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wmf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kySystems\Pictures\группы я-сада 2\вторая младшая 1\Милана Войтукевич.JPG" title="Полин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60000">
            <a:off x="265244" y="231997"/>
            <a:ext cx="1049037" cy="1398716"/>
          </a:xfrm>
          <a:prstGeom prst="rect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  <a:effectLst>
            <a:outerShdw blurRad="50800" dist="50800" dir="5400000" algn="ctr" rotWithShape="0">
              <a:srgbClr val="C00000"/>
            </a:outerShdw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TextBox 1"/>
          <p:cNvSpPr txBox="1"/>
          <p:nvPr/>
        </p:nvSpPr>
        <p:spPr>
          <a:xfrm flipH="1">
            <a:off x="646041" y="1723685"/>
            <a:ext cx="1053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Милана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78" y="36029"/>
            <a:ext cx="1087221" cy="144875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rgbClr val="00B05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06078" y="1506769"/>
            <a:ext cx="1499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Арсений</a:t>
            </a:r>
            <a:endParaRPr lang="ru-RU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29" name="Picture 5" descr="C:\Users\SkySystems\Pictures\группы я-сада 2\вторая младшая 1\Артём Козарь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396" y="71541"/>
            <a:ext cx="1033297" cy="137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89556" y="1506769"/>
            <a:ext cx="9361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Артём</a:t>
            </a:r>
            <a:endParaRPr lang="ru-RU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0" name="Picture 6" descr="C:\Users\SkySystems\Pictures\группы я-сада 2\вторая младшая 1\Катя Ластовска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629" y="57939"/>
            <a:ext cx="1043498" cy="139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30629" y="1449270"/>
            <a:ext cx="1545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Катя</a:t>
            </a:r>
            <a:endParaRPr lang="ru-RU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1" name="Picture 7" descr="C:\Users\SkySystems\Pictures\группы я-сада 2\вторая младшая 1\Герман Вергейчик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636" y="90915"/>
            <a:ext cx="994033" cy="132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71636" y="1416292"/>
            <a:ext cx="1577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Герман</a:t>
            </a:r>
            <a:endParaRPr lang="ru-RU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2" name="Picture 8" descr="C:\Users\SkySystems\Pictures\группы я-сада 2\вторая младшая 1\Саша Климашевский 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0">
            <a:off x="6467173" y="101886"/>
            <a:ext cx="1050856" cy="1401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353503" y="1449270"/>
            <a:ext cx="1354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Саша</a:t>
            </a:r>
            <a:endParaRPr lang="ru-RU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3" name="Picture 9" descr="C:\Users\SkySystems\Pictures\группы я-сада 2\вторая младшая 1\Дима Конон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20000">
            <a:off x="315115" y="2093872"/>
            <a:ext cx="1181571" cy="157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32304" y="3645024"/>
            <a:ext cx="1204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Дима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4" name="Picture 10" descr="C:\Users\SkySystems\Pictures\группы я-сада 2\вторая младшая 1\Егор Якович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13" y="2071425"/>
            <a:ext cx="1036600" cy="138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99614" y="3427379"/>
            <a:ext cx="927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Егор 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5" name="Picture 11" descr="C:\Users\SkySystems\Pictures\группы я-сада 2\вторая младшая 1\Маргарита Мицкевич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898" y="1845323"/>
            <a:ext cx="1036600" cy="138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68396" y="3227456"/>
            <a:ext cx="12250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Маргарита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6" name="Picture 12" descr="C:\Users\SkySystems\Pictures\группы я-сада 2\вторая младшая 1\Лёша Бабков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629" y="1845323"/>
            <a:ext cx="1150811" cy="1534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326735" y="3328690"/>
            <a:ext cx="1760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Лёша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7" name="Picture 13" descr="C:\Users\SkySystems\Pictures\группы я-сада 2\вторая младшая 1\Настя Черныш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424" y="1992121"/>
            <a:ext cx="1096078" cy="146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271636" y="3499459"/>
            <a:ext cx="2062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Настя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8" name="Picture 14" descr="C:\Users\SkySystems\Pictures\группы я-сада 2\вторая младшая 1\Егор Драб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0000">
            <a:off x="7763719" y="287395"/>
            <a:ext cx="1066301" cy="142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707635" y="1723685"/>
            <a:ext cx="1062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Егор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39" name="Picture 15" descr="C:\Users\SkySystems\Pictures\группы я-сада 2\вторая младшая 1\Софья Мякиш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20000">
            <a:off x="189769" y="4134189"/>
            <a:ext cx="1037282" cy="138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06171" y="5509235"/>
            <a:ext cx="1282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Софья</a:t>
            </a:r>
            <a:endParaRPr lang="ru-RU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40" name="Picture 16" descr="C:\Users\SkySystems\Pictures\группы я-сада 2\вторая младшая 1\Лёша Лещинский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268" y="1865077"/>
            <a:ext cx="1171727" cy="156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SkySystems\Pictures\группы я-сада 2\вторая младшая 1\Эвелина Кириченко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0000">
            <a:off x="7881037" y="2145977"/>
            <a:ext cx="1086999" cy="14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750519" y="3753371"/>
            <a:ext cx="1299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Эвелина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42" name="Picture 18" descr="C:\Users\SkySystems\Pictures\группы я-сада 2\вторая младшая 1\Матвей Масюкевич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992" y="3983578"/>
            <a:ext cx="1068782" cy="142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447368" y="5372691"/>
            <a:ext cx="1145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Матвей</a:t>
            </a:r>
            <a:endParaRPr lang="ru-RU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43" name="Picture 19" descr="C:\Users\SkySystems\Pictures\группы я-сада 2\вторая младшая 1\Юля  Смыковская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613" y="3819379"/>
            <a:ext cx="1060876" cy="141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673613" y="5233880"/>
            <a:ext cx="1193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Юля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42268" y="3497967"/>
            <a:ext cx="1270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Лёша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2" name="Picture 6" descr="C:\Documents and Settings\Okey\Local Settings\Temporary Internet Files\Content.IE5\BNO7C6W1\MC900397842[2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795" y="-174441"/>
            <a:ext cx="9767369" cy="734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498" y="3771011"/>
            <a:ext cx="1218089" cy="162411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993411" y="5438420"/>
            <a:ext cx="1248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Матвей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1" name="Picture 2" descr="C:\Users\SkySystems\Pictures\группы я-сада 2\вторая младшая 1\Ярек Скридалевич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370" y="3895107"/>
            <a:ext cx="1201488" cy="1601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364088" y="5497091"/>
            <a:ext cx="861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0C0"/>
                </a:solidFill>
                <a:latin typeface="Comic Sans MS" pitchFamily="66" charset="0"/>
              </a:rPr>
              <a:t>Ярослав</a:t>
            </a:r>
            <a:endParaRPr lang="ru-RU" sz="14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4" name="Picture 2" descr="C:\Users\SkySystems\Pictures\группы я-сада 2\вторая младшая 1\SAM_3586.JP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731" y="3811356"/>
            <a:ext cx="1201629" cy="160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31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134</TotalTime>
  <Words>19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Техническая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SkySystems</dc:creator>
  <cp:lastModifiedBy>SkySystems</cp:lastModifiedBy>
  <cp:revision>14</cp:revision>
  <dcterms:created xsi:type="dcterms:W3CDTF">2014-04-11T10:44:47Z</dcterms:created>
  <dcterms:modified xsi:type="dcterms:W3CDTF">2014-05-15T06:31:52Z</dcterms:modified>
</cp:coreProperties>
</file>