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57" r:id="rId4"/>
    <p:sldId id="260" r:id="rId5"/>
    <p:sldId id="262" r:id="rId6"/>
    <p:sldId id="258" r:id="rId7"/>
    <p:sldId id="263" r:id="rId8"/>
    <p:sldId id="264" r:id="rId9"/>
    <p:sldId id="259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7EFEE-9620-4E5B-B538-76BCCF5E6826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FDFB1-F825-42EF-9019-0D40D177AD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659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E7AD-979E-4847-AB3E-83A0A24D897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F90E-253D-437F-984B-58C145820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209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E7AD-979E-4847-AB3E-83A0A24D897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F90E-253D-437F-984B-58C145820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938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E7AD-979E-4847-AB3E-83A0A24D897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F90E-253D-437F-984B-58C145820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73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E7AD-979E-4847-AB3E-83A0A24D897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F90E-253D-437F-984B-58C145820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65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E7AD-979E-4847-AB3E-83A0A24D897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F90E-253D-437F-984B-58C145820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321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E7AD-979E-4847-AB3E-83A0A24D897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F90E-253D-437F-984B-58C145820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39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E7AD-979E-4847-AB3E-83A0A24D897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F90E-253D-437F-984B-58C145820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82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E7AD-979E-4847-AB3E-83A0A24D897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F90E-253D-437F-984B-58C145820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115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E7AD-979E-4847-AB3E-83A0A24D897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F90E-253D-437F-984B-58C145820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774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E7AD-979E-4847-AB3E-83A0A24D897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F90E-253D-437F-984B-58C145820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537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2E7AD-979E-4847-AB3E-83A0A24D897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3F90E-253D-437F-984B-58C145820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64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2E7AD-979E-4847-AB3E-83A0A24D8974}" type="datetimeFigureOut">
              <a:rPr lang="ru-RU" smtClean="0"/>
              <a:t>19.09.2017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3F90E-253D-437F-984B-58C145820E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22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ello_html_21a3038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1619672" y="980728"/>
            <a:ext cx="626469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7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РЕЧЕВАЯ</a:t>
            </a:r>
          </a:p>
          <a:p>
            <a:pPr algn="ctr"/>
            <a:r>
              <a:rPr lang="ru-RU" sz="7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ГОТОВНОСТЬ</a:t>
            </a:r>
          </a:p>
          <a:p>
            <a:pPr algn="ctr"/>
            <a:r>
              <a:rPr lang="ru-RU" sz="72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К ШКОЛЕ</a:t>
            </a:r>
            <a:endParaRPr lang="ru-RU" sz="72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14693" y="5013176"/>
            <a:ext cx="20991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solidFill>
                  <a:schemeClr val="tx2"/>
                </a:solidFill>
              </a:rPr>
              <a:t>учитель-дефектолог</a:t>
            </a:r>
          </a:p>
          <a:p>
            <a:r>
              <a:rPr lang="ru-RU" sz="1600" i="1" dirty="0" err="1" smtClean="0">
                <a:solidFill>
                  <a:schemeClr val="tx2"/>
                </a:solidFill>
              </a:rPr>
              <a:t>Н.А.Господарчук</a:t>
            </a:r>
            <a:endParaRPr lang="ru-RU" sz="16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87488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ello_html_21a3038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22061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051720" y="1124744"/>
            <a:ext cx="55263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000" dirty="0" smtClean="0">
                <a:solidFill>
                  <a:schemeClr val="tx2"/>
                </a:solidFill>
              </a:rPr>
              <a:t>Штриховать рисунки, не выходя за их контуры.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000" dirty="0" smtClean="0">
                <a:solidFill>
                  <a:schemeClr val="tx2"/>
                </a:solidFill>
              </a:rPr>
              <a:t>Аккуратно раскрашивать сложные рисунки.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000" dirty="0" smtClean="0">
                <a:solidFill>
                  <a:schemeClr val="tx2"/>
                </a:solidFill>
              </a:rPr>
              <a:t>Ориентироваться в тетради в клетку.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000" dirty="0" smtClean="0">
                <a:solidFill>
                  <a:schemeClr val="tx2"/>
                </a:solidFill>
              </a:rPr>
              <a:t>Лепить простые поделки из пластилина.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000" dirty="0" smtClean="0">
                <a:solidFill>
                  <a:schemeClr val="tx2"/>
                </a:solidFill>
              </a:rPr>
              <a:t>Складывать разрезные картинки.</a:t>
            </a:r>
            <a:endParaRPr lang="ru-RU" sz="3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81648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ello_html_21a3038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639720" y="1767006"/>
            <a:ext cx="5896550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Развитие </a:t>
            </a:r>
          </a:p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речи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643938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ello_html_21a3038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91680" y="836712"/>
            <a:ext cx="619268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        </a:t>
            </a:r>
            <a:endParaRPr lang="ru-RU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2"/>
                </a:solidFill>
              </a:rPr>
              <a:t>Составлять предложения из 3-4 слов.(например, составлять предложения из предложенных слов: рисунок, девочка, рисовать, краски;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2"/>
                </a:solidFill>
              </a:rPr>
              <a:t>Образовывать новые словосочетания (например: шапка из меха-меховая шапка)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2"/>
                </a:solidFill>
              </a:rPr>
              <a:t>Составлять рассказы по одной картинке, по серии картинок.</a:t>
            </a:r>
          </a:p>
        </p:txBody>
      </p:sp>
    </p:spTree>
    <p:extLst>
      <p:ext uri="{BB962C8B-B14F-4D97-AF65-F5344CB8AC3E}">
        <p14:creationId xmlns:p14="http://schemas.microsoft.com/office/powerpoint/2010/main" val="223996904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ello_html_21a3038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35696" y="1124745"/>
            <a:ext cx="60486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000" dirty="0" smtClean="0">
                <a:solidFill>
                  <a:schemeClr val="tx2"/>
                </a:solidFill>
              </a:rPr>
              <a:t>Уметь давать краткое описание картинкам, животным или предметам.(например: «Медведь большой, покрыт шерстью, живет в лесу, любит мед.)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000" dirty="0" smtClean="0">
                <a:solidFill>
                  <a:schemeClr val="tx2"/>
                </a:solidFill>
              </a:rPr>
              <a:t>Выразительно исполнять стихи, с разной интонацией передавать строки, содержащие радость, восхищение, грусть и т.д.</a:t>
            </a:r>
            <a:endParaRPr lang="ru-RU" sz="3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33157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ello_html_21a3038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41129" y="1196752"/>
            <a:ext cx="5461753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ВНИМАНИЕ</a:t>
            </a:r>
          </a:p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И </a:t>
            </a:r>
          </a:p>
          <a:p>
            <a:pPr algn="ctr"/>
            <a:r>
              <a:rPr lang="ru-RU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ПАМЯТЬ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872476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ello_html_21a3038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50219" y="980728"/>
            <a:ext cx="63367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4000" dirty="0" smtClean="0">
                <a:solidFill>
                  <a:srgbClr val="C00000"/>
                </a:solidFill>
              </a:rPr>
              <a:t>Запоминать 8-10 простых картинок.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4000" dirty="0" smtClean="0">
                <a:solidFill>
                  <a:srgbClr val="C00000"/>
                </a:solidFill>
              </a:rPr>
              <a:t>Запоминать считалочки.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4000" dirty="0" smtClean="0">
                <a:solidFill>
                  <a:srgbClr val="C00000"/>
                </a:solidFill>
              </a:rPr>
              <a:t>Запоминать скороговорки(например: «Цыпленок с курицей пьют чай на улице»).</a:t>
            </a:r>
          </a:p>
        </p:txBody>
      </p:sp>
    </p:spTree>
    <p:extLst>
      <p:ext uri="{BB962C8B-B14F-4D97-AF65-F5344CB8AC3E}">
        <p14:creationId xmlns:p14="http://schemas.microsoft.com/office/powerpoint/2010/main" val="140723539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ello_html_21a3038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691680" y="908720"/>
            <a:ext cx="59046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C00000"/>
                </a:solidFill>
              </a:rPr>
              <a:t>Запоминать фразы (например: «Юля и Оля рисуют цветными карандашами»).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C00000"/>
                </a:solidFill>
              </a:rPr>
              <a:t>Рассказать по памяти рассказы, сказки, стихи, содержание картинок.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solidFill>
                  <a:srgbClr val="C00000"/>
                </a:solidFill>
              </a:rPr>
              <a:t>Повторять в точности текст, состоящий из 3-4 предложений.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77154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ello_html_21a3038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512994" y="1484784"/>
            <a:ext cx="6118021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МЕЛКАЯ</a:t>
            </a:r>
          </a:p>
          <a:p>
            <a:pPr algn="ctr"/>
            <a:r>
              <a:rPr lang="ru-RU" sz="8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МОТОРИКА</a:t>
            </a:r>
            <a:endParaRPr lang="ru-RU" sz="8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171740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hello_html_21a3038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63688" y="980728"/>
            <a:ext cx="597666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tx2"/>
                </a:solidFill>
              </a:rPr>
              <a:t>Регулировать силу нажима на карандаш и кисть.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tx2"/>
                </a:solidFill>
              </a:rPr>
              <a:t>Изменять направление движения руки в зависимости от формы изображенного предмета.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200" dirty="0" smtClean="0">
                <a:solidFill>
                  <a:schemeClr val="tx2"/>
                </a:solidFill>
              </a:rPr>
              <a:t>Располагать изображение на всем листе или в заданных пределах: на одной линии, на широкой полосе.</a:t>
            </a:r>
          </a:p>
        </p:txBody>
      </p:sp>
    </p:spTree>
    <p:extLst>
      <p:ext uri="{BB962C8B-B14F-4D97-AF65-F5344CB8AC3E}">
        <p14:creationId xmlns:p14="http://schemas.microsoft.com/office/powerpoint/2010/main" val="208639056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229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МЕЛ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комп</dc:creator>
  <cp:lastModifiedBy>комп</cp:lastModifiedBy>
  <cp:revision>7</cp:revision>
  <dcterms:created xsi:type="dcterms:W3CDTF">2017-09-19T06:08:48Z</dcterms:created>
  <dcterms:modified xsi:type="dcterms:W3CDTF">2017-09-19T07:15:37Z</dcterms:modified>
</cp:coreProperties>
</file>