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3C03E8-61C5-49AB-8042-87671E188B3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4AE890-4D85-42AD-8C40-353DB505D7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5"/>
            <a:ext cx="6984776" cy="36724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обучающихся в инновационной образовательной среде на уроках географии  в рамках проекта «Внедрение модели формирования читательской грамотности у учащихся II ступени общего среднего образования»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2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collageClip-639701b805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49263"/>
            <a:ext cx="4325617" cy="4104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задания на определения </a:t>
            </a:r>
            <a:r>
              <a:rPr lang="ru-RU" dirty="0" smtClean="0"/>
              <a:t>верных </a:t>
            </a:r>
            <a:r>
              <a:rPr lang="ru-RU" dirty="0"/>
              <a:t>и неверных утверждений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7"/>
            <a:ext cx="4608512" cy="5445224"/>
          </a:xfrm>
        </p:spPr>
        <p:txBody>
          <a:bodyPr>
            <a:normAutofit fontScale="92500"/>
          </a:bodyPr>
          <a:lstStyle/>
          <a:p>
            <a:r>
              <a:rPr lang="ru-RU" dirty="0"/>
              <a:t>Коренные жители Южной Америки – индейцы.</a:t>
            </a:r>
          </a:p>
          <a:p>
            <a:r>
              <a:rPr lang="ru-RU" dirty="0"/>
              <a:t>В Южной Америке находилось могущественное государство инков с развитым хозяйством и культурой.</a:t>
            </a:r>
          </a:p>
          <a:p>
            <a:r>
              <a:rPr lang="ru-RU" dirty="0"/>
              <a:t>Большинство населения Южной Америки говорит на английском языке.</a:t>
            </a:r>
          </a:p>
          <a:p>
            <a:r>
              <a:rPr lang="ru-RU" dirty="0"/>
              <a:t>На территории Южной Америки много стран, как и в Африке.</a:t>
            </a:r>
          </a:p>
          <a:p>
            <a:r>
              <a:rPr lang="ru-RU" dirty="0"/>
              <a:t>Потомки от браков европейцев и индейцев – мулаты.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86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зер\Desktop\675fcc38880fe46453579c6c56487b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264696" cy="29969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052736"/>
          </a:xfrm>
        </p:spPr>
        <p:txBody>
          <a:bodyPr/>
          <a:lstStyle/>
          <a:p>
            <a:pPr algn="ctr"/>
            <a:r>
              <a:rPr lang="ru-RU" dirty="0" smtClean="0"/>
              <a:t>Прием «восстановление текста»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40960" cy="3240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Географические особенности Египта</a:t>
            </a:r>
          </a:p>
          <a:p>
            <a:pPr algn="just"/>
            <a:r>
              <a:rPr lang="ru-RU" dirty="0"/>
              <a:t>Египет — одна из стран Африки. Расположен на севере региона, омывается водами </a:t>
            </a:r>
            <a:r>
              <a:rPr lang="ru-RU" dirty="0" smtClean="0"/>
              <a:t>_______ </a:t>
            </a:r>
            <a:r>
              <a:rPr lang="ru-RU" dirty="0"/>
              <a:t>моря(-ей). По форме правления является </a:t>
            </a:r>
            <a:r>
              <a:rPr lang="ru-RU" dirty="0" smtClean="0"/>
              <a:t>______. </a:t>
            </a:r>
            <a:r>
              <a:rPr lang="ru-RU" dirty="0"/>
              <a:t>Столица страны — город </a:t>
            </a:r>
            <a:r>
              <a:rPr lang="ru-RU" dirty="0" smtClean="0"/>
              <a:t>_______. </a:t>
            </a:r>
            <a:r>
              <a:rPr lang="ru-RU" dirty="0"/>
              <a:t>Население размещено на территории страны крайне неравномерно: большая часть его проживает </a:t>
            </a:r>
            <a:r>
              <a:rPr lang="ru-RU" dirty="0" smtClean="0"/>
              <a:t>на ______. </a:t>
            </a:r>
            <a:r>
              <a:rPr lang="ru-RU" dirty="0"/>
              <a:t>Объясняется это тем, что центр и юг страны занимают пустынные районы. Среди коренного населения преобладают </a:t>
            </a:r>
            <a:r>
              <a:rPr lang="ru-RU" dirty="0" smtClean="0"/>
              <a:t>_______. </a:t>
            </a:r>
            <a:r>
              <a:rPr lang="ru-RU" dirty="0"/>
              <a:t>Огромный доход страна получает от развития туризма и продажи сельскохозяйственной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07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8883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Решаем проблемные вопросы через нахождение в тексте необходимой информации.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08912" cy="2692896"/>
          </a:xfrm>
        </p:spPr>
        <p:txBody>
          <a:bodyPr/>
          <a:lstStyle/>
          <a:p>
            <a:pPr algn="just"/>
            <a:r>
              <a:rPr lang="ru-RU" dirty="0" smtClean="0"/>
              <a:t>Проблема</a:t>
            </a:r>
            <a:r>
              <a:rPr lang="ru-RU" dirty="0"/>
              <a:t>: Австралия является лидером по проценту территории, занятому пустыней, и по обеспеченности подземными водами одновременно. Почему? Как такое возможно? </a:t>
            </a:r>
          </a:p>
        </p:txBody>
      </p:sp>
      <p:pic>
        <p:nvPicPr>
          <p:cNvPr id="1026" name="Picture 2" descr="C:\Users\Юзер\Desktop\Australia_ozer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13535"/>
            <a:ext cx="5420953" cy="37346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4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 на сравнение по тексту двух близких по смыслу </a:t>
            </a:r>
            <a:r>
              <a:rPr lang="ru-RU" dirty="0" smtClean="0"/>
              <a:t>явлений.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2116832"/>
          </a:xfrm>
        </p:spPr>
        <p:txBody>
          <a:bodyPr/>
          <a:lstStyle/>
          <a:p>
            <a:pPr algn="just"/>
            <a:r>
              <a:rPr lang="ru-RU" dirty="0"/>
              <a:t>Примеры: сравнение бризов и муссонов, географического положения Черного и Белого морей, высотной поясности Урала и Кавказа, свойств горных пород базальта и </a:t>
            </a:r>
            <a:r>
              <a:rPr lang="ru-RU" dirty="0" smtClean="0"/>
              <a:t>мрамора.</a:t>
            </a:r>
            <a:endParaRPr lang="ru-RU" dirty="0"/>
          </a:p>
        </p:txBody>
      </p:sp>
      <p:pic>
        <p:nvPicPr>
          <p:cNvPr id="2050" name="Picture 2" descr="C:\Users\Юзер\Desktop\004793703_1-081e66ead07e7e56d9e941dabd46eb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52387"/>
            <a:ext cx="5760640" cy="36500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0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зер\Desktop\3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56536"/>
            <a:ext cx="4125020" cy="2449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Прием «Сказка наоборот»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96944" cy="5760640"/>
          </a:xfrm>
        </p:spPr>
        <p:txBody>
          <a:bodyPr/>
          <a:lstStyle/>
          <a:p>
            <a:r>
              <a:rPr lang="ru-RU" dirty="0" smtClean="0"/>
              <a:t>Задание. С помощью условных знаков покажите путь следования Колобка.</a:t>
            </a:r>
          </a:p>
          <a:p>
            <a:pPr marL="0" indent="0" algn="just">
              <a:buNone/>
            </a:pPr>
            <a:r>
              <a:rPr lang="ru-RU" dirty="0" smtClean="0"/>
              <a:t>«Жили-были дед та баба. Испекла бабка Колобок и положила остывать его на окошко. А Колобок прыг с окошка и покатился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тропинке</a:t>
            </a:r>
            <a:r>
              <a:rPr lang="ru-RU" dirty="0" smtClean="0"/>
              <a:t>. Катился он мимо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огородов, садов яблоневых</a:t>
            </a:r>
            <a:r>
              <a:rPr lang="ru-RU" dirty="0" smtClean="0"/>
              <a:t>, мимо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колодца</a:t>
            </a:r>
            <a:r>
              <a:rPr lang="ru-RU" dirty="0" smtClean="0"/>
              <a:t> да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мостику деревянному</a:t>
            </a:r>
            <a:r>
              <a:rPr lang="ru-RU" dirty="0" smtClean="0"/>
              <a:t>. Привела его тропинка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лес смешанный</a:t>
            </a:r>
            <a:r>
              <a:rPr lang="ru-RU" dirty="0" smtClean="0"/>
              <a:t>. Встретил он зайца 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куста</a:t>
            </a:r>
            <a:r>
              <a:rPr lang="ru-RU" dirty="0" smtClean="0"/>
              <a:t> тернового и медведя 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сосны</a:t>
            </a:r>
            <a:r>
              <a:rPr lang="ru-RU" dirty="0" smtClean="0"/>
              <a:t> высокой. Да и повстречал 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речки с берегом заболоченным</a:t>
            </a:r>
            <a:r>
              <a:rPr lang="ru-RU" dirty="0" smtClean="0"/>
              <a:t> на беду свою лисицу рыжую….»</a:t>
            </a:r>
            <a:endParaRPr lang="ru-RU" u="sng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5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 «Реставрация текста»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 Лесистость в области максимальная в стране и составляет</a:t>
            </a:r>
          </a:p>
          <a:p>
            <a:r>
              <a:rPr lang="ru-RU" dirty="0"/>
              <a:t>около 50%. </a:t>
            </a:r>
            <a:r>
              <a:rPr lang="ru-RU" b="1" dirty="0">
                <a:solidFill>
                  <a:srgbClr val="FF0000"/>
                </a:solidFill>
              </a:rPr>
              <a:t>5</a:t>
            </a:r>
          </a:p>
          <a:p>
            <a:r>
              <a:rPr lang="ru-RU" dirty="0"/>
              <a:t>2. Сложное геологическое строение обусловило богатство</a:t>
            </a:r>
          </a:p>
          <a:p>
            <a:r>
              <a:rPr lang="ru-RU" dirty="0"/>
              <a:t>Гомельской области полезными ископаемыми. </a:t>
            </a:r>
            <a:r>
              <a:rPr lang="ru-RU" b="1" dirty="0">
                <a:solidFill>
                  <a:srgbClr val="FF0000"/>
                </a:solidFill>
              </a:rPr>
              <a:t>1</a:t>
            </a:r>
          </a:p>
          <a:p>
            <a:r>
              <a:rPr lang="ru-RU" dirty="0"/>
              <a:t>3. Территория Гомельской области размещена в пределах</a:t>
            </a:r>
          </a:p>
          <a:p>
            <a:r>
              <a:rPr lang="ru-RU" dirty="0" err="1"/>
              <a:t>Полесской</a:t>
            </a:r>
            <a:r>
              <a:rPr lang="ru-RU" dirty="0"/>
              <a:t> и Приднепровской низменностей с высокой</a:t>
            </a:r>
          </a:p>
          <a:p>
            <a:r>
              <a:rPr lang="ru-RU" dirty="0"/>
              <a:t>заболоченностью и лесистостью. </a:t>
            </a:r>
            <a:r>
              <a:rPr lang="ru-RU" b="1" dirty="0">
                <a:solidFill>
                  <a:srgbClr val="FF0000"/>
                </a:solidFill>
              </a:rPr>
              <a:t>4</a:t>
            </a:r>
          </a:p>
          <a:p>
            <a:r>
              <a:rPr lang="ru-RU" dirty="0"/>
              <a:t>4. Здесь добываются нефть и торф. </a:t>
            </a:r>
            <a:r>
              <a:rPr lang="ru-RU" b="1" dirty="0">
                <a:solidFill>
                  <a:srgbClr val="FF0000"/>
                </a:solidFill>
              </a:rPr>
              <a:t>2</a:t>
            </a:r>
          </a:p>
          <a:p>
            <a:r>
              <a:rPr lang="ru-RU" dirty="0"/>
              <a:t>5. Из природоохранных объектов здесь находятся НП</a:t>
            </a:r>
          </a:p>
          <a:p>
            <a:r>
              <a:rPr lang="ru-RU" dirty="0"/>
              <a:t>«</a:t>
            </a:r>
            <a:r>
              <a:rPr lang="ru-RU" dirty="0" err="1"/>
              <a:t>Припятский</a:t>
            </a:r>
            <a:r>
              <a:rPr lang="ru-RU" dirty="0"/>
              <a:t>». </a:t>
            </a:r>
            <a:r>
              <a:rPr lang="ru-RU" b="1" dirty="0">
                <a:solidFill>
                  <a:srgbClr val="FF0000"/>
                </a:solidFill>
              </a:rPr>
              <a:t>6</a:t>
            </a:r>
          </a:p>
          <a:p>
            <a:r>
              <a:rPr lang="ru-RU" dirty="0"/>
              <a:t>6. Гомельская область обладает большими запасами</a:t>
            </a:r>
          </a:p>
          <a:p>
            <a:r>
              <a:rPr lang="ru-RU" dirty="0"/>
              <a:t>калийной и каменной солей.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2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/>
          <a:lstStyle/>
          <a:p>
            <a:pPr algn="ctr"/>
            <a:r>
              <a:rPr lang="ru-RU" dirty="0" smtClean="0"/>
              <a:t>Прием «Путешествуй с героями книг»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403960" cy="56612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«Первыми попрощались с Нильсом вишневые и яблоневые деревца. Они кивали ему вслед, наклоняя головы в пышных белоснежных шапках, как будто хотели сказать: «Дальше нам нельзя! Ты думаешь, это снег на наших ветках? Нет, это цветы! Мы боимся, что их прихватит утренним морозом и они облетят раньше времени. Тогда не будет осенью ни вишен, ни яблок». (смешанный и широколиственный лес) </a:t>
            </a:r>
            <a:endParaRPr lang="ru-RU" dirty="0" smtClean="0"/>
          </a:p>
          <a:p>
            <a:pPr algn="just"/>
            <a:r>
              <a:rPr lang="ru-RU" dirty="0" smtClean="0"/>
              <a:t>Зеленые </a:t>
            </a:r>
            <a:r>
              <a:rPr lang="ru-RU" dirty="0"/>
              <a:t>луга, где паслись коровы и лошади, нехотя свернули в сторону, уступая дорогу топким мшистым болотам. (тундра) </a:t>
            </a:r>
            <a:endParaRPr lang="ru-RU" dirty="0" smtClean="0"/>
          </a:p>
          <a:p>
            <a:pPr algn="just"/>
            <a:r>
              <a:rPr lang="ru-RU" dirty="0" smtClean="0"/>
              <a:t>А </a:t>
            </a:r>
            <a:r>
              <a:rPr lang="ru-RU" dirty="0"/>
              <a:t>куда подевались леса? Еще недавно Нильс летел над такими густыми чащами, что за верхушками деревьев и земли не было видно. (тайга) </a:t>
            </a:r>
            <a:endParaRPr lang="ru-RU" dirty="0" smtClean="0"/>
          </a:p>
          <a:p>
            <a:pPr algn="just"/>
            <a:r>
              <a:rPr lang="ru-RU" dirty="0" smtClean="0"/>
              <a:t>Но </a:t>
            </a:r>
            <a:r>
              <a:rPr lang="ru-RU" dirty="0"/>
              <a:t>сейчас деревья будто рассорились. Растут вразброд, каждое само по себе. Буков давно и в помине нет. Березы и сосны тоже испугались севера. Они скрючились и прогнулись к самой земле, будто хотели спрятаться от холода». (лесотундра</a:t>
            </a:r>
            <a:r>
              <a:rPr lang="ru-RU" dirty="0" smtClean="0"/>
              <a:t>)                            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</a:t>
            </a:r>
            <a:r>
              <a:rPr lang="ru-RU" dirty="0" err="1" smtClean="0"/>
              <a:t>Сельма</a:t>
            </a:r>
            <a:r>
              <a:rPr lang="ru-RU" dirty="0" smtClean="0"/>
              <a:t>    </a:t>
            </a:r>
            <a:r>
              <a:rPr lang="ru-RU" dirty="0" err="1" smtClean="0"/>
              <a:t>Лагерлёф</a:t>
            </a:r>
            <a:endParaRPr lang="ru-RU" dirty="0"/>
          </a:p>
        </p:txBody>
      </p:sp>
      <p:pic>
        <p:nvPicPr>
          <p:cNvPr id="7171" name="Picture 3" descr="C:\Users\Юзер\Desktop\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60" y="3257715"/>
            <a:ext cx="2740040" cy="36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2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зер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15545"/>
            <a:ext cx="4464496" cy="28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прием  преобразование текстовой информации в другие формы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489654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Воздух представляет собой смесь разных газов: азота, кислорода, водяного пара, аргона, двуокиси углерода и многих </a:t>
            </a:r>
            <a:r>
              <a:rPr lang="ru-RU" dirty="0" smtClean="0"/>
              <a:t>других.</a:t>
            </a:r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каждых 100 % сухого </a:t>
            </a:r>
            <a:r>
              <a:rPr lang="ru-RU" dirty="0" smtClean="0"/>
              <a:t>воздуха</a:t>
            </a:r>
            <a:endParaRPr lang="ru-RU" dirty="0"/>
          </a:p>
          <a:p>
            <a:r>
              <a:rPr lang="ru-RU" dirty="0"/>
              <a:t>Азот- 78,09</a:t>
            </a:r>
            <a:r>
              <a:rPr lang="ru-RU" dirty="0" smtClean="0"/>
              <a:t>%</a:t>
            </a:r>
          </a:p>
          <a:p>
            <a:r>
              <a:rPr lang="ru-RU" dirty="0"/>
              <a:t>Кислород- 20,95%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/>
              <a:t>Аргон -</a:t>
            </a:r>
            <a:r>
              <a:rPr lang="ru-RU" dirty="0" smtClean="0"/>
              <a:t>0,93</a:t>
            </a:r>
          </a:p>
          <a:p>
            <a:r>
              <a:rPr lang="ru-RU" dirty="0" smtClean="0"/>
              <a:t>Углекислый </a:t>
            </a:r>
            <a:r>
              <a:rPr lang="ru-RU" dirty="0"/>
              <a:t>газ-0,03</a:t>
            </a:r>
            <a:r>
              <a:rPr lang="ru-RU" dirty="0" smtClean="0"/>
              <a:t>%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Построим круговую диаграмму.</a:t>
            </a:r>
          </a:p>
        </p:txBody>
      </p:sp>
    </p:spTree>
    <p:extLst>
      <p:ext uri="{BB962C8B-B14F-4D97-AF65-F5344CB8AC3E}">
        <p14:creationId xmlns:p14="http://schemas.microsoft.com/office/powerpoint/2010/main" val="391533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/>
          <a:lstStyle/>
          <a:p>
            <a:pPr algn="ctr"/>
            <a:r>
              <a:rPr lang="ru-RU" dirty="0"/>
              <a:t>Прием «Поработаем с картой»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791728" cy="5205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Используя карты атласа ответьте на вопросы: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Какие возвышенности Беларуси поднимаются выше 300м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2) Какая равнина и низменность являются самыми крупными по площади?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Какие тектонические структуры лежат в основании Полоцкой низменности, </a:t>
            </a:r>
            <a:r>
              <a:rPr lang="ru-RU" dirty="0" err="1"/>
              <a:t>Полесской</a:t>
            </a:r>
            <a:r>
              <a:rPr lang="ru-RU" dirty="0"/>
              <a:t> низменности, Минской возвышенности, </a:t>
            </a:r>
            <a:r>
              <a:rPr lang="ru-RU" dirty="0" err="1"/>
              <a:t>Оршанско</a:t>
            </a:r>
            <a:r>
              <a:rPr lang="ru-RU" dirty="0"/>
              <a:t>-Могилевской равнины? </a:t>
            </a:r>
          </a:p>
        </p:txBody>
      </p:sp>
      <p:pic>
        <p:nvPicPr>
          <p:cNvPr id="3074" name="Picture 2" descr="C:\Users\Юзер\Desktop\0e97d5795acf57457745ab6db2664a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2448" cy="39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pPr algn="ctr"/>
            <a:r>
              <a:rPr lang="ru-RU" dirty="0" smtClean="0"/>
              <a:t>Задание на исправление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4211960" cy="5421216"/>
          </a:xfrm>
        </p:spPr>
        <p:txBody>
          <a:bodyPr>
            <a:normAutofit fontScale="92500"/>
          </a:bodyPr>
          <a:lstStyle/>
          <a:p>
            <a:pPr indent="450215" algn="just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Пример: 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7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состав</a:t>
            </a:r>
            <a:r>
              <a:rPr lang="ru-RU" spc="-6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Центральной</a:t>
            </a:r>
            <a:r>
              <a:rPr lang="ru-RU" spc="-6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России</a:t>
            </a:r>
            <a:r>
              <a:rPr lang="ru-RU" spc="-6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входят:</a:t>
            </a:r>
            <a:r>
              <a:rPr lang="ru-RU" spc="-6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Центрально-Чернозёмный,</a:t>
            </a:r>
            <a:r>
              <a:rPr lang="ru-RU" spc="-6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Волго-</a:t>
            </a:r>
            <a:r>
              <a:rPr lang="ru-RU" spc="-34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Вятский, Северо-Западный, </a:t>
            </a:r>
            <a:r>
              <a:rPr lang="ru-RU" u="sng" dirty="0">
                <a:latin typeface="Times New Roman"/>
                <a:ea typeface="Times New Roman"/>
              </a:rPr>
              <a:t>Поволжский</a:t>
            </a:r>
            <a:r>
              <a:rPr lang="ru-RU" dirty="0">
                <a:latin typeface="Times New Roman"/>
                <a:ea typeface="Times New Roman"/>
              </a:rPr>
              <a:t> районы. Центральная Россия </a:t>
            </a:r>
            <a:r>
              <a:rPr lang="ru-RU" u="sng" dirty="0">
                <a:latin typeface="Times New Roman"/>
                <a:ea typeface="Times New Roman"/>
              </a:rPr>
              <a:t>богата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природными ресурсами: добывают железную руду, </a:t>
            </a:r>
            <a:r>
              <a:rPr lang="ru-RU" u="sng" dirty="0">
                <a:latin typeface="Times New Roman"/>
                <a:ea typeface="Times New Roman"/>
              </a:rPr>
              <a:t>каменный уголь</a:t>
            </a:r>
            <a:r>
              <a:rPr lang="ru-RU" dirty="0">
                <a:latin typeface="Times New Roman"/>
                <a:ea typeface="Times New Roman"/>
              </a:rPr>
              <a:t>, торф.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Район специализируется на наукоёмком машиностроении, на производстве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черных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металлов. В Центральном районе преобладает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u="sng" dirty="0">
                <a:latin typeface="Times New Roman"/>
                <a:ea typeface="Times New Roman"/>
              </a:rPr>
              <a:t>сельское </a:t>
            </a:r>
            <a:r>
              <a:rPr lang="ru-RU" u="sng" dirty="0" smtClean="0">
                <a:latin typeface="Times New Roman"/>
                <a:ea typeface="Times New Roman"/>
              </a:rPr>
              <a:t>население</a:t>
            </a:r>
            <a:r>
              <a:rPr lang="ru-RU" spc="5" dirty="0" smtClean="0">
                <a:latin typeface="Times New Roman"/>
                <a:ea typeface="Times New Roman"/>
              </a:rPr>
              <a:t>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Юзер\Desktop\1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610298" cy="57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3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1178</TotalTime>
  <Words>760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Организация деятельности обучающихся в инновационной образовательной среде на уроках географии  в рамках проекта «Внедрение модели формирования читательской грамотности у учащихся II ступени общего среднего образования»</vt:lpstr>
      <vt:lpstr>Решаем проблемные вопросы через нахождение в тексте необходимой информации.  </vt:lpstr>
      <vt:lpstr>задание на сравнение по тексту двух близких по смыслу явлений.</vt:lpstr>
      <vt:lpstr>Прием «Сказка наоборот»</vt:lpstr>
      <vt:lpstr>Прием «Реставрация текста»</vt:lpstr>
      <vt:lpstr>Прием «Путешествуй с героями книг»</vt:lpstr>
      <vt:lpstr>прием  преобразование текстовой информации в другие формы </vt:lpstr>
      <vt:lpstr>Прием «Поработаем с картой»</vt:lpstr>
      <vt:lpstr>Задание на исправление текста</vt:lpstr>
      <vt:lpstr>задания на определения верных и неверных утверждений </vt:lpstr>
      <vt:lpstr>Прием «восстановление текста»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обучающихся в инновационной образовательной среде на уроках географии  в рамках проекта «Внедрение модели формирования читательской грамотности у учащихся II ступени общего среднего образования»</dc:title>
  <dc:creator>Юзер</dc:creator>
  <cp:lastModifiedBy>Юзер</cp:lastModifiedBy>
  <cp:revision>16</cp:revision>
  <dcterms:created xsi:type="dcterms:W3CDTF">2023-04-17T14:13:54Z</dcterms:created>
  <dcterms:modified xsi:type="dcterms:W3CDTF">2023-04-18T09:52:39Z</dcterms:modified>
</cp:coreProperties>
</file>