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301" r:id="rId5"/>
    <p:sldId id="302" r:id="rId6"/>
    <p:sldId id="260" r:id="rId7"/>
    <p:sldId id="303" r:id="rId8"/>
    <p:sldId id="304" r:id="rId9"/>
    <p:sldId id="305" r:id="rId10"/>
    <p:sldId id="306" r:id="rId11"/>
    <p:sldId id="307" r:id="rId12"/>
    <p:sldId id="308" r:id="rId13"/>
    <p:sldId id="259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Bahnschrift SemiCondensed" panose="020B0604020202020204" charset="0"/>
      <p:regular r:id="rId21"/>
      <p:bold r:id="rId22"/>
    </p:embeddedFont>
    <p:embeddedFont>
      <p:font typeface="Book Antiqua" panose="02040602050305030304" pitchFamily="18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512" y="-5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8C3C1CB-7866-4754-8E8B-E5E43CF435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204A74F-9E17-4469-8DF0-1CAE29C7A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54934-6736-4E06-99EB-49FED268596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0C20296-4F28-4EB1-8A63-8D40C4707C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3A9FD9E-8C68-4CA1-86CF-74269F77BE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AC43A-DF3C-45A5-8D50-76867FF2A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03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A034C-6DA2-4DFF-8828-28692F570EE2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AC523-75C2-400A-98B9-383DA83CEC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88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Макет_0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C8381C48-6B58-410C-B2E5-8AF7EB49E7BE}"/>
              </a:ext>
            </a:extLst>
          </p:cNvPr>
          <p:cNvSpPr/>
          <p:nvPr userDrawn="1"/>
        </p:nvSpPr>
        <p:spPr>
          <a:xfrm>
            <a:off x="2073349" y="958480"/>
            <a:ext cx="8048846" cy="4476465"/>
          </a:xfrm>
          <a:prstGeom prst="roundRect">
            <a:avLst/>
          </a:prstGeom>
          <a:solidFill>
            <a:schemeClr val="tx1">
              <a:alpha val="70000"/>
            </a:schemeClr>
          </a:solidFill>
          <a:ln w="76200">
            <a:solidFill>
              <a:schemeClr val="bg1">
                <a:lumMod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F6CF8346-84F3-41A1-B001-E05E39D795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67640 w 12192000"/>
              <a:gd name="connsiteY0" fmla="*/ 174534 h 6858000"/>
              <a:gd name="connsiteX1" fmla="*/ 167640 w 12192000"/>
              <a:gd name="connsiteY1" fmla="*/ 6683466 h 6858000"/>
              <a:gd name="connsiteX2" fmla="*/ 12024358 w 12192000"/>
              <a:gd name="connsiteY2" fmla="*/ 6683466 h 6858000"/>
              <a:gd name="connsiteX3" fmla="*/ 12024358 w 12192000"/>
              <a:gd name="connsiteY3" fmla="*/ 174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7640" y="174534"/>
                </a:moveTo>
                <a:lnTo>
                  <a:pt x="167640" y="6683466"/>
                </a:lnTo>
                <a:lnTo>
                  <a:pt x="12024358" y="6683466"/>
                </a:lnTo>
                <a:lnTo>
                  <a:pt x="12024358" y="174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A65B3-4BB7-4A89-99D9-56B841967E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7697" y="1133475"/>
            <a:ext cx="7676606" cy="2387600"/>
          </a:xfrm>
          <a:prstGeom prst="rect">
            <a:avLst/>
          </a:prstGeom>
        </p:spPr>
        <p:txBody>
          <a:bodyPr anchor="b"/>
          <a:lstStyle>
            <a:lvl1pPr algn="ctr">
              <a:defRPr sz="6600" b="0" i="0" u="none" baseline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fonik.ru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0B8BD5-4E83-47BA-B3E8-0D5EAA01B1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57697" y="3533775"/>
            <a:ext cx="7676606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 u="none" baseline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9B13188F-9E03-4B90-8BB4-191D8CC47719}"/>
              </a:ext>
            </a:extLst>
          </p:cNvPr>
          <p:cNvCxnSpPr>
            <a:cxnSpLocks/>
          </p:cNvCxnSpPr>
          <p:nvPr userDrawn="1"/>
        </p:nvCxnSpPr>
        <p:spPr>
          <a:xfrm>
            <a:off x="2257697" y="3535823"/>
            <a:ext cx="76766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D22462D3-C949-4335-946A-A68DEEA5F502}"/>
              </a:ext>
            </a:extLst>
          </p:cNvPr>
          <p:cNvSpPr/>
          <p:nvPr userDrawn="1"/>
        </p:nvSpPr>
        <p:spPr>
          <a:xfrm flipV="1">
            <a:off x="2190593" y="1003740"/>
            <a:ext cx="7810807" cy="272956"/>
          </a:xfrm>
          <a:custGeom>
            <a:avLst/>
            <a:gdLst>
              <a:gd name="connsiteX0" fmla="*/ 1908889 w 9857237"/>
              <a:gd name="connsiteY0" fmla="*/ 272956 h 272956"/>
              <a:gd name="connsiteX1" fmla="*/ 9288557 w 9857237"/>
              <a:gd name="connsiteY1" fmla="*/ 272956 h 272956"/>
              <a:gd name="connsiteX2" fmla="*/ 9812626 w 9857237"/>
              <a:gd name="connsiteY2" fmla="*/ 54431 h 272956"/>
              <a:gd name="connsiteX3" fmla="*/ 9857237 w 9857237"/>
              <a:gd name="connsiteY3" fmla="*/ 1 h 272956"/>
              <a:gd name="connsiteX4" fmla="*/ 7948348 w 9857237"/>
              <a:gd name="connsiteY4" fmla="*/ 1 h 272956"/>
              <a:gd name="connsiteX5" fmla="*/ 7948348 w 9857237"/>
              <a:gd name="connsiteY5" fmla="*/ 0 h 272956"/>
              <a:gd name="connsiteX6" fmla="*/ 0 w 9857237"/>
              <a:gd name="connsiteY6" fmla="*/ 0 h 272956"/>
              <a:gd name="connsiteX7" fmla="*/ 44610 w 9857237"/>
              <a:gd name="connsiteY7" fmla="*/ 54430 h 272956"/>
              <a:gd name="connsiteX8" fmla="*/ 568680 w 9857237"/>
              <a:gd name="connsiteY8" fmla="*/ 272955 h 272956"/>
              <a:gd name="connsiteX9" fmla="*/ 1908889 w 9857237"/>
              <a:gd name="connsiteY9" fmla="*/ 272955 h 27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57237" h="272956">
                <a:moveTo>
                  <a:pt x="1908889" y="272956"/>
                </a:moveTo>
                <a:lnTo>
                  <a:pt x="9288557" y="272956"/>
                </a:lnTo>
                <a:cubicBezTo>
                  <a:pt x="9493220" y="272956"/>
                  <a:pt x="9678506" y="189447"/>
                  <a:pt x="9812626" y="54431"/>
                </a:cubicBezTo>
                <a:lnTo>
                  <a:pt x="9857237" y="1"/>
                </a:lnTo>
                <a:lnTo>
                  <a:pt x="7948348" y="1"/>
                </a:lnTo>
                <a:lnTo>
                  <a:pt x="7948348" y="0"/>
                </a:lnTo>
                <a:lnTo>
                  <a:pt x="0" y="0"/>
                </a:lnTo>
                <a:lnTo>
                  <a:pt x="44610" y="54430"/>
                </a:lnTo>
                <a:cubicBezTo>
                  <a:pt x="178731" y="189446"/>
                  <a:pt x="364018" y="272955"/>
                  <a:pt x="568680" y="272955"/>
                </a:cubicBezTo>
                <a:lnTo>
                  <a:pt x="1908889" y="272955"/>
                </a:lnTo>
                <a:close/>
              </a:path>
            </a:pathLst>
          </a:cu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CE359523-CDAA-4C5B-9FD0-3D96BE797AC8}"/>
              </a:ext>
            </a:extLst>
          </p:cNvPr>
          <p:cNvSpPr/>
          <p:nvPr userDrawn="1"/>
        </p:nvSpPr>
        <p:spPr>
          <a:xfrm>
            <a:off x="2190595" y="5132035"/>
            <a:ext cx="7810807" cy="272956"/>
          </a:xfrm>
          <a:custGeom>
            <a:avLst/>
            <a:gdLst>
              <a:gd name="connsiteX0" fmla="*/ 1908889 w 9857237"/>
              <a:gd name="connsiteY0" fmla="*/ 272956 h 272956"/>
              <a:gd name="connsiteX1" fmla="*/ 9288557 w 9857237"/>
              <a:gd name="connsiteY1" fmla="*/ 272956 h 272956"/>
              <a:gd name="connsiteX2" fmla="*/ 9812626 w 9857237"/>
              <a:gd name="connsiteY2" fmla="*/ 54431 h 272956"/>
              <a:gd name="connsiteX3" fmla="*/ 9857237 w 9857237"/>
              <a:gd name="connsiteY3" fmla="*/ 1 h 272956"/>
              <a:gd name="connsiteX4" fmla="*/ 7948348 w 9857237"/>
              <a:gd name="connsiteY4" fmla="*/ 1 h 272956"/>
              <a:gd name="connsiteX5" fmla="*/ 7948348 w 9857237"/>
              <a:gd name="connsiteY5" fmla="*/ 0 h 272956"/>
              <a:gd name="connsiteX6" fmla="*/ 0 w 9857237"/>
              <a:gd name="connsiteY6" fmla="*/ 0 h 272956"/>
              <a:gd name="connsiteX7" fmla="*/ 44610 w 9857237"/>
              <a:gd name="connsiteY7" fmla="*/ 54430 h 272956"/>
              <a:gd name="connsiteX8" fmla="*/ 568680 w 9857237"/>
              <a:gd name="connsiteY8" fmla="*/ 272955 h 272956"/>
              <a:gd name="connsiteX9" fmla="*/ 1908889 w 9857237"/>
              <a:gd name="connsiteY9" fmla="*/ 272955 h 27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57237" h="272956">
                <a:moveTo>
                  <a:pt x="1908889" y="272956"/>
                </a:moveTo>
                <a:lnTo>
                  <a:pt x="9288557" y="272956"/>
                </a:lnTo>
                <a:cubicBezTo>
                  <a:pt x="9493220" y="272956"/>
                  <a:pt x="9678506" y="189447"/>
                  <a:pt x="9812626" y="54431"/>
                </a:cubicBezTo>
                <a:lnTo>
                  <a:pt x="9857237" y="1"/>
                </a:lnTo>
                <a:lnTo>
                  <a:pt x="7948348" y="1"/>
                </a:lnTo>
                <a:lnTo>
                  <a:pt x="7948348" y="0"/>
                </a:lnTo>
                <a:lnTo>
                  <a:pt x="0" y="0"/>
                </a:lnTo>
                <a:lnTo>
                  <a:pt x="44610" y="54430"/>
                </a:lnTo>
                <a:cubicBezTo>
                  <a:pt x="178731" y="189446"/>
                  <a:pt x="364018" y="272955"/>
                  <a:pt x="568680" y="272955"/>
                </a:cubicBezTo>
                <a:lnTo>
                  <a:pt x="1908889" y="272955"/>
                </a:lnTo>
                <a:close/>
              </a:path>
            </a:pathLst>
          </a:cu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2E138374-9A0D-484D-8BE1-1032799FC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684" y="81888"/>
            <a:ext cx="624839" cy="441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cap="none" spc="50">
                <a:ln w="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defRPr>
            </a:lvl1pPr>
          </a:lstStyle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5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10" grpId="0" animBg="1"/>
      <p:bldP spid="10" grpId="1" animBg="1"/>
      <p:bldP spid="2" grpId="0"/>
      <p:bldP spid="2" grpId="1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4" presetClass="exit" presetSubtype="16" fill="hold" nodeType="withEffect">
                  <p:stCondLst>
                    <p:cond delay="0"/>
                  </p:stCondLst>
                  <p:childTnLst>
                    <p:animEffect transition="out" filter="box(in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3" grpId="0" animBg="1"/>
      <p:bldP spid="13" grpId="1" animBg="1"/>
      <p:bldP spid="4" grpId="0" animBg="1"/>
      <p:bldP spid="4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840C427-43B0-4361-B418-EC0F19ED15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13657BFB-F74A-457F-9762-95A1C9824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4E415699-3E2B-4955-AEDA-F5AE8B5831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F8552F65-2442-4D7F-8676-9019459667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2367616"/>
            <a:ext cx="5729145" cy="4302022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96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12B99B6-F197-4A9A-9EBA-4CA133469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13657BFB-F74A-457F-9762-95A1C9824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169842CC-5E24-4D21-917A-9B530CF871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1316658"/>
            <a:ext cx="5729145" cy="4302022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1" name="Текст 16">
            <a:extLst>
              <a:ext uri="{FF2B5EF4-FFF2-40B4-BE49-F238E27FC236}">
                <a16:creationId xmlns:a16="http://schemas.microsoft.com/office/drawing/2014/main" xmlns="" id="{ED104E8E-86E5-4AB0-94CB-0A41132E67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3" y="5679491"/>
            <a:ext cx="5729145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95808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BF853CB-9A3A-48E7-8210-50E1B25B28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FE316087-5D8C-43D5-A74B-3EFF5A415F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5352981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698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2FDFF4C-0FC6-46B1-9096-3E0D05F055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9C0C6447-6A78-4716-8C44-015AB6A9A2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5729145" cy="99014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95BE6BB9-A286-40E7-BC09-D041B53C94B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4" y="2367616"/>
            <a:ext cx="5729145" cy="4302022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97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259AA83-2B88-42D9-B1FD-80E88E5657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8F5044A8-2B0E-41E1-BCC9-29906A9E70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4302022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1" name="Текст 16">
            <a:extLst>
              <a:ext uri="{FF2B5EF4-FFF2-40B4-BE49-F238E27FC236}">
                <a16:creationId xmlns:a16="http://schemas.microsoft.com/office/drawing/2014/main" xmlns="" id="{5F5C2E90-1AAF-4762-B6CB-A803D6254E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5679492"/>
            <a:ext cx="5729145" cy="99014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81052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6A49BDC-5BAA-4A76-8A46-C937866830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FF12F504-9955-441E-9BE1-F95ED7D354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0645" y="1316657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xmlns="" id="{7456112A-47F2-474C-93BB-661A5482C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6" name="Текст 16">
            <a:extLst>
              <a:ext uri="{FF2B5EF4-FFF2-40B4-BE49-F238E27FC236}">
                <a16:creationId xmlns:a16="http://schemas.microsoft.com/office/drawing/2014/main" xmlns="" id="{04011941-2380-4C1E-ACF0-DC8367B103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686" y="1316659"/>
            <a:ext cx="3750219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66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72EB271-7CFB-4003-8010-D506E26D5E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CBA73729-24B1-46DE-9FBE-E5B7681DE8D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8DCB80D3-9302-4FC3-8CEE-9431486DB3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864C1380-4C07-447E-B3DC-AC6146E3889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11131" y="1316658"/>
            <a:ext cx="3750220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67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DADED7DE-9430-414A-85BD-DA5192BBF5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564705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D0D5CF75-F27F-4265-9669-5DB93ED7D6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580686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084A4BD-04C5-4596-9071-26CDD73C1B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DD006553-9ADA-474F-A201-C0AF80757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919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A65B3-4BB7-4A89-99D9-56B841967E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9917964A-3136-4C88-AD04-58972679F9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686" y="1316659"/>
            <a:ext cx="11839112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7424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1BCFDA3-088D-40A5-B5A4-6D12CA8936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4F540CA6-7A93-491D-9D2A-8DC8B3DF0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163928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8A72FC8-FAC0-4384-9251-93ECB77E3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66AB6339-99A2-4593-8DCD-03FB4F7ADC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4165705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C1D7B40-10D5-4BCC-9461-D282F4D42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B82C0E56-D74A-47AC-858D-9D40EE8DF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62789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C7FC55C-EFA8-43B4-B529-6FFA21B2BC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C5FF46F4-1DC0-4B29-B542-AAAD689AAD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721952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F210C07-2B56-4BCA-AA18-9202D7FA19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E776BE2F-1484-41B0-86F1-D54B64621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728326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57FF125-90F8-4B22-8E5C-E5B1D0563D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DD006553-9ADA-474F-A201-C0AF80757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55E0A213-8260-4749-8EB4-A86D698B6F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216000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1DD8D5F-EF75-4E8D-8B39-681F56F75D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DD006553-9ADA-474F-A201-C0AF80757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310B3B4D-4C4F-42A2-848A-CCBCDACA06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258697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01D53731-628C-4568-814B-E5C7E1FE81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4F540CA6-7A93-491D-9D2A-8DC8B3DF0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14C0424D-5147-4D07-BACC-078F3EECA0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72298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84CFF0B-EEF8-4134-AABA-06BF0D82DE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B82C0E56-D74A-47AC-858D-9D40EE8DF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BF160DAE-3D8C-4AA0-8496-A27B8FEEEB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077295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04191B2-BE1E-4BB1-8AE2-F6743F020D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E776BE2F-1484-41B0-86F1-D54B64621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DB13013B-A5ED-4A7D-8390-6E6ACA583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57766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5BE8E06-DD29-4F84-87A0-257802117D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432F524-71F5-4F2C-9A34-FBDF4320F2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60"/>
            <a:ext cx="11839112" cy="5352980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633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CC23C73-A4B2-48F6-BC13-421664032C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E776BE2F-1484-41B0-86F1-D54B64621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8388B2AF-EBAF-4576-953B-E1AB77C283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719650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AC09956-EE3E-447D-955F-33A99072D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xmlns="" id="{1C04CA73-BE9F-49FE-8350-0281671445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7804421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480456A3-D569-4C62-A600-E6E01A80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068242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6D67CD8-1361-4DA5-A174-FBA4C5E2C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687D38CF-48AA-4E1B-A010-B17C6326BD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1376" y="1317612"/>
            <a:ext cx="7804421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D131881A-ABBF-4B35-86FD-A3E6F601C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419052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3B4AC3F-85B9-4DFA-A892-0B8D3EE88B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B156BB6C-45FA-4336-B8D2-A28F488B921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7804421" cy="5352981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480456A3-D569-4C62-A600-E6E01A80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887824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2077EA3-F710-41BB-A21D-3C5A1FD36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1AF14686-07BA-4D3A-957A-D9647B106F6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01376" y="1316658"/>
            <a:ext cx="7804421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D131881A-ABBF-4B35-86FD-A3E6F601C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670969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2A7BDBA-4EAD-4EBF-BA2D-2E6A2FEDF1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xmlns="" id="{0D97880A-5EC2-41D5-96B7-C7E3DC55C65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241638" y="3988408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C7F9F7A5-A703-411E-8244-30AB8C31C47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1639" y="1316659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xmlns="" id="{1C04CA73-BE9F-49FE-8350-0281671445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7804421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456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6211E8A3-5C13-4122-8178-ECECCCD62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687D38CF-48AA-4E1B-A010-B17C6326BD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1376" y="1317612"/>
            <a:ext cx="7804421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xmlns="" id="{0D97880A-5EC2-41D5-96B7-C7E3DC55C65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66685" y="3987455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C7F9F7A5-A703-411E-8244-30AB8C31C47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66686" y="1315706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21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DA58AFC-2AC1-4723-BF19-AA1194D89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BE55875F-D1E5-4362-B6CE-5E069BB5299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41638" y="3988408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5212E420-0357-4DD1-B159-2F32813ECC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41639" y="1316659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3E6D4336-3D3E-4A1C-A547-E81D65F5EB3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7026"/>
            <a:ext cx="7804421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107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EB935F9B-136E-4164-A7E1-0D608F6222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C004867C-BB85-451F-82A3-29BDA5EC4C3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66685" y="3987455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52143A52-3FF6-4125-9AE3-AAC239FBA94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66686" y="1315706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ECFC04E0-983B-4E7B-9C3A-30D00E0069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01376" y="1316658"/>
            <a:ext cx="7804421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129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819A869-D66E-4185-A8D9-037A9DB31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E3736DF1-9AED-47CF-B77C-A5D3F9F39E7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241638" y="3988408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5FA414C0-278F-4CC2-81D1-03E9B03C547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1639" y="1316659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3" name="Текст 16">
            <a:extLst>
              <a:ext uri="{FF2B5EF4-FFF2-40B4-BE49-F238E27FC236}">
                <a16:creationId xmlns:a16="http://schemas.microsoft.com/office/drawing/2014/main" xmlns="" id="{A8BA4435-8FAC-4C7E-A85D-57B02504AB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24" name="Текст 16">
            <a:extLst>
              <a:ext uri="{FF2B5EF4-FFF2-40B4-BE49-F238E27FC236}">
                <a16:creationId xmlns:a16="http://schemas.microsoft.com/office/drawing/2014/main" xmlns="" id="{6AD37921-0451-48B0-B06B-B22674B04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77671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986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37430C5-768D-49B5-9ABD-735675B2FD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E3736DF1-9AED-47CF-B77C-A5D3F9F39E7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5FA414C0-278F-4CC2-81D1-03E9B03C547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3" name="Текст 16">
            <a:extLst>
              <a:ext uri="{FF2B5EF4-FFF2-40B4-BE49-F238E27FC236}">
                <a16:creationId xmlns:a16="http://schemas.microsoft.com/office/drawing/2014/main" xmlns="" id="{A8BA4435-8FAC-4C7E-A85D-57B02504AB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EB21029C-D043-41EA-8AC3-3E49433BBC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55580" y="1312099"/>
            <a:ext cx="3750219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891901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5219A09-D779-4129-AB12-9B0C02EBB0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Текст 16">
            <a:extLst>
              <a:ext uri="{FF2B5EF4-FFF2-40B4-BE49-F238E27FC236}">
                <a16:creationId xmlns:a16="http://schemas.microsoft.com/office/drawing/2014/main" xmlns="" id="{6AD37921-0451-48B0-B06B-B22674B04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672236F7-5720-4F11-A576-8723C266EDB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66685" y="3987455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91B4A34B-F0C6-47BD-B890-4DED5041CB7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6686" y="1315706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8B0C4EEB-3736-4EBE-8FEA-A3A9D56F53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55580" y="1312099"/>
            <a:ext cx="3750219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264979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B6021482-9C7D-42ED-BE73-930451C0D3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672236F7-5720-4F11-A576-8723C266EDB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66685" y="3987455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91B4A34B-F0C6-47BD-B890-4DED5041CB7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6686" y="1315706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8B0C4EEB-3736-4EBE-8FEA-A3A9D56F53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55580" y="1312099"/>
            <a:ext cx="3750219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DBF171AB-D6F6-478B-AEBB-E81638E5443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614BDDFE-AB95-4A3B-9ABA-7CB557D7BB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070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9445B233-B0BA-4E3E-901A-0F6946A48B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Текст 16">
            <a:extLst>
              <a:ext uri="{FF2B5EF4-FFF2-40B4-BE49-F238E27FC236}">
                <a16:creationId xmlns:a16="http://schemas.microsoft.com/office/drawing/2014/main" xmlns="" id="{6AD37921-0451-48B0-B06B-B22674B04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672236F7-5720-4F11-A576-8723C266EDB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66685" y="3987455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91B4A34B-F0C6-47BD-B890-4DED5041CB7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6686" y="1315706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5F1F784D-F76A-4CBE-A914-23F4A6E7533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241638" y="3988408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20D80179-D420-451B-AF51-DD7C7AB62E4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1639" y="1316659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837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576BCD72-C796-4E1B-B2F9-0AF0D532BC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DBF171AB-D6F6-478B-AEBB-E81638E5443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614BDDFE-AB95-4A3B-9ABA-7CB557D7BB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xmlns="" id="{DA34351D-9FB7-4ECC-9013-DB8F362BB7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BE55875F-D1E5-4362-B6CE-5E069BB5299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41638" y="3988408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5212E420-0357-4DD1-B159-2F32813ECC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41639" y="1316659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901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99803688-9DA5-4641-B090-3A06169B58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DBF171AB-D6F6-478B-AEBB-E81638E5443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614BDDFE-AB95-4A3B-9ABA-7CB557D7BB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BE55875F-D1E5-4362-B6CE-5E069BB5299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41638" y="3988408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5212E420-0357-4DD1-B159-2F32813ECC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41639" y="1316659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C004867C-BB85-451F-82A3-29BDA5EC4C3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66685" y="3987455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52143A52-3FF6-4125-9AE3-AAC239FBA94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66686" y="1315706"/>
            <a:ext cx="3764159" cy="2205048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44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8543A6A-3012-4F49-9503-8329B09E80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24D2FBDB-CF3D-408A-9245-3DE78B4CF3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71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FE52E36-EAAE-4B5D-8154-15E46173A9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4257BBEE-D0E5-4678-87A1-8357B00D86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6654" y="1316657"/>
            <a:ext cx="5729145" cy="5352981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1B7DFD72-3637-4EAA-9001-B1A9FF39249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5352981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0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04FF81B-D8A9-4535-AF7C-5BF04823FB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2004BA34-204C-46E1-8F44-B077703E7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xmlns="" id="{C6ECB362-A29A-455A-86D3-51B0F22710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5729145" cy="99014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1A2473EB-BAC6-4FB4-B62A-6EB1E433FE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2367616"/>
            <a:ext cx="5729145" cy="4302022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D23631EA-EBC3-460B-9CE5-4AFBE16CAC9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4" y="2367616"/>
            <a:ext cx="5729145" cy="4302022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70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EE9F44D-F1EE-448C-B0D2-0923F3BFAB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1A2473EB-BAC6-4FB4-B62A-6EB1E433FE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1316658"/>
            <a:ext cx="5729145" cy="4302022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D23631EA-EBC3-460B-9CE5-4AFBE16CAC9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4302022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2004BA34-204C-46E1-8F44-B077703E7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3" y="5679491"/>
            <a:ext cx="5729145" cy="990147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xmlns="" id="{C6ECB362-A29A-455A-86D3-51B0F22710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5679492"/>
            <a:ext cx="5729145" cy="99014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57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8B87854-F2CA-4F3F-9D28-5A7CD35D8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18559"/>
            <a:ext cx="11839113" cy="1023756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>
              <a:defRPr lang="ru-RU" sz="6000" b="0" i="0" u="none" baseline="0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0CE5C7E1-4298-4143-A722-FEE24C707A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6654" y="1316659"/>
            <a:ext cx="5729145" cy="5352979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13657BFB-F74A-457F-9762-95A1C9824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Rect">
            <a:avLst/>
          </a:prstGeom>
          <a:solidFill>
            <a:schemeClr val="tx1">
              <a:alpha val="70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 lang="ru-RU" dirty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81442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136D3B-1F8B-4746-9F88-D8505FEDB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684" y="81888"/>
            <a:ext cx="624839" cy="441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cap="none" spc="50">
                <a:ln w="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defRPr>
            </a:lvl1pPr>
          </a:lstStyle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073AC1A-35A6-40FF-AC4C-11655CEA1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1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66" r:id="rId3"/>
    <p:sldLayoutId id="2147483726" r:id="rId4"/>
    <p:sldLayoutId id="2147483657" r:id="rId5"/>
    <p:sldLayoutId id="2147483667" r:id="rId6"/>
    <p:sldLayoutId id="2147483660" r:id="rId7"/>
    <p:sldLayoutId id="2147483694" r:id="rId8"/>
    <p:sldLayoutId id="2147483658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656" r:id="rId15"/>
    <p:sldLayoutId id="2147483668" r:id="rId16"/>
    <p:sldLayoutId id="214748366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4" r:id="rId31"/>
    <p:sldLayoutId id="2147483715" r:id="rId32"/>
    <p:sldLayoutId id="2147483716" r:id="rId33"/>
    <p:sldLayoutId id="2147483717" r:id="rId34"/>
    <p:sldLayoutId id="2147483684" r:id="rId35"/>
    <p:sldLayoutId id="2147483713" r:id="rId36"/>
    <p:sldLayoutId id="2147483724" r:id="rId37"/>
    <p:sldLayoutId id="2147483725" r:id="rId38"/>
    <p:sldLayoutId id="2147483653" r:id="rId39"/>
    <p:sldLayoutId id="2147483718" r:id="rId40"/>
    <p:sldLayoutId id="2147483719" r:id="rId41"/>
    <p:sldLayoutId id="2147483720" r:id="rId42"/>
    <p:sldLayoutId id="2147483721" r:id="rId43"/>
    <p:sldLayoutId id="2147483722" r:id="rId44"/>
    <p:sldLayoutId id="2147483723" r:id="rId4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 Semi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04F26F-41EF-4AB7-8ED2-DCD2A75584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М.М</a:t>
            </a:r>
            <a:r>
              <a:rPr lang="ru-RU" sz="5400" dirty="0"/>
              <a:t>. Пришвин «Кладовая солнца». Сказка и быль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C2E932-3213-4073-A270-C72FFADE5A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Урок русской литературы в 5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34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276837" y="1384184"/>
            <a:ext cx="11593585" cy="3087147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«Охранять природу – значит любить Родину</a:t>
            </a:r>
            <a:r>
              <a:rPr lang="ru-RU" sz="4000" dirty="0" smtClean="0"/>
              <a:t>»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                                     </a:t>
            </a:r>
            <a:r>
              <a:rPr lang="ru-RU" sz="4000" dirty="0"/>
              <a:t>М.М. Пришвин.</a:t>
            </a:r>
          </a:p>
        </p:txBody>
      </p:sp>
    </p:spTree>
    <p:extLst>
      <p:ext uri="{BB962C8B-B14F-4D97-AF65-F5344CB8AC3E}">
        <p14:creationId xmlns:p14="http://schemas.microsoft.com/office/powerpoint/2010/main" val="332448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27000" y="139700"/>
            <a:ext cx="11557001" cy="66294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«Кладовая солнца» - это добрые, любящие сердца людей, их душевное богатство. Обладая этой кладовой, сохраняя её в душе, человек становится счастливым и несёт это счастье другим. Человек должен научиться пользовать природными богатствами разумно, без жадности, не терять лучшие человеческие качества. </a:t>
            </a:r>
            <a:r>
              <a:rPr lang="ru-RU" sz="4000" dirty="0"/>
              <a:t>«Эта правда есть правда суровой борьбы людей за </a:t>
            </a:r>
            <a:r>
              <a:rPr lang="ru-RU" sz="4000" dirty="0" smtClean="0"/>
              <a:t>любовь»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                 </a:t>
            </a:r>
            <a:r>
              <a:rPr lang="ru-RU" sz="3600" dirty="0"/>
              <a:t>М.М. Пришвин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31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86" y="364300"/>
            <a:ext cx="11839113" cy="778015"/>
          </a:xfrm>
        </p:spPr>
        <p:txBody>
          <a:bodyPr/>
          <a:lstStyle/>
          <a:p>
            <a:pPr algn="ctr"/>
            <a:r>
              <a:rPr lang="ru-RU" sz="4400" dirty="0" smtClean="0"/>
              <a:t>Домашнее задание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sz="4000" dirty="0"/>
              <a:t>Написать сочинение -размышление на тему «Охранять природу - значит охранять родину». </a:t>
            </a:r>
          </a:p>
          <a:p>
            <a:r>
              <a:rPr lang="ru-RU" sz="4000" dirty="0"/>
              <a:t>Закончить предложение. </a:t>
            </a:r>
            <a:r>
              <a:rPr lang="ru-RU" sz="4000" dirty="0"/>
              <a:t>«Соединяя жизнь людей и природы, Пришвин выражает свою главную мысль: человек должен быть </a:t>
            </a:r>
            <a:r>
              <a:rPr lang="ru-RU" sz="4000" dirty="0" smtClean="0"/>
              <a:t>…»</a:t>
            </a:r>
            <a:endParaRPr lang="ru-RU" sz="4000" dirty="0"/>
          </a:p>
          <a:p>
            <a:r>
              <a:rPr lang="ru-RU" sz="4000" dirty="0"/>
              <a:t>Выписать эпитеты к слову солнце.</a:t>
            </a:r>
          </a:p>
          <a:p>
            <a:pPr marL="0" indent="0">
              <a:buNone/>
            </a:pPr>
            <a:r>
              <a:rPr lang="ru-RU" sz="4000" dirty="0"/>
              <a:t>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4347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700" y="1612900"/>
            <a:ext cx="10947400" cy="30469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</a:t>
            </a:r>
            <a:r>
              <a:rPr lang="ru-RU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были сделаны сегодня на уроке?</a:t>
            </a:r>
          </a:p>
          <a:p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что узнали нового? На что посмотрели другими глазами?</a:t>
            </a:r>
          </a:p>
        </p:txBody>
      </p:sp>
    </p:spTree>
    <p:extLst>
      <p:ext uri="{BB962C8B-B14F-4D97-AF65-F5344CB8AC3E}">
        <p14:creationId xmlns:p14="http://schemas.microsoft.com/office/powerpoint/2010/main" val="309187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E0AD0E-44DD-4397-88E2-BFD212745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3183" y="1400963"/>
            <a:ext cx="8590326" cy="3649209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/>
              <a:t>С природой одною он жизнью дышал:</a:t>
            </a:r>
          </a:p>
          <a:p>
            <a:pPr marL="0" indent="0" algn="just">
              <a:buNone/>
            </a:pPr>
            <a:r>
              <a:rPr lang="ru-RU" sz="3200" dirty="0"/>
              <a:t>Ручья разумел трепетанье,</a:t>
            </a:r>
          </a:p>
          <a:p>
            <a:pPr marL="0" indent="0" algn="just">
              <a:buNone/>
            </a:pPr>
            <a:r>
              <a:rPr lang="ru-RU" sz="3200" dirty="0"/>
              <a:t>И говор древесных листов понимал,</a:t>
            </a:r>
          </a:p>
          <a:p>
            <a:pPr marL="0" indent="0" algn="just">
              <a:buNone/>
            </a:pPr>
            <a:r>
              <a:rPr lang="ru-RU" sz="3200" dirty="0"/>
              <a:t>И чувствовал трав прозябанье. (жизнь)</a:t>
            </a:r>
          </a:p>
          <a:p>
            <a:pPr marL="0" indent="0" algn="just">
              <a:buNone/>
            </a:pPr>
            <a:r>
              <a:rPr lang="ru-RU" sz="3200" dirty="0"/>
              <a:t>                             </a:t>
            </a:r>
            <a:r>
              <a:rPr lang="ru-RU" sz="3200" dirty="0" smtClean="0"/>
              <a:t>      </a:t>
            </a:r>
            <a:r>
              <a:rPr lang="ru-RU" sz="3200" dirty="0"/>
              <a:t>Евгений Баратынский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4247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2FBC66-875C-4158-89D5-17043B1FA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8C2DE0-EB0C-4F57-8B7D-38EB7B8C93D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sz="4400" dirty="0" smtClean="0"/>
              <a:t>Я буду знать…</a:t>
            </a:r>
          </a:p>
          <a:p>
            <a:r>
              <a:rPr lang="ru-RU" sz="4400" dirty="0" smtClean="0"/>
              <a:t>Я буду уметь… 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64" y="1593907"/>
            <a:ext cx="3912451" cy="391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82" y="3550133"/>
            <a:ext cx="5320556" cy="279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46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276837" y="1384184"/>
            <a:ext cx="11593585" cy="3087147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«Охранять природу – значит любить Родину</a:t>
            </a:r>
            <a:r>
              <a:rPr lang="ru-RU" sz="4000" dirty="0" smtClean="0"/>
              <a:t>»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                                     </a:t>
            </a:r>
            <a:r>
              <a:rPr lang="ru-RU" sz="4000" dirty="0"/>
              <a:t>М.М. Пришвин.</a:t>
            </a:r>
          </a:p>
        </p:txBody>
      </p:sp>
    </p:spTree>
    <p:extLst>
      <p:ext uri="{BB962C8B-B14F-4D97-AF65-F5344CB8AC3E}">
        <p14:creationId xmlns:p14="http://schemas.microsoft.com/office/powerpoint/2010/main" val="144392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«Лови ошибку!»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ru-RU" dirty="0"/>
              <a:t>В одном селе, возле речки Смородины, осиротели двое детей.</a:t>
            </a:r>
          </a:p>
          <a:p>
            <a:pPr lvl="0"/>
            <a:r>
              <a:rPr lang="ru-RU" dirty="0"/>
              <a:t>Митраша выбрался из болота благодаря лосю.</a:t>
            </a:r>
          </a:p>
          <a:p>
            <a:pPr lvl="0"/>
            <a:r>
              <a:rPr lang="ru-RU" dirty="0"/>
              <a:t>После смерти Антипыча Травка жила на развалинах сторожки.</a:t>
            </a:r>
          </a:p>
          <a:p>
            <a:pPr lvl="0"/>
            <a:r>
              <a:rPr lang="ru-RU" dirty="0"/>
              <a:t>Митраша занялся гончарным делом.</a:t>
            </a:r>
          </a:p>
          <a:p>
            <a:pPr lvl="0"/>
            <a:r>
              <a:rPr lang="ru-RU" dirty="0"/>
              <a:t>Настя и Митраша отправились на болото за брусникой.</a:t>
            </a:r>
          </a:p>
          <a:p>
            <a:pPr lvl="0"/>
            <a:r>
              <a:rPr lang="ru-RU" dirty="0"/>
              <a:t>Настя была девочкой ленивой, любила поспать</a:t>
            </a:r>
          </a:p>
          <a:p>
            <a:pPr lvl="0"/>
            <a:r>
              <a:rPr lang="ru-RU" dirty="0"/>
              <a:t>Митраша был старше своей сестры.</a:t>
            </a:r>
          </a:p>
          <a:p>
            <a:pPr lvl="0"/>
            <a:r>
              <a:rPr lang="ru-RU" dirty="0"/>
              <a:t>Настя пошла на север, а Митраша по общей тропе.</a:t>
            </a:r>
          </a:p>
          <a:p>
            <a:pPr lvl="0"/>
            <a:r>
              <a:rPr lang="ru-RU" dirty="0"/>
              <a:t>Серый помещик оказался с Митрашей в одной палатке.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70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791D3E-D45A-456F-AA93-D546E8E66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93392"/>
            <a:ext cx="11839113" cy="1023756"/>
          </a:xfrm>
        </p:spPr>
        <p:txBody>
          <a:bodyPr/>
          <a:lstStyle/>
          <a:p>
            <a:pPr algn="ctr"/>
            <a:r>
              <a:rPr lang="ru-RU" dirty="0" smtClean="0"/>
              <a:t>Найдите соответствия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FF8443-A811-435C-B65C-E1F46BF7AD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А.</a:t>
            </a:r>
            <a:r>
              <a:rPr lang="ru-RU" sz="2400" dirty="0"/>
              <a:t> </a:t>
            </a:r>
            <a:r>
              <a:rPr lang="ru-RU" sz="2400" dirty="0"/>
              <a:t>свисток, издающий звук, очень похожий на голоса птиц, которых приманивает охотник.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Б.</a:t>
            </a:r>
            <a:r>
              <a:rPr lang="ru-RU" sz="2400" dirty="0"/>
              <a:t> долина без воды иди низина, не заливаемая в половодье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В.</a:t>
            </a:r>
            <a:r>
              <a:rPr lang="ru-RU" sz="2400" dirty="0"/>
              <a:t> </a:t>
            </a:r>
            <a:r>
              <a:rPr lang="ru-RU" sz="2400" dirty="0"/>
              <a:t>топкое место в болоте.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Г.</a:t>
            </a:r>
            <a:r>
              <a:rPr lang="ru-RU" sz="2400" dirty="0"/>
              <a:t> </a:t>
            </a:r>
            <a:r>
              <a:rPr lang="ru-RU" sz="2400" dirty="0"/>
              <a:t>отменно приятное местечко в лесу.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Д. </a:t>
            </a:r>
            <a:r>
              <a:rPr lang="ru-RU" sz="2400" dirty="0"/>
              <a:t>песчаный холм, покрытый высоким </a:t>
            </a:r>
            <a:r>
              <a:rPr lang="ru-RU" sz="2400" dirty="0" smtClean="0"/>
              <a:t>бором.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Е. </a:t>
            </a:r>
            <a:r>
              <a:rPr lang="ru-RU" sz="2400" dirty="0"/>
              <a:t>углубление в русской печи, куда сгребаются горячие угли.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01B6A2-9D60-4B16-9ABB-40156D30FB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Борина 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Загнетка</a:t>
            </a:r>
          </a:p>
          <a:p>
            <a:pPr marL="514350" indent="-514350">
              <a:buAutoNum type="arabicPeriod"/>
            </a:pPr>
            <a:r>
              <a:rPr lang="ru-RU" dirty="0"/>
              <a:t>Палестинка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Манок</a:t>
            </a:r>
          </a:p>
          <a:p>
            <a:pPr marL="514350" indent="-514350">
              <a:buAutoNum type="arabicPeriod"/>
            </a:pPr>
            <a:r>
              <a:rPr lang="ru-RU" dirty="0"/>
              <a:t>Елань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Суходол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1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со словарем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4000" dirty="0"/>
              <a:t>Быль – то, что было в действительности, действительное происшествие, в </a:t>
            </a:r>
            <a:r>
              <a:rPr lang="ru-RU" sz="4000" dirty="0" smtClean="0"/>
              <a:t>отличие </a:t>
            </a:r>
            <a:r>
              <a:rPr lang="ru-RU" sz="4000" dirty="0"/>
              <a:t>от небылицы</a:t>
            </a:r>
            <a:r>
              <a:rPr lang="ru-RU" sz="4000" dirty="0" smtClean="0"/>
              <a:t>.</a:t>
            </a:r>
          </a:p>
          <a:p>
            <a:pPr marL="0" indent="0" algn="just">
              <a:buNone/>
            </a:pPr>
            <a:endParaRPr lang="ru-RU" sz="4000" dirty="0"/>
          </a:p>
          <a:p>
            <a:pPr marL="0" indent="0" algn="just">
              <a:buNone/>
            </a:pPr>
            <a:r>
              <a:rPr lang="ru-RU" sz="4000" dirty="0"/>
              <a:t>Сказка – повествовательное, обычно народно-поэтическое произведение о вымышленных лицах и событиях с участием волшебных, фантастических сил.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43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со словарем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8484531"/>
              </p:ext>
            </p:extLst>
          </p:nvPr>
        </p:nvGraphicFramePr>
        <p:xfrm>
          <a:off x="888316" y="1400425"/>
          <a:ext cx="10554617" cy="501206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276743"/>
                <a:gridCol w="5277874"/>
              </a:tblGrid>
              <a:tr h="485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Сказка</a:t>
                      </a:r>
                      <a:endParaRPr lang="ru-RU" sz="4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Быль </a:t>
                      </a:r>
                      <a:endParaRPr lang="ru-RU" sz="4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282129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1)Сказочный зачин;</a:t>
                      </a:r>
                    </a:p>
                    <a:p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выбор пути;</a:t>
                      </a:r>
                    </a:p>
                    <a:p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3) испытания;</a:t>
                      </a:r>
                    </a:p>
                    <a:p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4) животные – герои-враги (ворон, ядовитая змея, сорока, волк Серый Помещик); </a:t>
                      </a:r>
                    </a:p>
                    <a:p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герои-помощники (собака Травка)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действия;</a:t>
                      </a:r>
                    </a:p>
                    <a:p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2) реальные персонажи; 3)повествователь-разведчик природных богатств.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62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86" y="364300"/>
            <a:ext cx="11839113" cy="778015"/>
          </a:xfrm>
        </p:spPr>
        <p:txBody>
          <a:bodyPr/>
          <a:lstStyle/>
          <a:p>
            <a:pPr algn="ctr"/>
            <a:r>
              <a:rPr lang="ru-RU" sz="4400" dirty="0"/>
              <a:t>Ф</a:t>
            </a:r>
            <a:r>
              <a:rPr lang="ru-RU" sz="4400" dirty="0" smtClean="0"/>
              <a:t>ункция </a:t>
            </a:r>
            <a:r>
              <a:rPr lang="ru-RU" sz="4400" dirty="0"/>
              <a:t>слияния реального и сказочного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dirty="0" smtClean="0"/>
              <a:t>Сказка </a:t>
            </a:r>
            <a:r>
              <a:rPr lang="ru-RU" sz="5400" dirty="0"/>
              <a:t>и реальность переплетаются в произведении. </a:t>
            </a: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Автор </a:t>
            </a:r>
            <a:r>
              <a:rPr lang="ru-RU" sz="5400" dirty="0"/>
              <a:t>хотел сказать, что </a:t>
            </a:r>
            <a:r>
              <a:rPr lang="ru-RU" sz="5400" dirty="0" smtClean="0"/>
              <a:t>……..</a:t>
            </a:r>
            <a:r>
              <a:rPr lang="ru-RU" sz="5400" dirty="0"/>
              <a:t> 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69359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312</Words>
  <Application>Microsoft Office PowerPoint</Application>
  <PresentationFormat>Произвольный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Wingdings</vt:lpstr>
      <vt:lpstr>Times New Roman</vt:lpstr>
      <vt:lpstr>Calibri</vt:lpstr>
      <vt:lpstr>Bahnschrift SemiCondensed</vt:lpstr>
      <vt:lpstr>Book Antiqua</vt:lpstr>
      <vt:lpstr>Тема Office</vt:lpstr>
      <vt:lpstr>М.М. Пришвин «Кладовая солнца». Сказка и быль</vt:lpstr>
      <vt:lpstr>Презентация PowerPoint</vt:lpstr>
      <vt:lpstr>Цели урока</vt:lpstr>
      <vt:lpstr>Презентация PowerPoint</vt:lpstr>
      <vt:lpstr>«Лови ошибку!»</vt:lpstr>
      <vt:lpstr>Найдите соответствия</vt:lpstr>
      <vt:lpstr>Работа со словарем</vt:lpstr>
      <vt:lpstr>Работа со словарем</vt:lpstr>
      <vt:lpstr>Функция слияния реального и сказочного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</dc:creator>
  <dc:description>fonik.ru</dc:description>
  <cp:lastModifiedBy>EWGENII</cp:lastModifiedBy>
  <cp:revision>4</cp:revision>
  <dcterms:created xsi:type="dcterms:W3CDTF">2020-05-03T07:48:59Z</dcterms:created>
  <dcterms:modified xsi:type="dcterms:W3CDTF">2022-02-08T20:32:10Z</dcterms:modified>
</cp:coreProperties>
</file>