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7" r:id="rId2"/>
    <p:sldId id="256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67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3105" y="802298"/>
            <a:ext cx="8561747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93106" y="3531204"/>
            <a:ext cx="8561746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23BF71-38B7-8642-BFCE-EDAE9BD0CBA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93105" y="329307"/>
            <a:ext cx="4897310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2334637" y="798973"/>
            <a:ext cx="0" cy="2544756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B025CB-9D18-264E-A945-2D020344C9DA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883863"/>
            <a:ext cx="1615742" cy="45749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34694" y="883863"/>
            <a:ext cx="7738807" cy="457499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EFB6C-7E96-8F41-8872-189CA1C59F84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H="1">
            <a:off x="9439111" y="719272"/>
            <a:ext cx="1615742" cy="0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981CDE-9BE7-C544-8ACB-7077DFC4270F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813" y="1756130"/>
            <a:ext cx="8562580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3806195"/>
            <a:ext cx="8549990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BA285-9698-1B45-8319-D90A8C63F150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371687" y="798973"/>
            <a:ext cx="0" cy="284510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889"/>
            <a:ext cx="9520157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34695" y="2010878"/>
            <a:ext cx="4608576" cy="3438144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4793" y="2017343"/>
            <a:ext cx="4604130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86CD42-43FF-B740-998F-DCC3802C4CE3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95" y="804163"/>
            <a:ext cx="9520157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5" y="2019549"/>
            <a:ext cx="460857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4695" y="2824269"/>
            <a:ext cx="4608576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4791" y="2023003"/>
            <a:ext cx="4608576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4792" y="2821491"/>
            <a:ext cx="4608576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A0FFBD-2EE4-8547-BBAE-A1AC91C8D77E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5A2352-D7AC-F242-9256-A4477BCBF354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371687" y="798973"/>
            <a:ext cx="0" cy="1067168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CFC6A-9AE6-404D-9FDD-168B477B9C90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4642" y="798973"/>
            <a:ext cx="3183128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205491"/>
            <a:ext cx="3184989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CFCDFD-B4CF-A241-8D71-E814B10BEAF4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371687" y="798973"/>
            <a:ext cx="0" cy="2247117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chemeClr val="bg2">
                    <a:lumMod val="10000"/>
                  </a:schemeClr>
                </a:gs>
                <a:gs pos="100000">
                  <a:schemeClr val="bg2">
                    <a:lumMod val="10000"/>
                  </a:schemeClr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 prstMaterial="matte">
              <a:bevelT w="133350" h="508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35694" y="1129513"/>
            <a:ext cx="5447840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34695" y="3145992"/>
            <a:ext cx="5440037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534695" y="5469856"/>
            <a:ext cx="5440038" cy="320123"/>
          </a:xfrm>
        </p:spPr>
        <p:txBody>
          <a:bodyPr/>
          <a:lstStyle>
            <a:lvl1pPr algn="l">
              <a:defRPr/>
            </a:lvl1pPr>
          </a:lstStyle>
          <a:p>
            <a:fld id="{26A7B589-FD4B-7E46-869A-CBADC5FC564E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534910" y="318640"/>
            <a:ext cx="5453475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71687" y="798973"/>
            <a:ext cx="0" cy="2161124"/>
          </a:xfrm>
          <a:prstGeom prst="line">
            <a:avLst/>
          </a:prstGeom>
          <a:ln w="38100" cmpd="sng">
            <a:solidFill>
              <a:schemeClr val="accent1"/>
            </a:solidFill>
            <a:prstDash val="solid"/>
            <a:tailEnd type="non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2015732"/>
            <a:ext cx="12192000" cy="4118829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/>
          <a:srcRect t="2769" b="-2769"/>
          <a:stretch/>
        </p:blipFill>
        <p:spPr>
          <a:xfrm>
            <a:off x="0" y="6135624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34696" y="804519"/>
            <a:ext cx="9520158" cy="1049235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34696" y="2015732"/>
            <a:ext cx="9520158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8A92E-5FF9-8143-81B3-CCB531513398}" type="datetimeFigureOut">
              <a:rPr lang="en-US" dirty="0"/>
              <a:t>9/30/2024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34695" y="329307"/>
            <a:ext cx="5855719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>
            <a:off x="0" y="6141705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C2D2E9-0760-44DB-80B4-0620FDD0A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4000" b="1" dirty="0"/>
              <a:t>Альбом </a:t>
            </a:r>
            <a:br>
              <a:rPr lang="ru-RU" sz="4000" b="1" dirty="0"/>
            </a:br>
            <a:r>
              <a:rPr lang="ru-RU" sz="4000" b="1" dirty="0"/>
              <a:t>Школы Активного Гражданина</a:t>
            </a:r>
            <a:br>
              <a:rPr lang="ru-RU" sz="4000" b="1" dirty="0"/>
            </a:br>
            <a:endParaRPr lang="ru-BY" sz="4000" b="1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376C7042-335F-4D2E-AF22-CBA551F2D0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995090" y="3644080"/>
            <a:ext cx="8549990" cy="1012929"/>
          </a:xfrm>
        </p:spPr>
        <p:txBody>
          <a:bodyPr/>
          <a:lstStyle/>
          <a:p>
            <a:r>
              <a:rPr lang="ru-RU" dirty="0"/>
              <a:t>ГУО «Докторовичская средняя школа»</a:t>
            </a:r>
          </a:p>
          <a:p>
            <a:r>
              <a:rPr lang="ru-RU" dirty="0"/>
              <a:t>2024/2025 учебный год</a:t>
            </a:r>
            <a:endParaRPr lang="ru-BY" dirty="0"/>
          </a:p>
        </p:txBody>
      </p:sp>
    </p:spTree>
    <p:extLst>
      <p:ext uri="{BB962C8B-B14F-4D97-AF65-F5344CB8AC3E}">
        <p14:creationId xmlns:p14="http://schemas.microsoft.com/office/powerpoint/2010/main" val="27222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3BEFC1A7-AF0D-4928-A73F-76D029CC3F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BY"/>
          </a:p>
        </p:txBody>
      </p:sp>
      <p:pic>
        <p:nvPicPr>
          <p:cNvPr id="8" name="Объект 7">
            <a:extLst>
              <a:ext uri="{FF2B5EF4-FFF2-40B4-BE49-F238E27FC236}">
                <a16:creationId xmlns:a16="http://schemas.microsoft.com/office/drawing/2014/main" id="{BFAFC390-BB91-43CC-B718-7068321C947F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62" y="235225"/>
            <a:ext cx="4124087" cy="5498783"/>
          </a:xfrm>
        </p:spPr>
      </p:pic>
      <p:sp>
        <p:nvSpPr>
          <p:cNvPr id="6" name="Объект 5">
            <a:extLst>
              <a:ext uri="{FF2B5EF4-FFF2-40B4-BE49-F238E27FC236}">
                <a16:creationId xmlns:a16="http://schemas.microsoft.com/office/drawing/2014/main" id="{DA8AFCE1-3D0D-450D-8BEC-DD066DCBCC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01559" y="2017343"/>
            <a:ext cx="5657364" cy="3441520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САДОВИК </a:t>
            </a:r>
          </a:p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ЕЛЕНА </a:t>
            </a:r>
          </a:p>
          <a:p>
            <a:pPr marL="0" indent="0" algn="ctr">
              <a:buNone/>
            </a:pPr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НИКОЛАЕВНА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 algn="ctr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БИОЛОГИИ И ГЕОГРАФИИ </a:t>
            </a:r>
          </a:p>
          <a:p>
            <a:pPr marL="0" indent="0" algn="ctr">
              <a:buNone/>
            </a:pPr>
            <a:r>
              <a:rPr lang="ru-RU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ГУО «ДОКТОРОВИЧСКАЯ СРЕДНЯЯ ШКОЛА»</a:t>
            </a:r>
            <a:endParaRPr lang="ru-BY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2199109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EDEBE7"/>
      </a:lt2>
      <a:accent1>
        <a:srgbClr val="5FA534"/>
      </a:accent1>
      <a:accent2>
        <a:srgbClr val="DCAB34"/>
      </a:accent2>
      <a:accent3>
        <a:srgbClr val="D26D23"/>
      </a:accent3>
      <a:accent4>
        <a:srgbClr val="972323"/>
      </a:accent4>
      <a:accent5>
        <a:srgbClr val="236797"/>
      </a:accent5>
      <a:accent6>
        <a:srgbClr val="2FB6C6"/>
      </a:accent6>
      <a:hlink>
        <a:srgbClr val="8FC639"/>
      </a:hlink>
      <a:folHlink>
        <a:srgbClr val="E7C272"/>
      </a:folHlink>
    </a:clrScheme>
    <a:fontScheme name="Gallery">
      <a:majorFont>
        <a:latin typeface="Palatino Linotype" panose="020405020505050303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 panose="020405020505050303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AC464412-510E-4F2B-8947-A0DDBD02899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TM10001114[[fn=Галерея]]</Template>
  <TotalTime>8</TotalTime>
  <Words>29</Words>
  <Application>Microsoft Office PowerPoint</Application>
  <PresentationFormat>Широкоэкранный</PresentationFormat>
  <Paragraphs>8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Palatino Linotype</vt:lpstr>
      <vt:lpstr>Times New Roman</vt:lpstr>
      <vt:lpstr>Галерея</vt:lpstr>
      <vt:lpstr>Альбом  Школы Активного Гражданина 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2</cp:revision>
  <dcterms:created xsi:type="dcterms:W3CDTF">2024-09-29T20:22:41Z</dcterms:created>
  <dcterms:modified xsi:type="dcterms:W3CDTF">2024-09-30T10:06:11Z</dcterms:modified>
</cp:coreProperties>
</file>