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2D2E9-0760-44DB-80B4-0620FDD0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Альбом </a:t>
            </a:r>
            <a:br>
              <a:rPr lang="ru-RU" sz="4000" b="1" dirty="0"/>
            </a:br>
            <a:r>
              <a:rPr lang="ru-RU" sz="4000" b="1" dirty="0"/>
              <a:t>Школы Активного Гражданина</a:t>
            </a:r>
            <a:br>
              <a:rPr lang="ru-RU" sz="4000" b="1" dirty="0"/>
            </a:br>
            <a:endParaRPr lang="ru-BY" sz="40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6C7042-335F-4D2E-AF22-CBA551F2D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95090" y="3644080"/>
            <a:ext cx="8549990" cy="1012929"/>
          </a:xfrm>
        </p:spPr>
        <p:txBody>
          <a:bodyPr/>
          <a:lstStyle/>
          <a:p>
            <a:r>
              <a:rPr lang="ru-RU" dirty="0"/>
              <a:t>ГУО «Докторовичская средняя школа»</a:t>
            </a:r>
          </a:p>
          <a:p>
            <a:r>
              <a:rPr lang="ru-RU" dirty="0"/>
              <a:t>2024/2025 учебный год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2722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BEFC1A7-AF0D-4928-A73F-76D029CC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BFAFC390-BB91-43CC-B718-7068321C94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62" y="235225"/>
            <a:ext cx="4124087" cy="5498783"/>
          </a:xfr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DA8AFCE1-3D0D-450D-8BEC-DD066DCBC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559" y="2017343"/>
            <a:ext cx="5657364" cy="34415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САДОВИК 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</a:p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И ГЕОГРАФИИ </a:t>
            </a:r>
          </a:p>
          <a:p>
            <a:pPr marL="0" indent="0" algn="ctr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«ДОКТОРОВИЧСКАЯ СРЕДНЯЯ ШКОЛА»</a:t>
            </a:r>
            <a:endParaRPr lang="ru-BY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9910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8</TotalTime>
  <Words>29</Words>
  <Application>Microsoft Office PowerPoint</Application>
  <PresentationFormat>Широкоэкранный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Palatino Linotype</vt:lpstr>
      <vt:lpstr>Times New Roman</vt:lpstr>
      <vt:lpstr>Галерея</vt:lpstr>
      <vt:lpstr>Альбом  Школы Активного Гражданина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2024-09-29T20:22:41Z</dcterms:created>
  <dcterms:modified xsi:type="dcterms:W3CDTF">2024-09-30T10:06:11Z</dcterms:modified>
</cp:coreProperties>
</file>