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8" r:id="rId4"/>
    <p:sldId id="269" r:id="rId5"/>
    <p:sldId id="257" r:id="rId6"/>
    <p:sldId id="258" r:id="rId7"/>
    <p:sldId id="271" r:id="rId8"/>
    <p:sldId id="273" r:id="rId9"/>
    <p:sldId id="275" r:id="rId10"/>
    <p:sldId id="288" r:id="rId11"/>
    <p:sldId id="281" r:id="rId12"/>
    <p:sldId id="286" r:id="rId13"/>
    <p:sldId id="287" r:id="rId14"/>
    <p:sldId id="290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E1C0-17F0-4663-A966-7AC564C34EF6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0C890-61BB-414B-8A0D-F86D109D4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8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C890-61BB-414B-8A0D-F86D109D44C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0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A1DD-43C7-4C42-A95C-657E2B9A5008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0584-433D-4B8F-8956-2C90BB4818AE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06B0-091E-4D90-A5E6-121A5654C905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9C03-0927-4CE3-94D4-85D023DC9E23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E2A7-E2B1-49D9-82C6-CAF114A52DA8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4B5D-571A-4B6B-A6DA-83D3D6DBC04F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2FF7-C136-43C7-84B9-4848C9B657FB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7345-7BE1-4C1B-AC33-09635F707B99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39F4-5801-4A1F-9715-73BAB6D9DABE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3313-0204-48D7-87FB-EFD059577434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B7AE-2782-4B72-A6D3-D8110139090F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8000">
              <a:schemeClr val="accent1">
                <a:tint val="44500"/>
                <a:satMod val="160000"/>
                <a:lumMod val="21000"/>
                <a:lumOff val="79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E674-AB48-4AF9-AA51-179F466CD10F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9021" y="162880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детского травматизма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28255"/>
            <a:ext cx="4572000" cy="228600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144" y="1177635"/>
            <a:ext cx="8492835" cy="193965"/>
          </a:xfrm>
          <a:prstGeom prst="rect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317674"/>
            <a:ext cx="4572000" cy="235526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007" y="6311904"/>
            <a:ext cx="3963993" cy="22744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Свет в Вашем доме – это мы!</a:t>
            </a:r>
          </a:p>
        </p:txBody>
      </p:sp>
      <p:pic>
        <p:nvPicPr>
          <p:cNvPr id="2050" name="Picture 2" descr="d:\Users\BerezhinskayaAN\Desktop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03" y="3284984"/>
            <a:ext cx="4176464" cy="264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BerezhinskayaAN\Desktop\79196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67888"/>
            <a:ext cx="4320481" cy="42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5234" y="-60228"/>
            <a:ext cx="792088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вблизи энергообъектов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d:\Users\BerezhinskayaAN\Desktop\40281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78" y="1567888"/>
            <a:ext cx="4226803" cy="41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928255"/>
            <a:ext cx="4572000" cy="228600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6144" y="1177635"/>
            <a:ext cx="8492835" cy="193965"/>
          </a:xfrm>
          <a:prstGeom prst="rect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6317674"/>
            <a:ext cx="4572000" cy="235526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007" y="6311904"/>
            <a:ext cx="3963993" cy="22744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Свет в Вашем доме – это мы!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10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76616" y="0"/>
            <a:ext cx="792088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в быту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5219088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с электрическими приборами не сложны, и их легко запомнить: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 не должны самостоятельно производить ремонт электропроводки и бытовых приборов, открывать задние крышки телевизоров и радиоприемников, устанавливать звонки, выключатели и розетки.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Нельзя пользоваться выключателями, розетками, вилками, кнопками звонков с разбитыми крышками, а также бытовыми приборами с поврежденными, обуглившимися и перекрученными шнурами. Это очень опасно!</a:t>
            </a:r>
          </a:p>
          <a:p>
            <a:pPr algn="just">
              <a:buNone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28255"/>
            <a:ext cx="4572000" cy="228600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6144" y="1177635"/>
            <a:ext cx="8492835" cy="193965"/>
          </a:xfrm>
          <a:prstGeom prst="rect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6317674"/>
            <a:ext cx="4572000" cy="235526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007" y="6311904"/>
            <a:ext cx="3963993" cy="22744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Свет в Вашем доме – это мы!</a:t>
            </a:r>
          </a:p>
        </p:txBody>
      </p:sp>
      <p:pic>
        <p:nvPicPr>
          <p:cNvPr id="7170" name="Picture 2" descr="d:\Users\BerezhinskayaAN\Desktop\dBjaCdlv9q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30" y="2636912"/>
            <a:ext cx="2968330" cy="29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82747" y="1700808"/>
            <a:ext cx="8178505" cy="360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ВНИМАНИЕ: Если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вы, прикоснувшись к корпусу электроприбора, трубам и кранам водопровода, газа, отопления, ванне и другим металлическим предметам почувствуете «покалывание» или «пощипывание», то это значит, что данный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находится под напряжением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какого-то повреждения электрической сети. 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серьезной опасности!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сделать в этих случаях: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немедленно отключить поврежденный электроприбор от сети;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предупредить окружающих об опасности.</a:t>
            </a:r>
          </a:p>
          <a:p>
            <a:pPr algn="just">
              <a:buNone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18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28255"/>
            <a:ext cx="4572000" cy="228600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6520" y="1156855"/>
            <a:ext cx="8492835" cy="193965"/>
          </a:xfrm>
          <a:prstGeom prst="rect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6317674"/>
            <a:ext cx="4572000" cy="235526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007" y="6311904"/>
            <a:ext cx="3963993" cy="22744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Свет в Вашем доме – это мы!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6616" y="0"/>
            <a:ext cx="792088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в быту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40495" y="-156556"/>
            <a:ext cx="7920880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пострадавшему от электрического тока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027989" y="1539310"/>
            <a:ext cx="3816424" cy="430825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человека, пораженного электрическим током можно спасти, вернуть к жизни, если правильно и главное, быстро оказать ему помощь. 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Помощь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оказывать взрослые. Позовите их!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Если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поблизости нет взрослых, то необходимо запомнить: нельзя приближаться к пострадавшему. Если не выполнить это условие, то кто окажет помощь вам и пострадавшему?</a:t>
            </a:r>
          </a:p>
        </p:txBody>
      </p:sp>
      <p:pic>
        <p:nvPicPr>
          <p:cNvPr id="1026" name="Picture 2" descr="D:\Users\kostenkora\Desktop\img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9300"/>
            <a:ext cx="4583920" cy="45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928255"/>
            <a:ext cx="4572000" cy="228600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6144" y="1177635"/>
            <a:ext cx="8492835" cy="193965"/>
          </a:xfrm>
          <a:prstGeom prst="rect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6317674"/>
            <a:ext cx="4572000" cy="235526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007" y="6311904"/>
            <a:ext cx="3963993" cy="22744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Свет в Вашем доме – это мы!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928255"/>
            <a:ext cx="4572000" cy="228600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endParaRPr lang="ru-RU" kern="0" smtClean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6144" y="1177635"/>
            <a:ext cx="8492835" cy="193965"/>
          </a:xfrm>
          <a:prstGeom prst="rect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endParaRPr lang="ru-RU" kern="0" smtClean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6317674"/>
            <a:ext cx="4572000" cy="235526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endParaRPr lang="ru-RU" kern="0" smtClean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007" y="6311904"/>
            <a:ext cx="3963993" cy="22744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b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 в Вашем доме – это мы!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049" y="1433284"/>
            <a:ext cx="83803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дети!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ожалуйста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об опасности поражения электрическим током и соблюдайте правила поведения вблизи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энергообъектов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194" name="Picture 2" descr="d:\Users\BerezhinskayaAN\Desktop\4daf49946fa6389a5b6c7fe4ae957b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03" y="3720024"/>
            <a:ext cx="3782044" cy="226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9021" y="162880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детского травматизма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28255"/>
            <a:ext cx="4572000" cy="228600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144" y="1177635"/>
            <a:ext cx="8492835" cy="193965"/>
          </a:xfrm>
          <a:prstGeom prst="rect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317674"/>
            <a:ext cx="4572000" cy="235526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007" y="6311904"/>
            <a:ext cx="3963993" cy="22744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Свет в Вашем доме – это мы!</a:t>
            </a:r>
          </a:p>
        </p:txBody>
      </p:sp>
      <p:pic>
        <p:nvPicPr>
          <p:cNvPr id="2050" name="Picture 2" descr="d:\Users\BerezhinskayaAN\Desktop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03" y="3284984"/>
            <a:ext cx="4176464" cy="264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9804" y="1511957"/>
            <a:ext cx="4038600" cy="45259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Электроустановки</a:t>
            </a: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то оборудование, которое используется энергетиками, а также все бытовые приборы, окружающие нас в повседневной жизни.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9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для жизни человека представляют электроустановки любого напряжения.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ru-RU" sz="80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8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80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8976" y="0"/>
            <a:ext cx="7632848" cy="1000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об опасности поражения              электрическим током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28255"/>
            <a:ext cx="4572000" cy="228600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6144" y="1177635"/>
            <a:ext cx="8492835" cy="193965"/>
          </a:xfrm>
          <a:prstGeom prst="rect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6317674"/>
            <a:ext cx="4572000" cy="235526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007" y="6311904"/>
            <a:ext cx="3963993" cy="22744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Свет в Вашем доме – это мы!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36712" y="5575506"/>
            <a:ext cx="747057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Запомните: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безопасного тока не существует!</a:t>
            </a:r>
          </a:p>
        </p:txBody>
      </p:sp>
      <p:pic>
        <p:nvPicPr>
          <p:cNvPr id="1028" name="Picture 4" descr="d:\Users\BerezhinskayaAN\Desktop\elektrobytovye-pribo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4" y="3614093"/>
            <a:ext cx="3422021" cy="192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BerezhinskayaAN\Desktop\selskohozyaystve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3" y="1569109"/>
            <a:ext cx="3422022" cy="201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105749"/>
            <a:ext cx="8291264" cy="85010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об опасности поражения              электрическим током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902" y="135477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приборы, которыми вы пользуетесь дома и в школе, электрические сети и подстанции, мимо которых вы проходите во дворе, на улице и в поле, при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нормальной работе безопасны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различных повреждениях изоляции, обрыве проводов, подъеме на опоры, проникновении в подстанции и электрические щитки возникает реальная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для жизни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 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обращения с электрическими приборами,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предупредить товарища об опасности вблизи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электрических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линий и подстанций,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обезопасить себя и других людей при обнаружении повреждения сети.</a:t>
            </a:r>
          </a:p>
          <a:p>
            <a:pPr lvl="0"/>
            <a:endParaRPr lang="ru-RU" sz="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D:\PGD\Приказы\Фирменный стиль\Логотипы\Логотип АО РЭС\лого ОАО РЭС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05749"/>
            <a:ext cx="615950" cy="93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928255"/>
            <a:ext cx="4572000" cy="228600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6144" y="1177635"/>
            <a:ext cx="8492835" cy="193965"/>
          </a:xfrm>
          <a:prstGeom prst="rect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317674"/>
            <a:ext cx="4572000" cy="235526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007" y="6311904"/>
            <a:ext cx="3963993" cy="22744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Свет в Вашем доме – это мы!</a:t>
            </a:r>
          </a:p>
        </p:txBody>
      </p:sp>
      <p:pic>
        <p:nvPicPr>
          <p:cNvPr id="3074" name="Picture 2" descr="d:\Users\BerezhinskayaAN\Desktop\856289_html_4b2cf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36" y="3541201"/>
            <a:ext cx="1845036" cy="18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780" y="116057"/>
            <a:ext cx="7725620" cy="56207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Действие электрического тока </a:t>
            </a:r>
            <a:br>
              <a:rPr lang="ru-RU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организм человека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3128" y="1412776"/>
            <a:ext cx="4572000" cy="44312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ЭЛЕКТРИЧЕСКОГО ТОКА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 запаха, цвета и действует бесшумно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 исходе поражения имеет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путь, проходимый током в теле человека.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более тяжелым, если на пути тока оказываются сердце, грудная клетка, головной и спинной мозг. 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Непосредственными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смерти человека, пораженного электрическим током, является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работы сердца, остановка дыхания.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7" y="2003623"/>
            <a:ext cx="4392488" cy="42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928255"/>
            <a:ext cx="4572000" cy="228600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6144" y="1177635"/>
            <a:ext cx="8492835" cy="193965"/>
          </a:xfrm>
          <a:prstGeom prst="rect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6317674"/>
            <a:ext cx="4572000" cy="235526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007" y="6311904"/>
            <a:ext cx="3963993" cy="22744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Свет в Вашем доме – это мы!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752" y="0"/>
            <a:ext cx="7920880" cy="908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Предупреждающие знаки по электробезопасности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23833"/>
            <a:ext cx="9144000" cy="15841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Знаки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предупреждают человека об опасности поражения электрическим током. 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Пренебрегать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ими, а тем более снимать и срывать их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852" y="2708921"/>
            <a:ext cx="2239555" cy="382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971098" y="3286304"/>
            <a:ext cx="59213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Опасно! Возможно поражение электрическим током.</a:t>
            </a:r>
          </a:p>
          <a:p>
            <a:pPr algn="just"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предупреждения об опасности подъема по конструкциям, при котором  возможно приближение  к токоведущим частям, находящимся под напряжением</a:t>
            </a:r>
          </a:p>
          <a:p>
            <a:pPr algn="just"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предупреждения об опасности поражения электрическим током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928255"/>
            <a:ext cx="4572000" cy="228600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144" y="1177635"/>
            <a:ext cx="8492835" cy="193965"/>
          </a:xfrm>
          <a:prstGeom prst="rect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6317674"/>
            <a:ext cx="4572000" cy="235526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007" y="6311904"/>
            <a:ext cx="3963993" cy="22744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Свет в Вашем доме – это мы!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496505"/>
            <a:ext cx="4834880" cy="308462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Энергообъекты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воздушные и кабельные линии электропередачи, подстанции,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трансформаторные подстанции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распределительные пункты. 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Трансформаторные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подстанции, расположенные в каждом населенном пункте, служат для распределения электроэнергии и представляют особую опасность для населения!</a:t>
            </a:r>
          </a:p>
          <a:p>
            <a:pPr algn="just">
              <a:buNone/>
            </a:pPr>
            <a:endParaRPr lang="ru-RU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0495" y="19535"/>
            <a:ext cx="792088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вблизи энергообъектов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F:\А2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1550843"/>
            <a:ext cx="3582144" cy="475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928255"/>
            <a:ext cx="4572000" cy="228600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144" y="1177635"/>
            <a:ext cx="8492835" cy="193965"/>
          </a:xfrm>
          <a:prstGeom prst="rect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6317674"/>
            <a:ext cx="4572000" cy="235526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007" y="6311904"/>
            <a:ext cx="3963993" cy="22744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Свет в Вашем доме – это мы!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45234" y="-60228"/>
            <a:ext cx="792088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вблизи энергообъектов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25" y="1540251"/>
            <a:ext cx="39147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0" y="928255"/>
            <a:ext cx="4572000" cy="228600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6144" y="1177635"/>
            <a:ext cx="8492835" cy="193965"/>
          </a:xfrm>
          <a:prstGeom prst="rect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6317674"/>
            <a:ext cx="4572000" cy="235526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007" y="6311904"/>
            <a:ext cx="3963993" cy="22744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Свет в Вашем доме – это мы!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654859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ПОМНИ: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«шагового напряжения»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отрывать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подошвы от поверхности земли. 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Передвигаться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в сторону удаления от провода «гусиным шагом» - пятка шагающей ноги, не отрываясь от земли, приставляется к носку другой ноги.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поваленные опоры, оборванные и провисшие провода немедленно сообщите об этом взрослым или позвоните по телефону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366518" y="1487368"/>
            <a:ext cx="4402832" cy="48245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удить рыбу под линиями электропередач. Углепластиковые удилища проводят ток, который может возникнуть в случае касания проводов. </a:t>
            </a: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проходящий через тело человека может послужить источником травм и даже стать причиной смерти!</a:t>
            </a:r>
          </a:p>
          <a:p>
            <a:pPr algn="just">
              <a:buNone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18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928255"/>
            <a:ext cx="4572000" cy="228600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144" y="1177635"/>
            <a:ext cx="8492835" cy="193965"/>
          </a:xfrm>
          <a:prstGeom prst="rect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6317674"/>
            <a:ext cx="4572000" cy="235526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007" y="6311904"/>
            <a:ext cx="3963993" cy="22744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Свет в Вашем доме – это мы!</a:t>
            </a:r>
          </a:p>
        </p:txBody>
      </p:sp>
      <p:pic>
        <p:nvPicPr>
          <p:cNvPr id="5122" name="Picture 2" descr="d:\Users\BerezhinskayaAN\Desktop\894cb7e855ca079001db6848d46241c9-big-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7" y="1916832"/>
            <a:ext cx="401316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45234" y="-60228"/>
            <a:ext cx="792088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вблизи энергообъектов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8576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928255"/>
            <a:ext cx="4572000" cy="228600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144" y="1177635"/>
            <a:ext cx="8492835" cy="193965"/>
          </a:xfrm>
          <a:prstGeom prst="rect">
            <a:avLst/>
          </a:prstGeom>
          <a:solidFill>
            <a:srgbClr val="FF0000"/>
          </a:solidFill>
          <a:ln w="25400" cap="rnd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6317674"/>
            <a:ext cx="4572000" cy="235526"/>
          </a:xfrm>
          <a:prstGeom prst="rect">
            <a:avLst/>
          </a:prstGeom>
          <a:solidFill>
            <a:srgbClr val="4F81BD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007" y="6311904"/>
            <a:ext cx="3963993" cy="22744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Свет в Вашем доме – это мы!</a:t>
            </a:r>
          </a:p>
        </p:txBody>
      </p:sp>
      <p:pic>
        <p:nvPicPr>
          <p:cNvPr id="4098" name="Picture 2" descr="d:\Users\BerezhinskayaAN\Desktop\foto211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85926"/>
            <a:ext cx="4438833" cy="358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45234" y="-60228"/>
            <a:ext cx="792088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вблизи энергообъектов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17561" y="5587822"/>
            <a:ext cx="443491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трогай оборванный провод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686</Words>
  <Application>Microsoft Office PowerPoint</Application>
  <PresentationFormat>Экран (4:3)</PresentationFormat>
  <Paragraphs>100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Профилактика детского травматизма</vt:lpstr>
      <vt:lpstr>Презентация PowerPoint</vt:lpstr>
      <vt:lpstr>Представление об опасности поражения              электрическим током</vt:lpstr>
      <vt:lpstr>Действие электрического тока  на организм человека </vt:lpstr>
      <vt:lpstr>Предупреждающие знаки по электробезопасности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детского травматизма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детского травматизма</dc:title>
  <dc:creator>Notebook</dc:creator>
  <cp:lastModifiedBy>XXXX</cp:lastModifiedBy>
  <cp:revision>72</cp:revision>
  <dcterms:modified xsi:type="dcterms:W3CDTF">2020-07-30T10:08:32Z</dcterms:modified>
</cp:coreProperties>
</file>