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6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15C5D-73B4-49B6-A55F-17D9F7AEA8E3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FF8D3FA3-CD62-4FBF-9C18-EDBCF975912F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могу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A2A0A72-C835-49DA-BA3B-3A4778153F30}" type="parTrans" cxnId="{FDC2072E-1033-417C-B8FC-0F13A14109D0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1D4232-0F4B-45B2-8F50-FE57934E3A02}" type="sibTrans" cxnId="{FDC2072E-1033-417C-B8FC-0F13A14109D0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67D91D-7FD1-4344-8E34-B5D4824AE33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надо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FE3A51A-F19B-41EE-82BD-586340190D02}" type="parTrans" cxnId="{411FBAB9-E221-453E-8513-90F6ECCAC29D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8E0A2E-20E5-4E92-8A9B-394AC9C79BDC}" type="sibTrans" cxnId="{411FBAB9-E221-453E-8513-90F6ECCAC29D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235322-6850-4B10-9867-B50BA0F183FA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хочу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7DA014-5B1A-4F04-A5FE-CB5AF926AA8A}" type="parTrans" cxnId="{6F322497-6847-4346-834C-B5B4E8AEADB2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9EE09F-7579-4EE2-8599-EC257C37B331}" type="sibTrans" cxnId="{6F322497-6847-4346-834C-B5B4E8AEADB2}">
      <dgm:prSet/>
      <dgm:spPr/>
      <dgm:t>
        <a:bodyPr/>
        <a:lstStyle/>
        <a:p>
          <a:endParaRPr lang="ru-RU" b="1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4F43A0-A831-4AD3-9301-F085EE73DB8C}" type="pres">
      <dgm:prSet presAssocID="{09015C5D-73B4-49B6-A55F-17D9F7AEA8E3}" presName="compositeShape" presStyleCnt="0">
        <dgm:presLayoutVars>
          <dgm:chMax val="7"/>
          <dgm:dir/>
          <dgm:resizeHandles val="exact"/>
        </dgm:presLayoutVars>
      </dgm:prSet>
      <dgm:spPr/>
    </dgm:pt>
    <dgm:pt modelId="{CC658C1C-F93D-402A-9A72-AAFA9DA66835}" type="pres">
      <dgm:prSet presAssocID="{09015C5D-73B4-49B6-A55F-17D9F7AEA8E3}" presName="wedge1" presStyleLbl="node1" presStyleIdx="0" presStyleCnt="3"/>
      <dgm:spPr/>
      <dgm:t>
        <a:bodyPr/>
        <a:lstStyle/>
        <a:p>
          <a:endParaRPr lang="ru-RU"/>
        </a:p>
      </dgm:t>
    </dgm:pt>
    <dgm:pt modelId="{02061B30-C2CC-488F-8F63-135FE7B1973C}" type="pres">
      <dgm:prSet presAssocID="{09015C5D-73B4-49B6-A55F-17D9F7AEA8E3}" presName="dummy1a" presStyleCnt="0"/>
      <dgm:spPr/>
    </dgm:pt>
    <dgm:pt modelId="{EDE3FFCD-6091-43F1-853A-2F55E0C5E8FA}" type="pres">
      <dgm:prSet presAssocID="{09015C5D-73B4-49B6-A55F-17D9F7AEA8E3}" presName="dummy1b" presStyleCnt="0"/>
      <dgm:spPr/>
    </dgm:pt>
    <dgm:pt modelId="{1FE536A1-C220-4C16-98C3-599C5E1F2C4D}" type="pres">
      <dgm:prSet presAssocID="{09015C5D-73B4-49B6-A55F-17D9F7AEA8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5B699-B294-4A14-9CE1-307C5CADED38}" type="pres">
      <dgm:prSet presAssocID="{09015C5D-73B4-49B6-A55F-17D9F7AEA8E3}" presName="wedge2" presStyleLbl="node1" presStyleIdx="1" presStyleCnt="3"/>
      <dgm:spPr/>
      <dgm:t>
        <a:bodyPr/>
        <a:lstStyle/>
        <a:p>
          <a:endParaRPr lang="ru-RU"/>
        </a:p>
      </dgm:t>
    </dgm:pt>
    <dgm:pt modelId="{A42F9FA7-2D54-4439-A6F5-04136238E8C6}" type="pres">
      <dgm:prSet presAssocID="{09015C5D-73B4-49B6-A55F-17D9F7AEA8E3}" presName="dummy2a" presStyleCnt="0"/>
      <dgm:spPr/>
    </dgm:pt>
    <dgm:pt modelId="{9F8255CB-11A5-47C4-AA7D-86B76D0AC5D6}" type="pres">
      <dgm:prSet presAssocID="{09015C5D-73B4-49B6-A55F-17D9F7AEA8E3}" presName="dummy2b" presStyleCnt="0"/>
      <dgm:spPr/>
    </dgm:pt>
    <dgm:pt modelId="{6599EFC1-B4F8-402C-BC2A-C773B82CEE51}" type="pres">
      <dgm:prSet presAssocID="{09015C5D-73B4-49B6-A55F-17D9F7AEA8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D65A9-8F02-4AC8-9CB4-44E954F4D528}" type="pres">
      <dgm:prSet presAssocID="{09015C5D-73B4-49B6-A55F-17D9F7AEA8E3}" presName="wedge3" presStyleLbl="node1" presStyleIdx="2" presStyleCnt="3"/>
      <dgm:spPr/>
      <dgm:t>
        <a:bodyPr/>
        <a:lstStyle/>
        <a:p>
          <a:endParaRPr lang="ru-RU"/>
        </a:p>
      </dgm:t>
    </dgm:pt>
    <dgm:pt modelId="{79B5A48F-A41C-42B6-BDC9-50FCF494466E}" type="pres">
      <dgm:prSet presAssocID="{09015C5D-73B4-49B6-A55F-17D9F7AEA8E3}" presName="dummy3a" presStyleCnt="0"/>
      <dgm:spPr/>
    </dgm:pt>
    <dgm:pt modelId="{906E4E27-214C-4A7F-8709-6B3A6FF770FA}" type="pres">
      <dgm:prSet presAssocID="{09015C5D-73B4-49B6-A55F-17D9F7AEA8E3}" presName="dummy3b" presStyleCnt="0"/>
      <dgm:spPr/>
    </dgm:pt>
    <dgm:pt modelId="{FD68992D-E595-496F-9D5C-52E9834FA3E3}" type="pres">
      <dgm:prSet presAssocID="{09015C5D-73B4-49B6-A55F-17D9F7AEA8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B0174-F223-4215-854F-16A3BEF84F1E}" type="pres">
      <dgm:prSet presAssocID="{6E1D4232-0F4B-45B2-8F50-FE57934E3A02}" presName="arrowWedge1" presStyleLbl="fgSibTrans2D1" presStyleIdx="0" presStyleCnt="3"/>
      <dgm:spPr/>
    </dgm:pt>
    <dgm:pt modelId="{2153278F-C2B0-4669-A0F3-7C0C1A442B83}" type="pres">
      <dgm:prSet presAssocID="{AB8E0A2E-20E5-4E92-8A9B-394AC9C79BDC}" presName="arrowWedge2" presStyleLbl="fgSibTrans2D1" presStyleIdx="1" presStyleCnt="3"/>
      <dgm:spPr/>
    </dgm:pt>
    <dgm:pt modelId="{D8C8EF9F-3482-4897-8F26-8CEF6F04D79B}" type="pres">
      <dgm:prSet presAssocID="{709EE09F-7579-4EE2-8599-EC257C37B331}" presName="arrowWedge3" presStyleLbl="fgSibTrans2D1" presStyleIdx="2" presStyleCnt="3"/>
      <dgm:spPr/>
    </dgm:pt>
  </dgm:ptLst>
  <dgm:cxnLst>
    <dgm:cxn modelId="{411FBAB9-E221-453E-8513-90F6ECCAC29D}" srcId="{09015C5D-73B4-49B6-A55F-17D9F7AEA8E3}" destId="{8667D91D-7FD1-4344-8E34-B5D4824AE333}" srcOrd="1" destOrd="0" parTransId="{4FE3A51A-F19B-41EE-82BD-586340190D02}" sibTransId="{AB8E0A2E-20E5-4E92-8A9B-394AC9C79BDC}"/>
    <dgm:cxn modelId="{5C7B863C-50B2-489F-BF56-AB0730858F24}" type="presOf" srcId="{09015C5D-73B4-49B6-A55F-17D9F7AEA8E3}" destId="{BB4F43A0-A831-4AD3-9301-F085EE73DB8C}" srcOrd="0" destOrd="0" presId="urn:microsoft.com/office/officeart/2005/8/layout/cycle8"/>
    <dgm:cxn modelId="{6566A369-F5D6-415C-8BD0-1A50D78EFA36}" type="presOf" srcId="{FF8D3FA3-CD62-4FBF-9C18-EDBCF975912F}" destId="{CC658C1C-F93D-402A-9A72-AAFA9DA66835}" srcOrd="0" destOrd="0" presId="urn:microsoft.com/office/officeart/2005/8/layout/cycle8"/>
    <dgm:cxn modelId="{41BF1074-00CA-403C-ABF0-7ABBFBBF78C8}" type="presOf" srcId="{B1235322-6850-4B10-9867-B50BA0F183FA}" destId="{8A8D65A9-8F02-4AC8-9CB4-44E954F4D528}" srcOrd="0" destOrd="0" presId="urn:microsoft.com/office/officeart/2005/8/layout/cycle8"/>
    <dgm:cxn modelId="{711ED045-1000-4B61-93AC-ADFA6D731528}" type="presOf" srcId="{8667D91D-7FD1-4344-8E34-B5D4824AE333}" destId="{6599EFC1-B4F8-402C-BC2A-C773B82CEE51}" srcOrd="1" destOrd="0" presId="urn:microsoft.com/office/officeart/2005/8/layout/cycle8"/>
    <dgm:cxn modelId="{FDC2072E-1033-417C-B8FC-0F13A14109D0}" srcId="{09015C5D-73B4-49B6-A55F-17D9F7AEA8E3}" destId="{FF8D3FA3-CD62-4FBF-9C18-EDBCF975912F}" srcOrd="0" destOrd="0" parTransId="{6A2A0A72-C835-49DA-BA3B-3A4778153F30}" sibTransId="{6E1D4232-0F4B-45B2-8F50-FE57934E3A02}"/>
    <dgm:cxn modelId="{D0D75FFC-626E-469F-9BBA-8B9280C5A50A}" type="presOf" srcId="{FF8D3FA3-CD62-4FBF-9C18-EDBCF975912F}" destId="{1FE536A1-C220-4C16-98C3-599C5E1F2C4D}" srcOrd="1" destOrd="0" presId="urn:microsoft.com/office/officeart/2005/8/layout/cycle8"/>
    <dgm:cxn modelId="{016F19A3-57BF-4D9D-ABA0-36FF4EADC02D}" type="presOf" srcId="{B1235322-6850-4B10-9867-B50BA0F183FA}" destId="{FD68992D-E595-496F-9D5C-52E9834FA3E3}" srcOrd="1" destOrd="0" presId="urn:microsoft.com/office/officeart/2005/8/layout/cycle8"/>
    <dgm:cxn modelId="{D1DF45DF-3FCD-4511-994C-3F8C822FCB32}" type="presOf" srcId="{8667D91D-7FD1-4344-8E34-B5D4824AE333}" destId="{8B45B699-B294-4A14-9CE1-307C5CADED38}" srcOrd="0" destOrd="0" presId="urn:microsoft.com/office/officeart/2005/8/layout/cycle8"/>
    <dgm:cxn modelId="{6F322497-6847-4346-834C-B5B4E8AEADB2}" srcId="{09015C5D-73B4-49B6-A55F-17D9F7AEA8E3}" destId="{B1235322-6850-4B10-9867-B50BA0F183FA}" srcOrd="2" destOrd="0" parTransId="{8B7DA014-5B1A-4F04-A5FE-CB5AF926AA8A}" sibTransId="{709EE09F-7579-4EE2-8599-EC257C37B331}"/>
    <dgm:cxn modelId="{2A61904D-41DA-4578-A138-1062627D103C}" type="presParOf" srcId="{BB4F43A0-A831-4AD3-9301-F085EE73DB8C}" destId="{CC658C1C-F93D-402A-9A72-AAFA9DA66835}" srcOrd="0" destOrd="0" presId="urn:microsoft.com/office/officeart/2005/8/layout/cycle8"/>
    <dgm:cxn modelId="{36E60B69-2F53-4DDB-BBC3-F689C7B094E5}" type="presParOf" srcId="{BB4F43A0-A831-4AD3-9301-F085EE73DB8C}" destId="{02061B30-C2CC-488F-8F63-135FE7B1973C}" srcOrd="1" destOrd="0" presId="urn:microsoft.com/office/officeart/2005/8/layout/cycle8"/>
    <dgm:cxn modelId="{01DDCA8D-BE35-40B2-BB77-EC817FFB035B}" type="presParOf" srcId="{BB4F43A0-A831-4AD3-9301-F085EE73DB8C}" destId="{EDE3FFCD-6091-43F1-853A-2F55E0C5E8FA}" srcOrd="2" destOrd="0" presId="urn:microsoft.com/office/officeart/2005/8/layout/cycle8"/>
    <dgm:cxn modelId="{07CE90F7-72DA-4976-9F98-050F746359FB}" type="presParOf" srcId="{BB4F43A0-A831-4AD3-9301-F085EE73DB8C}" destId="{1FE536A1-C220-4C16-98C3-599C5E1F2C4D}" srcOrd="3" destOrd="0" presId="urn:microsoft.com/office/officeart/2005/8/layout/cycle8"/>
    <dgm:cxn modelId="{4EFB16E7-FED0-44F0-B8AF-42627782C4F3}" type="presParOf" srcId="{BB4F43A0-A831-4AD3-9301-F085EE73DB8C}" destId="{8B45B699-B294-4A14-9CE1-307C5CADED38}" srcOrd="4" destOrd="0" presId="urn:microsoft.com/office/officeart/2005/8/layout/cycle8"/>
    <dgm:cxn modelId="{F6D3F9AF-B82A-4D1D-83BD-2908ED3BE4B8}" type="presParOf" srcId="{BB4F43A0-A831-4AD3-9301-F085EE73DB8C}" destId="{A42F9FA7-2D54-4439-A6F5-04136238E8C6}" srcOrd="5" destOrd="0" presId="urn:microsoft.com/office/officeart/2005/8/layout/cycle8"/>
    <dgm:cxn modelId="{984CF7E3-5659-417E-8A4F-296A9CA64DA4}" type="presParOf" srcId="{BB4F43A0-A831-4AD3-9301-F085EE73DB8C}" destId="{9F8255CB-11A5-47C4-AA7D-86B76D0AC5D6}" srcOrd="6" destOrd="0" presId="urn:microsoft.com/office/officeart/2005/8/layout/cycle8"/>
    <dgm:cxn modelId="{9B5D81F8-8C0B-4DB5-85E4-CBE4DB534553}" type="presParOf" srcId="{BB4F43A0-A831-4AD3-9301-F085EE73DB8C}" destId="{6599EFC1-B4F8-402C-BC2A-C773B82CEE51}" srcOrd="7" destOrd="0" presId="urn:microsoft.com/office/officeart/2005/8/layout/cycle8"/>
    <dgm:cxn modelId="{130A4FE0-DB1A-439C-8798-EC4DC1E0F790}" type="presParOf" srcId="{BB4F43A0-A831-4AD3-9301-F085EE73DB8C}" destId="{8A8D65A9-8F02-4AC8-9CB4-44E954F4D528}" srcOrd="8" destOrd="0" presId="urn:microsoft.com/office/officeart/2005/8/layout/cycle8"/>
    <dgm:cxn modelId="{5D207938-3A3C-49B1-8AD0-AC07B2647EEA}" type="presParOf" srcId="{BB4F43A0-A831-4AD3-9301-F085EE73DB8C}" destId="{79B5A48F-A41C-42B6-BDC9-50FCF494466E}" srcOrd="9" destOrd="0" presId="urn:microsoft.com/office/officeart/2005/8/layout/cycle8"/>
    <dgm:cxn modelId="{F4CC0AE5-74D0-4490-A03C-130B1CBC5E80}" type="presParOf" srcId="{BB4F43A0-A831-4AD3-9301-F085EE73DB8C}" destId="{906E4E27-214C-4A7F-8709-6B3A6FF770FA}" srcOrd="10" destOrd="0" presId="urn:microsoft.com/office/officeart/2005/8/layout/cycle8"/>
    <dgm:cxn modelId="{DA482131-ACDA-43E5-917F-94E1658B75AB}" type="presParOf" srcId="{BB4F43A0-A831-4AD3-9301-F085EE73DB8C}" destId="{FD68992D-E595-496F-9D5C-52E9834FA3E3}" srcOrd="11" destOrd="0" presId="urn:microsoft.com/office/officeart/2005/8/layout/cycle8"/>
    <dgm:cxn modelId="{EA2B6CBD-53B2-4428-95C7-FF3E57B3EA8E}" type="presParOf" srcId="{BB4F43A0-A831-4AD3-9301-F085EE73DB8C}" destId="{CC4B0174-F223-4215-854F-16A3BEF84F1E}" srcOrd="12" destOrd="0" presId="urn:microsoft.com/office/officeart/2005/8/layout/cycle8"/>
    <dgm:cxn modelId="{876F3B94-6D8C-4821-9F44-C389CC5FB24B}" type="presParOf" srcId="{BB4F43A0-A831-4AD3-9301-F085EE73DB8C}" destId="{2153278F-C2B0-4669-A0F3-7C0C1A442B83}" srcOrd="13" destOrd="0" presId="urn:microsoft.com/office/officeart/2005/8/layout/cycle8"/>
    <dgm:cxn modelId="{05C87AE7-015D-4BEE-A3E8-9A74ED354693}" type="presParOf" srcId="{BB4F43A0-A831-4AD3-9301-F085EE73DB8C}" destId="{D8C8EF9F-3482-4897-8F26-8CEF6F04D79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F96C2-FF97-4329-B743-0F3547D2F88E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3DAB6F-CD64-48AA-8319-AB4C91A8DECB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ЭТАПЫ:</a:t>
          </a:r>
        </a:p>
        <a:p>
          <a:r>
            <a:rPr lang="ru-RU" sz="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ПОИСКОВЫЙ, ПРОЦЕССУАЛЬНЫЙ, ЗАКЛЮЧИТЕЛЬНЫЙ</a:t>
          </a:r>
        </a:p>
      </dgm:t>
    </dgm:pt>
    <dgm:pt modelId="{0E04819C-40B9-4C98-BB2C-6C569F0D36AF}" type="parTrans" cxnId="{AAB26533-E43C-44B6-85B0-45ED695CDE0C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DDED7-F909-4A2C-ABD0-A047455ECBFC}" type="sibTrans" cxnId="{AAB26533-E43C-44B6-85B0-45ED695CDE0C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E0808-C174-4054-8CA5-BA3A2EB4B44C}">
      <dgm:prSet phldrT="[Текст]" custT="1"/>
      <dgm:spPr/>
      <dgm:t>
        <a:bodyPr/>
        <a:lstStyle/>
        <a:p>
          <a:r>
            <a:rPr lang="ru-RU" sz="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СИСТЕМЫ:</a:t>
          </a:r>
        </a:p>
        <a:p>
          <a:r>
            <a:rPr lang="ru-RU" sz="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ОБРАЗОВАНИИЯ, УПРАВЛЕНИЯ, ВЗАИМОДЕЙСТВИЯ СУБЪЕКТОВ</a:t>
          </a:r>
        </a:p>
      </dgm:t>
    </dgm:pt>
    <dgm:pt modelId="{BD69B1D4-6668-44A4-922D-A42BB2DFABFC}" type="parTrans" cxnId="{6B0EF169-2FC2-4DC5-A5D5-C55AC91ABF54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02BAF-3390-4529-852E-D2642B9BBA08}" type="sibTrans" cxnId="{6B0EF169-2FC2-4DC5-A5D5-C55AC91ABF54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C957-7518-441A-916A-C1483B47520D}">
      <dgm:prSet phldrT="[Текст]" custT="1"/>
      <dgm:spPr/>
      <dgm:t>
        <a:bodyPr/>
        <a:lstStyle/>
        <a:p>
          <a:r>
            <a:rPr lang="ru-RU" sz="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ПРОЦЕССЫ:</a:t>
          </a:r>
        </a:p>
        <a:p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ОБУЧАЮЩИЙ, ВОСПИТАТЕЛЬНЫЙ, РАЗВИВАЮЩИЙ</a:t>
          </a:r>
        </a:p>
      </dgm:t>
    </dgm:pt>
    <dgm:pt modelId="{3EA7DA09-9DBB-45A1-AD7D-EE17B7FED2C1}" type="parTrans" cxnId="{383D175C-F4F0-4D0C-8C7B-244757FB94E9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E4004-C5D7-4DAE-B1B4-C221A5264869}" type="sibTrans" cxnId="{383D175C-F4F0-4D0C-8C7B-244757FB94E9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F52A9-1C6F-4E1B-8165-AE14DF746057}">
      <dgm:prSet phldrT="[Текст]" custT="1"/>
      <dgm:spPr/>
      <dgm:t>
        <a:bodyPr/>
        <a:lstStyle/>
        <a:p>
          <a:r>
            <a:rPr lang="ru-RU" sz="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СУБЪЕКТЫ:</a:t>
          </a:r>
        </a:p>
        <a:p>
          <a:r>
            <a:rPr lang="ru-RU" sz="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УЧАЩИЕСЯ, УЧИТЕЛЯ, РОДИТЕЛИ, СОЦИАЛЬНЫЕ ПАРТНЕРЫ</a:t>
          </a:r>
        </a:p>
      </dgm:t>
    </dgm:pt>
    <dgm:pt modelId="{90AC5E86-9210-4C6F-A89F-23CA720B4233}" type="parTrans" cxnId="{519215E8-9201-46FF-8ED6-F137B8384550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397AC-650C-4A88-9F26-01421B5480A1}" type="sibTrans" cxnId="{519215E8-9201-46FF-8ED6-F137B8384550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DAEDA-7A33-4FCC-B85C-36C19D08BAC2}" type="pres">
      <dgm:prSet presAssocID="{271F96C2-FF97-4329-B743-0F3547D2F88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C75C6-2673-4954-92FD-8F9DD5229C99}" type="pres">
      <dgm:prSet presAssocID="{271F96C2-FF97-4329-B743-0F3547D2F88E}" presName="comp1" presStyleCnt="0"/>
      <dgm:spPr/>
      <dgm:t>
        <a:bodyPr/>
        <a:lstStyle/>
        <a:p>
          <a:endParaRPr lang="ru-RU"/>
        </a:p>
      </dgm:t>
    </dgm:pt>
    <dgm:pt modelId="{FE692A01-BE19-4393-B173-A7CC593910A0}" type="pres">
      <dgm:prSet presAssocID="{271F96C2-FF97-4329-B743-0F3547D2F88E}" presName="circle1" presStyleLbl="node1" presStyleIdx="0" presStyleCnt="4" custScaleX="127604" custLinFactNeighborX="-24008" custLinFactNeighborY="624"/>
      <dgm:spPr/>
      <dgm:t>
        <a:bodyPr/>
        <a:lstStyle/>
        <a:p>
          <a:endParaRPr lang="ru-RU"/>
        </a:p>
      </dgm:t>
    </dgm:pt>
    <dgm:pt modelId="{BE197853-4E96-4AA9-816D-FA95C0F7809B}" type="pres">
      <dgm:prSet presAssocID="{271F96C2-FF97-4329-B743-0F3547D2F88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F15D7-7B01-4F48-B6C1-8B97E5BDD88D}" type="pres">
      <dgm:prSet presAssocID="{271F96C2-FF97-4329-B743-0F3547D2F88E}" presName="comp2" presStyleCnt="0"/>
      <dgm:spPr/>
      <dgm:t>
        <a:bodyPr/>
        <a:lstStyle/>
        <a:p>
          <a:endParaRPr lang="ru-RU"/>
        </a:p>
      </dgm:t>
    </dgm:pt>
    <dgm:pt modelId="{5D343731-75B5-4E12-B6D2-78082D2E3CCB}" type="pres">
      <dgm:prSet presAssocID="{271F96C2-FF97-4329-B743-0F3547D2F88E}" presName="circle2" presStyleLbl="node1" presStyleIdx="1" presStyleCnt="4" custScaleX="132995" custLinFactNeighborX="-23731" custLinFactNeighborY="-2627"/>
      <dgm:spPr/>
      <dgm:t>
        <a:bodyPr/>
        <a:lstStyle/>
        <a:p>
          <a:endParaRPr lang="ru-RU"/>
        </a:p>
      </dgm:t>
    </dgm:pt>
    <dgm:pt modelId="{0DBB32AE-21F3-4220-8960-7C31C92C116E}" type="pres">
      <dgm:prSet presAssocID="{271F96C2-FF97-4329-B743-0F3547D2F88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3977-C39B-49CF-A1AB-7B472823012F}" type="pres">
      <dgm:prSet presAssocID="{271F96C2-FF97-4329-B743-0F3547D2F88E}" presName="comp3" presStyleCnt="0"/>
      <dgm:spPr/>
      <dgm:t>
        <a:bodyPr/>
        <a:lstStyle/>
        <a:p>
          <a:endParaRPr lang="ru-RU"/>
        </a:p>
      </dgm:t>
    </dgm:pt>
    <dgm:pt modelId="{1F535AA2-B625-4387-ADCC-00F6128DB7AC}" type="pres">
      <dgm:prSet presAssocID="{271F96C2-FF97-4329-B743-0F3547D2F88E}" presName="circle3" presStyleLbl="node1" presStyleIdx="2" presStyleCnt="4" custScaleX="144338" custLinFactNeighborX="-36155" custLinFactNeighborY="-44"/>
      <dgm:spPr/>
      <dgm:t>
        <a:bodyPr/>
        <a:lstStyle/>
        <a:p>
          <a:endParaRPr lang="ru-RU"/>
        </a:p>
      </dgm:t>
    </dgm:pt>
    <dgm:pt modelId="{DCC09C3A-AAA3-4F56-B5C9-F7CDC322C19E}" type="pres">
      <dgm:prSet presAssocID="{271F96C2-FF97-4329-B743-0F3547D2F88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CA01F-5DD3-4F84-BBA3-7076C9886F04}" type="pres">
      <dgm:prSet presAssocID="{271F96C2-FF97-4329-B743-0F3547D2F88E}" presName="comp4" presStyleCnt="0"/>
      <dgm:spPr/>
      <dgm:t>
        <a:bodyPr/>
        <a:lstStyle/>
        <a:p>
          <a:endParaRPr lang="ru-RU"/>
        </a:p>
      </dgm:t>
    </dgm:pt>
    <dgm:pt modelId="{BC0B067C-1529-4A10-97F6-4B4036E02250}" type="pres">
      <dgm:prSet presAssocID="{271F96C2-FF97-4329-B743-0F3547D2F88E}" presName="circle4" presStyleLbl="node1" presStyleIdx="3" presStyleCnt="4" custScaleX="115773" custLinFactNeighborX="-54624" custLinFactNeighborY="1191"/>
      <dgm:spPr/>
      <dgm:t>
        <a:bodyPr/>
        <a:lstStyle/>
        <a:p>
          <a:endParaRPr lang="ru-RU"/>
        </a:p>
      </dgm:t>
    </dgm:pt>
    <dgm:pt modelId="{D4572BB5-40A4-42DB-BC8C-C416BE354010}" type="pres">
      <dgm:prSet presAssocID="{271F96C2-FF97-4329-B743-0F3547D2F88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EAAB4-C269-446A-BC8B-790E841C9562}" type="presOf" srcId="{755BC957-7518-441A-916A-C1483B47520D}" destId="{1F535AA2-B625-4387-ADCC-00F6128DB7AC}" srcOrd="0" destOrd="0" presId="urn:microsoft.com/office/officeart/2005/8/layout/venn2"/>
    <dgm:cxn modelId="{A94273F7-ACBC-401F-8CA7-4FA1C0531E4A}" type="presOf" srcId="{271F96C2-FF97-4329-B743-0F3547D2F88E}" destId="{1BEDAEDA-7A33-4FCC-B85C-36C19D08BAC2}" srcOrd="0" destOrd="0" presId="urn:microsoft.com/office/officeart/2005/8/layout/venn2"/>
    <dgm:cxn modelId="{383D175C-F4F0-4D0C-8C7B-244757FB94E9}" srcId="{271F96C2-FF97-4329-B743-0F3547D2F88E}" destId="{755BC957-7518-441A-916A-C1483B47520D}" srcOrd="2" destOrd="0" parTransId="{3EA7DA09-9DBB-45A1-AD7D-EE17B7FED2C1}" sibTransId="{71FE4004-C5D7-4DAE-B1B4-C221A5264869}"/>
    <dgm:cxn modelId="{AAB26533-E43C-44B6-85B0-45ED695CDE0C}" srcId="{271F96C2-FF97-4329-B743-0F3547D2F88E}" destId="{AF3DAB6F-CD64-48AA-8319-AB4C91A8DECB}" srcOrd="0" destOrd="0" parTransId="{0E04819C-40B9-4C98-BB2C-6C569F0D36AF}" sibTransId="{EAEDDED7-F909-4A2C-ABD0-A047455ECBFC}"/>
    <dgm:cxn modelId="{726D14C3-5EE6-4B21-8B71-32BD36A80687}" type="presOf" srcId="{D6DE0808-C174-4054-8CA5-BA3A2EB4B44C}" destId="{5D343731-75B5-4E12-B6D2-78082D2E3CCB}" srcOrd="0" destOrd="0" presId="urn:microsoft.com/office/officeart/2005/8/layout/venn2"/>
    <dgm:cxn modelId="{681A7BB5-B80C-4D91-9A81-732165AF0337}" type="presOf" srcId="{AF3DAB6F-CD64-48AA-8319-AB4C91A8DECB}" destId="{BE197853-4E96-4AA9-816D-FA95C0F7809B}" srcOrd="1" destOrd="0" presId="urn:microsoft.com/office/officeart/2005/8/layout/venn2"/>
    <dgm:cxn modelId="{170F5FA8-5F15-424C-860F-2B904B884E3E}" type="presOf" srcId="{89DF52A9-1C6F-4E1B-8165-AE14DF746057}" destId="{BC0B067C-1529-4A10-97F6-4B4036E02250}" srcOrd="0" destOrd="0" presId="urn:microsoft.com/office/officeart/2005/8/layout/venn2"/>
    <dgm:cxn modelId="{6B0EF169-2FC2-4DC5-A5D5-C55AC91ABF54}" srcId="{271F96C2-FF97-4329-B743-0F3547D2F88E}" destId="{D6DE0808-C174-4054-8CA5-BA3A2EB4B44C}" srcOrd="1" destOrd="0" parTransId="{BD69B1D4-6668-44A4-922D-A42BB2DFABFC}" sibTransId="{88C02BAF-3390-4529-852E-D2642B9BBA08}"/>
    <dgm:cxn modelId="{43484AAC-0001-4D8E-8714-BB81551438D1}" type="presOf" srcId="{755BC957-7518-441A-916A-C1483B47520D}" destId="{DCC09C3A-AAA3-4F56-B5C9-F7CDC322C19E}" srcOrd="1" destOrd="0" presId="urn:microsoft.com/office/officeart/2005/8/layout/venn2"/>
    <dgm:cxn modelId="{68DDF0A1-D4D2-406A-8575-8589590131A0}" type="presOf" srcId="{D6DE0808-C174-4054-8CA5-BA3A2EB4B44C}" destId="{0DBB32AE-21F3-4220-8960-7C31C92C116E}" srcOrd="1" destOrd="0" presId="urn:microsoft.com/office/officeart/2005/8/layout/venn2"/>
    <dgm:cxn modelId="{8E30D623-4693-462F-9A62-13BDFB14E57A}" type="presOf" srcId="{89DF52A9-1C6F-4E1B-8165-AE14DF746057}" destId="{D4572BB5-40A4-42DB-BC8C-C416BE354010}" srcOrd="1" destOrd="0" presId="urn:microsoft.com/office/officeart/2005/8/layout/venn2"/>
    <dgm:cxn modelId="{519215E8-9201-46FF-8ED6-F137B8384550}" srcId="{271F96C2-FF97-4329-B743-0F3547D2F88E}" destId="{89DF52A9-1C6F-4E1B-8165-AE14DF746057}" srcOrd="3" destOrd="0" parTransId="{90AC5E86-9210-4C6F-A89F-23CA720B4233}" sibTransId="{C36397AC-650C-4A88-9F26-01421B5480A1}"/>
    <dgm:cxn modelId="{45F32E63-724F-4151-B393-FDFAE5C7D78A}" type="presOf" srcId="{AF3DAB6F-CD64-48AA-8319-AB4C91A8DECB}" destId="{FE692A01-BE19-4393-B173-A7CC593910A0}" srcOrd="0" destOrd="0" presId="urn:microsoft.com/office/officeart/2005/8/layout/venn2"/>
    <dgm:cxn modelId="{6D66616F-8B9F-4FAB-B83B-660D0461BB81}" type="presParOf" srcId="{1BEDAEDA-7A33-4FCC-B85C-36C19D08BAC2}" destId="{311C75C6-2673-4954-92FD-8F9DD5229C99}" srcOrd="0" destOrd="0" presId="urn:microsoft.com/office/officeart/2005/8/layout/venn2"/>
    <dgm:cxn modelId="{75A91C44-2F93-40C6-A8E2-89E745E03DED}" type="presParOf" srcId="{311C75C6-2673-4954-92FD-8F9DD5229C99}" destId="{FE692A01-BE19-4393-B173-A7CC593910A0}" srcOrd="0" destOrd="0" presId="urn:microsoft.com/office/officeart/2005/8/layout/venn2"/>
    <dgm:cxn modelId="{DE5E533B-A963-4BB8-AB46-DB6C7BE16525}" type="presParOf" srcId="{311C75C6-2673-4954-92FD-8F9DD5229C99}" destId="{BE197853-4E96-4AA9-816D-FA95C0F7809B}" srcOrd="1" destOrd="0" presId="urn:microsoft.com/office/officeart/2005/8/layout/venn2"/>
    <dgm:cxn modelId="{6B03FFDE-304D-452F-81F0-F7B1256285AF}" type="presParOf" srcId="{1BEDAEDA-7A33-4FCC-B85C-36C19D08BAC2}" destId="{82BF15D7-7B01-4F48-B6C1-8B97E5BDD88D}" srcOrd="1" destOrd="0" presId="urn:microsoft.com/office/officeart/2005/8/layout/venn2"/>
    <dgm:cxn modelId="{C35554AF-BAE6-4EAE-8FA4-7794E678A7A9}" type="presParOf" srcId="{82BF15D7-7B01-4F48-B6C1-8B97E5BDD88D}" destId="{5D343731-75B5-4E12-B6D2-78082D2E3CCB}" srcOrd="0" destOrd="0" presId="urn:microsoft.com/office/officeart/2005/8/layout/venn2"/>
    <dgm:cxn modelId="{A923EAEA-ED2A-4F11-A653-98969FF19819}" type="presParOf" srcId="{82BF15D7-7B01-4F48-B6C1-8B97E5BDD88D}" destId="{0DBB32AE-21F3-4220-8960-7C31C92C116E}" srcOrd="1" destOrd="0" presId="urn:microsoft.com/office/officeart/2005/8/layout/venn2"/>
    <dgm:cxn modelId="{86712B7A-BB04-4CC2-9B04-EE4FCF10C6FC}" type="presParOf" srcId="{1BEDAEDA-7A33-4FCC-B85C-36C19D08BAC2}" destId="{57AA3977-C39B-49CF-A1AB-7B472823012F}" srcOrd="2" destOrd="0" presId="urn:microsoft.com/office/officeart/2005/8/layout/venn2"/>
    <dgm:cxn modelId="{F05E03D4-8175-4F72-A389-37B4FCB5B3A7}" type="presParOf" srcId="{57AA3977-C39B-49CF-A1AB-7B472823012F}" destId="{1F535AA2-B625-4387-ADCC-00F6128DB7AC}" srcOrd="0" destOrd="0" presId="urn:microsoft.com/office/officeart/2005/8/layout/venn2"/>
    <dgm:cxn modelId="{A2FE2D62-CD87-486E-AD7B-E2F3066D2AD9}" type="presParOf" srcId="{57AA3977-C39B-49CF-A1AB-7B472823012F}" destId="{DCC09C3A-AAA3-4F56-B5C9-F7CDC322C19E}" srcOrd="1" destOrd="0" presId="urn:microsoft.com/office/officeart/2005/8/layout/venn2"/>
    <dgm:cxn modelId="{785FFD55-0537-45F9-8F8C-65C4D8FC83D6}" type="presParOf" srcId="{1BEDAEDA-7A33-4FCC-B85C-36C19D08BAC2}" destId="{4D4CA01F-5DD3-4F84-BBA3-7076C9886F04}" srcOrd="3" destOrd="0" presId="urn:microsoft.com/office/officeart/2005/8/layout/venn2"/>
    <dgm:cxn modelId="{347BBF1E-7028-488A-A62B-BF8754007C21}" type="presParOf" srcId="{4D4CA01F-5DD3-4F84-BBA3-7076C9886F04}" destId="{BC0B067C-1529-4A10-97F6-4B4036E02250}" srcOrd="0" destOrd="0" presId="urn:microsoft.com/office/officeart/2005/8/layout/venn2"/>
    <dgm:cxn modelId="{7CD9A29D-001A-4F16-8CFF-059E4DF1D174}" type="presParOf" srcId="{4D4CA01F-5DD3-4F84-BBA3-7076C9886F04}" destId="{D4572BB5-40A4-42DB-BC8C-C416BE3540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723E2-0B6F-4CC7-960F-88A69E83EA9A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4" csCatId="colorful" phldr="1"/>
      <dgm:spPr/>
    </dgm:pt>
    <dgm:pt modelId="{F62C8F02-AE80-48D7-B685-D8321A849EE7}">
      <dgm:prSet phldrT="[Текст]" custT="1"/>
      <dgm:spPr/>
      <dgm:t>
        <a:bodyPr/>
        <a:lstStyle/>
        <a:p>
          <a:r>
            <a:rPr lang="ru-RU" sz="800" b="1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 ИНДИВИДУАЛЬНЫХ ПРОФЕССИОНАЛЬНЫХ ТРАЕКТОРИЙ УЧАЩИХСЯ</a:t>
          </a:r>
        </a:p>
      </dgm:t>
    </dgm:pt>
    <dgm:pt modelId="{546E0F75-B4A0-47A3-9646-3E57FEECDB99}" type="parTrans" cxnId="{0548248C-CF69-4AF2-8B52-D73C043AEC92}">
      <dgm:prSet/>
      <dgm:spPr/>
      <dgm:t>
        <a:bodyPr/>
        <a:lstStyle/>
        <a:p>
          <a:endParaRPr lang="ru-RU" sz="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646B7-B5E7-4612-B47F-C39D90F66AA2}" type="sibTrans" cxnId="{0548248C-CF69-4AF2-8B52-D73C043AEC92}">
      <dgm:prSet/>
      <dgm:spPr/>
      <dgm:t>
        <a:bodyPr/>
        <a:lstStyle/>
        <a:p>
          <a:endParaRPr lang="ru-RU" sz="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97FE1-A5AD-4543-AF47-F4056953EA45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800" b="1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КАК НЕПРЕРЫВНАЯ ДИАГНОСТИКА И КОРРЕКЦИЯ ПРОЦЕССОВ</a:t>
          </a:r>
        </a:p>
      </dgm:t>
    </dgm:pt>
    <dgm:pt modelId="{EA3FA11D-9903-4016-BECF-CBFDA171D669}" type="parTrans" cxnId="{E05BDAD0-5186-4052-A9A3-163E8F4AB150}">
      <dgm:prSet/>
      <dgm:spPr/>
      <dgm:t>
        <a:bodyPr/>
        <a:lstStyle/>
        <a:p>
          <a:endParaRPr lang="ru-RU" sz="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9490B-FB30-4C56-AEB9-17788769751A}" type="sibTrans" cxnId="{E05BDAD0-5186-4052-A9A3-163E8F4AB150}">
      <dgm:prSet/>
      <dgm:spPr/>
      <dgm:t>
        <a:bodyPr/>
        <a:lstStyle/>
        <a:p>
          <a:endParaRPr lang="ru-RU" sz="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773A0-247A-4363-AF51-7F8D1997597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800" b="1">
              <a:latin typeface="Times New Roman" panose="02020603050405020304" pitchFamily="18" charset="0"/>
              <a:cs typeface="Times New Roman" panose="02020603050405020304" pitchFamily="18" charset="0"/>
            </a:rPr>
            <a:t>КЛАСТЕРНАЯ МОДЕЛЬ ОЦЕНКИ СИСТЕМЫ ПРОФОРИЕНТТАЦИОННОЙ РАБОТЫ НА ОСНОВЕ МОНИТОРИНГА</a:t>
          </a:r>
        </a:p>
      </dgm:t>
    </dgm:pt>
    <dgm:pt modelId="{2175C454-D2DF-4CCB-A30E-552CDE5A426E}" type="parTrans" cxnId="{8DA3DA1B-3339-4F3B-87E9-592CA3B964EF}">
      <dgm:prSet/>
      <dgm:spPr/>
      <dgm:t>
        <a:bodyPr/>
        <a:lstStyle/>
        <a:p>
          <a:endParaRPr lang="ru-RU" sz="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18A83-6516-433A-AFD9-42B23E97E759}" type="sibTrans" cxnId="{8DA3DA1B-3339-4F3B-87E9-592CA3B964EF}">
      <dgm:prSet/>
      <dgm:spPr/>
      <dgm:t>
        <a:bodyPr/>
        <a:lstStyle/>
        <a:p>
          <a:endParaRPr lang="ru-RU" sz="8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F7D53-4CF3-4EBB-853A-94586F1BF9E8}" type="pres">
      <dgm:prSet presAssocID="{4C4723E2-0B6F-4CC7-960F-88A69E83EA9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7D89AB3-9AD4-4E87-B56E-2634E683899E}" type="pres">
      <dgm:prSet presAssocID="{F62C8F02-AE80-48D7-B685-D8321A849EE7}" presName="parentText1" presStyleLbl="node1" presStyleIdx="0" presStyleCnt="3" custScaleX="100239" custLinFactNeighborX="13449" custLinFactNeighborY="-110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4C89-49D0-47E1-AB1C-EC7ABE51441F}" type="pres">
      <dgm:prSet presAssocID="{D0F97FE1-A5AD-4543-AF47-F4056953EA45}" presName="parentText2" presStyleLbl="node1" presStyleIdx="1" presStyleCnt="3" custScaleX="159532" custLinFactNeighborX="-16779" custLinFactNeighborY="12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7009D-8445-4C85-B7A2-B10BB1DA5190}" type="pres">
      <dgm:prSet presAssocID="{D03773A0-247A-4363-AF51-7F8D1997597F}" presName="parentText3" presStyleLbl="node1" presStyleIdx="2" presStyleCnt="3" custScaleX="278222" custLinFactNeighborX="-32485" custLinFactNeighborY="37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3DA1B-3339-4F3B-87E9-592CA3B964EF}" srcId="{4C4723E2-0B6F-4CC7-960F-88A69E83EA9A}" destId="{D03773A0-247A-4363-AF51-7F8D1997597F}" srcOrd="2" destOrd="0" parTransId="{2175C454-D2DF-4CCB-A30E-552CDE5A426E}" sibTransId="{B3C18A83-6516-433A-AFD9-42B23E97E759}"/>
    <dgm:cxn modelId="{E05BDAD0-5186-4052-A9A3-163E8F4AB150}" srcId="{4C4723E2-0B6F-4CC7-960F-88A69E83EA9A}" destId="{D0F97FE1-A5AD-4543-AF47-F4056953EA45}" srcOrd="1" destOrd="0" parTransId="{EA3FA11D-9903-4016-BECF-CBFDA171D669}" sibTransId="{A139490B-FB30-4C56-AEB9-17788769751A}"/>
    <dgm:cxn modelId="{A1EE1B45-3485-4C0B-869B-C40D7793CC8A}" type="presOf" srcId="{D03773A0-247A-4363-AF51-7F8D1997597F}" destId="{6077009D-8445-4C85-B7A2-B10BB1DA5190}" srcOrd="0" destOrd="0" presId="urn:microsoft.com/office/officeart/2009/3/layout/IncreasingArrowsProcess"/>
    <dgm:cxn modelId="{76D2D125-4CBD-4C72-B692-331A1FAB0F37}" type="presOf" srcId="{F62C8F02-AE80-48D7-B685-D8321A849EE7}" destId="{77D89AB3-9AD4-4E87-B56E-2634E683899E}" srcOrd="0" destOrd="0" presId="urn:microsoft.com/office/officeart/2009/3/layout/IncreasingArrowsProcess"/>
    <dgm:cxn modelId="{A4B8A994-2C24-4CEA-B7B5-455432F05886}" type="presOf" srcId="{D0F97FE1-A5AD-4543-AF47-F4056953EA45}" destId="{99984C89-49D0-47E1-AB1C-EC7ABE51441F}" srcOrd="0" destOrd="0" presId="urn:microsoft.com/office/officeart/2009/3/layout/IncreasingArrowsProcess"/>
    <dgm:cxn modelId="{D0793BD0-6F6C-4908-9E22-A1C18C7AE6F3}" type="presOf" srcId="{4C4723E2-0B6F-4CC7-960F-88A69E83EA9A}" destId="{77CF7D53-4CF3-4EBB-853A-94586F1BF9E8}" srcOrd="0" destOrd="0" presId="urn:microsoft.com/office/officeart/2009/3/layout/IncreasingArrowsProcess"/>
    <dgm:cxn modelId="{0548248C-CF69-4AF2-8B52-D73C043AEC92}" srcId="{4C4723E2-0B6F-4CC7-960F-88A69E83EA9A}" destId="{F62C8F02-AE80-48D7-B685-D8321A849EE7}" srcOrd="0" destOrd="0" parTransId="{546E0F75-B4A0-47A3-9646-3E57FEECDB99}" sibTransId="{4C6646B7-B5E7-4612-B47F-C39D90F66AA2}"/>
    <dgm:cxn modelId="{4036C943-FD28-426C-A6F3-C05D1BD64D4E}" type="presParOf" srcId="{77CF7D53-4CF3-4EBB-853A-94586F1BF9E8}" destId="{77D89AB3-9AD4-4E87-B56E-2634E683899E}" srcOrd="0" destOrd="0" presId="urn:microsoft.com/office/officeart/2009/3/layout/IncreasingArrowsProcess"/>
    <dgm:cxn modelId="{C49B4C36-832D-4145-903F-44F470DA967B}" type="presParOf" srcId="{77CF7D53-4CF3-4EBB-853A-94586F1BF9E8}" destId="{99984C89-49D0-47E1-AB1C-EC7ABE51441F}" srcOrd="1" destOrd="0" presId="urn:microsoft.com/office/officeart/2009/3/layout/IncreasingArrowsProcess"/>
    <dgm:cxn modelId="{0E35B843-AA23-43BA-9479-FE39F55FE04D}" type="presParOf" srcId="{77CF7D53-4CF3-4EBB-853A-94586F1BF9E8}" destId="{6077009D-8445-4C85-B7A2-B10BB1DA5190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37095-84BC-4E83-9CC9-21560745BDEF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8726CF-B99C-48FF-9FBF-04E8494C2E0D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КОМИТЕТ ПО ОБРАЗОВАНИЮ МИНГОРИСПОЛКОМА</a:t>
          </a:r>
        </a:p>
      </dgm:t>
    </dgm:pt>
    <dgm:pt modelId="{872E2261-8586-48CA-8E22-B19377971A6D}" type="parTrans" cxnId="{2754DAE0-63FD-4412-972C-A02D6CDF41C8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83EA2-C30A-4CF8-BF95-6D2AD5DB5F3E}" type="sibTrans" cxnId="{2754DAE0-63FD-4412-972C-A02D6CDF41C8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4054A-0829-482C-B483-DC4FA65E3246}">
      <dgm:prSet phldrT="[Текст]" custT="1"/>
      <dgm:spPr/>
      <dgm:t>
        <a:bodyPr/>
        <a:lstStyle/>
        <a:p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РЕСУРСНЫЕ ЦЕНТРЫ</a:t>
          </a:r>
        </a:p>
        <a:p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ВОСПИТАТЕЛЬНОЙ </a:t>
          </a:r>
          <a:r>
            <a:rPr lang="ru-RU" sz="800" cap="all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РАБОТЕ </a:t>
          </a:r>
        </a:p>
        <a:p>
          <a:r>
            <a:rPr lang="ru-RU" sz="800" cap="all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r>
            <a:rPr lang="ru-RU" sz="800" cap="all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образования</a:t>
          </a:r>
        </a:p>
        <a:p>
          <a:endParaRPr lang="ru-RU" sz="800" cap="all" baseline="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1236B-0668-4DCF-9834-280414125368}" type="parTrans" cxnId="{BACC8907-57B3-4255-86F1-06E82BDD1CC5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D4FFB-DB1B-44EB-8EA6-6E65C3539A42}" type="sibTrans" cxnId="{BACC8907-57B3-4255-86F1-06E82BDD1CC5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BDA9F-AC09-4D18-9311-4E8A2AA5EF30}">
      <dgm:prSet phldrT="[Текст]" custT="1"/>
      <dgm:spPr/>
      <dgm:t>
        <a:bodyPr/>
        <a:lstStyle/>
        <a:p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МИНСКИЙ ГОРОДСКОЙ ИНСТИТУТ РАЗВИТИЯ ОБРАЗОВАНИЯ</a:t>
          </a:r>
        </a:p>
      </dgm:t>
    </dgm:pt>
    <dgm:pt modelId="{122DFBD8-15F0-4B77-B415-EE8BBFC0258B}" type="parTrans" cxnId="{0475EAA3-C2C0-447D-95BD-B8419E68311D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F028D-8D8A-4C3B-B394-A5CBD74D9FCF}" type="sibTrans" cxnId="{0475EAA3-C2C0-447D-95BD-B8419E68311D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44E55-E489-45C9-87E6-6F3F5A52622F}">
      <dgm:prSet phldrT="[Текст]" custT="1"/>
      <dgm:spPr/>
      <dgm:t>
        <a:bodyPr/>
        <a:lstStyle/>
        <a:p>
          <a:r>
            <a:rPr lang="ru-RU" sz="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УПРАВЛЕНИЯ ОБРАЗОВАНИЯ, СПОРТА И ТУРИЗМА АДМИНИСТРАЦИЙ РАЙОНОВ ГОРОДА</a:t>
          </a:r>
        </a:p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5DBE2-2635-4FC3-83A5-060CC673D94A}" type="parTrans" cxnId="{13892B0B-B846-43D3-A4C2-BF10279B2DB3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0CE63-AB32-4BED-853B-3E5A8FF653A1}" type="sibTrans" cxnId="{13892B0B-B846-43D3-A4C2-BF10279B2DB3}">
      <dgm:prSet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8F513-614F-44BD-A16C-3C46B67E4866}" type="pres">
      <dgm:prSet presAssocID="{9BE37095-84BC-4E83-9CC9-21560745BDE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F79CF-3BF8-4858-9F1A-EC37D4CF253C}" type="pres">
      <dgm:prSet presAssocID="{9BE37095-84BC-4E83-9CC9-21560745BDEF}" presName="triangle1" presStyleLbl="node1" presStyleIdx="0" presStyleCnt="4" custScaleX="145565" custLinFactNeighborX="-2187" custLinFactNeighborY="-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1FE3D-4988-4B82-B65E-D1E865943179}" type="pres">
      <dgm:prSet presAssocID="{9BE37095-84BC-4E83-9CC9-21560745BDEF}" presName="triangle2" presStyleLbl="node1" presStyleIdx="1" presStyleCnt="4" custScaleX="157778" custScaleY="94981" custLinFactNeighborX="-14708" custLinFactNeighborY="-1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62CB-5653-4900-860E-D70B9554CD7B}" type="pres">
      <dgm:prSet presAssocID="{9BE37095-84BC-4E83-9CC9-21560745BDEF}" presName="triangle3" presStyleLbl="node1" presStyleIdx="2" presStyleCnt="4" custScaleX="131674" custScaleY="91538" custLinFactNeighborX="1926" custLinFactNeighborY="-1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D513-F482-4AE0-9AA5-065CAF9C1FBE}" type="pres">
      <dgm:prSet presAssocID="{9BE37095-84BC-4E83-9CC9-21560745BDEF}" presName="triangle4" presStyleLbl="node1" presStyleIdx="3" presStyleCnt="4" custScaleX="131307" custScaleY="98694" custLinFactNeighborX="10383" custLinFactNeighborY="-16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92B0B-B846-43D3-A4C2-BF10279B2DB3}" srcId="{9BE37095-84BC-4E83-9CC9-21560745BDEF}" destId="{2FE44E55-E489-45C9-87E6-6F3F5A52622F}" srcOrd="3" destOrd="0" parTransId="{60A5DBE2-2635-4FC3-83A5-060CC673D94A}" sibTransId="{3B80CE63-AB32-4BED-853B-3E5A8FF653A1}"/>
    <dgm:cxn modelId="{6CBF3749-DFA3-4409-ADE5-4B9F6F7EB1F7}" type="presOf" srcId="{2FE44E55-E489-45C9-87E6-6F3F5A52622F}" destId="{6891D513-F482-4AE0-9AA5-065CAF9C1FBE}" srcOrd="0" destOrd="0" presId="urn:microsoft.com/office/officeart/2005/8/layout/pyramid4"/>
    <dgm:cxn modelId="{2F4D52DE-90D4-4F5C-9862-81C2D1ED9A98}" type="presOf" srcId="{9BE37095-84BC-4E83-9CC9-21560745BDEF}" destId="{6268F513-614F-44BD-A16C-3C46B67E4866}" srcOrd="0" destOrd="0" presId="urn:microsoft.com/office/officeart/2005/8/layout/pyramid4"/>
    <dgm:cxn modelId="{2754DAE0-63FD-4412-972C-A02D6CDF41C8}" srcId="{9BE37095-84BC-4E83-9CC9-21560745BDEF}" destId="{938726CF-B99C-48FF-9FBF-04E8494C2E0D}" srcOrd="0" destOrd="0" parTransId="{872E2261-8586-48CA-8E22-B19377971A6D}" sibTransId="{11483EA2-C30A-4CF8-BF95-6D2AD5DB5F3E}"/>
    <dgm:cxn modelId="{95C781BA-CC90-4D21-90EA-CE3B7C2670DB}" type="presOf" srcId="{7AA4054A-0829-482C-B483-DC4FA65E3246}" destId="{9E71FE3D-4988-4B82-B65E-D1E865943179}" srcOrd="0" destOrd="0" presId="urn:microsoft.com/office/officeart/2005/8/layout/pyramid4"/>
    <dgm:cxn modelId="{CF8B374A-16A1-44BF-A3CF-005866509E84}" type="presOf" srcId="{54EBDA9F-AC09-4D18-9311-4E8A2AA5EF30}" destId="{D7CE62CB-5653-4900-860E-D70B9554CD7B}" srcOrd="0" destOrd="0" presId="urn:microsoft.com/office/officeart/2005/8/layout/pyramid4"/>
    <dgm:cxn modelId="{ECFCE4CA-EC2F-4EC2-AFD1-7AECBF107439}" type="presOf" srcId="{938726CF-B99C-48FF-9FBF-04E8494C2E0D}" destId="{DE7F79CF-3BF8-4858-9F1A-EC37D4CF253C}" srcOrd="0" destOrd="0" presId="urn:microsoft.com/office/officeart/2005/8/layout/pyramid4"/>
    <dgm:cxn modelId="{BACC8907-57B3-4255-86F1-06E82BDD1CC5}" srcId="{9BE37095-84BC-4E83-9CC9-21560745BDEF}" destId="{7AA4054A-0829-482C-B483-DC4FA65E3246}" srcOrd="1" destOrd="0" parTransId="{A8F1236B-0668-4DCF-9834-280414125368}" sibTransId="{5BDD4FFB-DB1B-44EB-8EA6-6E65C3539A42}"/>
    <dgm:cxn modelId="{0475EAA3-C2C0-447D-95BD-B8419E68311D}" srcId="{9BE37095-84BC-4E83-9CC9-21560745BDEF}" destId="{54EBDA9F-AC09-4D18-9311-4E8A2AA5EF30}" srcOrd="2" destOrd="0" parTransId="{122DFBD8-15F0-4B77-B415-EE8BBFC0258B}" sibTransId="{574F028D-8D8A-4C3B-B394-A5CBD74D9FCF}"/>
    <dgm:cxn modelId="{DAA6EB72-8533-49FA-9200-00C34F34FBE6}" type="presParOf" srcId="{6268F513-614F-44BD-A16C-3C46B67E4866}" destId="{DE7F79CF-3BF8-4858-9F1A-EC37D4CF253C}" srcOrd="0" destOrd="0" presId="urn:microsoft.com/office/officeart/2005/8/layout/pyramid4"/>
    <dgm:cxn modelId="{BF72E90F-1E3F-4BD0-9861-250F63F2E60F}" type="presParOf" srcId="{6268F513-614F-44BD-A16C-3C46B67E4866}" destId="{9E71FE3D-4988-4B82-B65E-D1E865943179}" srcOrd="1" destOrd="0" presId="urn:microsoft.com/office/officeart/2005/8/layout/pyramid4"/>
    <dgm:cxn modelId="{0685108B-4275-4E64-A001-BEBE88AB1B3D}" type="presParOf" srcId="{6268F513-614F-44BD-A16C-3C46B67E4866}" destId="{D7CE62CB-5653-4900-860E-D70B9554CD7B}" srcOrd="2" destOrd="0" presId="urn:microsoft.com/office/officeart/2005/8/layout/pyramid4"/>
    <dgm:cxn modelId="{1D4501FA-46C1-4387-AAC0-C2B63DA554D7}" type="presParOf" srcId="{6268F513-614F-44BD-A16C-3C46B67E4866}" destId="{6891D513-F482-4AE0-9AA5-065CAF9C1FBE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C122C-DAED-4607-BACC-20A3DA752A20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C38753E3-1747-49A6-95FA-A6F1106AF306}">
      <dgm:prSet phldrT="[Текст]" custT="1"/>
      <dgm:spPr/>
      <dgm:t>
        <a:bodyPr/>
        <a:lstStyle/>
        <a:p>
          <a:r>
            <a:rPr lang="ru-RU" sz="800" b="1">
              <a:latin typeface="Times New Roman" panose="02020603050405020304" pitchFamily="18" charset="0"/>
              <a:cs typeface="Times New Roman" panose="02020603050405020304" pitchFamily="18" charset="0"/>
            </a:rPr>
            <a:t>ПРИНЦИПЫ:</a:t>
          </a:r>
        </a:p>
        <a:p>
          <a:r>
            <a:rPr lang="ru-RU" sz="800" b="0">
              <a:latin typeface="Times New Roman" panose="02020603050405020304" pitchFamily="18" charset="0"/>
              <a:cs typeface="Times New Roman" panose="02020603050405020304" pitchFamily="18" charset="0"/>
            </a:rPr>
            <a:t>СВЯЗЬ С ЖИЗНЬЮ, ТРУДОМ, ПРАКТИКОЙ;</a:t>
          </a:r>
        </a:p>
        <a:p>
          <a:r>
            <a:rPr lang="ru-RU" sz="800" b="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АКТИВНОСТЬ СУБЪЕКТОВ; СООТВЕТСТВИЕ ПРОФЕССИОНАЛЬНОМУ РАЗВИТИЮ УЧАЩИХСЯ И ПОТРЕБНОСТЯМ РЕГИОНА</a:t>
          </a:r>
        </a:p>
      </dgm:t>
    </dgm:pt>
    <dgm:pt modelId="{ACF70FAD-9257-47A0-8E37-EAC08EC40696}" type="parTrans" cxnId="{EF5FF927-0690-491B-8898-1DFD36E20787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CB45E-515A-4CAE-A340-C7A6340B4E6B}" type="sibTrans" cxnId="{EF5FF927-0690-491B-8898-1DFD36E20787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09C8C-AD5B-4FE1-8069-DE2F6A78341D}">
      <dgm:prSet phldrT="[Текст]" custT="1"/>
      <dgm:spPr/>
      <dgm:t>
        <a:bodyPr/>
        <a:lstStyle/>
        <a:p>
          <a:r>
            <a:rPr lang="ru-RU" sz="800" b="1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ОРГАНИЗАЦИОННО-ПЕДАГОГИЧЕСКОЕ И ПСИХОЛОГИЧЕСКОЕ СОПРОВОЖДЕНИЕ; </a:t>
          </a:r>
          <a:r>
            <a:rPr lang="ru-RU" sz="800" b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СОПРОВОЖДЕНИЕ;</a:t>
          </a:r>
        </a:p>
        <a:p>
          <a:r>
            <a:rPr lang="ru-RU" sz="800" b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ДЕЯТЕЛЬНОСТИ</a:t>
          </a:r>
        </a:p>
      </dgm:t>
    </dgm:pt>
    <dgm:pt modelId="{850D0272-6E96-440A-A197-8817239CC0BB}" type="parTrans" cxnId="{AB549DA2-C24A-4463-BDBB-C04FABC9C53B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37168-468F-4A16-8AFD-505FB9529C0F}" type="sibTrans" cxnId="{AB549DA2-C24A-4463-BDBB-C04FABC9C53B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D9A0D-E085-4757-9C5F-46F828E756D5}">
      <dgm:prSet phldrT="[Текст]" custT="1"/>
      <dgm:spPr/>
      <dgm:t>
        <a:bodyPr/>
        <a:lstStyle/>
        <a:p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РЕЗУЛЬТАТ: </a:t>
          </a:r>
          <a:r>
            <a:rPr lang="ru-RU" sz="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МАКСИМАЛЬНО ВОЗМОЖ НОГО УРОВНЯ ПОВЫШЕНИЯ КАЧЕСТВА ПРОФЕССИНАЛЬНОЙ ДЕЯТЕЛЬНОСТИ </a:t>
          </a:r>
        </a:p>
      </dgm:t>
    </dgm:pt>
    <dgm:pt modelId="{74A04EC5-BA59-4D7C-98C9-088B27F98871}" type="parTrans" cxnId="{6C4B2245-5DBE-466E-B93F-1173C0F95C2B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1888D-9E83-4590-A3EB-D3306322BA2E}" type="sibTrans" cxnId="{6C4B2245-5DBE-466E-B93F-1173C0F95C2B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B74F2-0D0B-49D9-AC42-DB576E580293}" type="pres">
      <dgm:prSet presAssocID="{EF5C122C-DAED-4607-BACC-20A3DA752A20}" presName="arrowDiagram" presStyleCnt="0">
        <dgm:presLayoutVars>
          <dgm:chMax val="5"/>
          <dgm:dir/>
          <dgm:resizeHandles val="exact"/>
        </dgm:presLayoutVars>
      </dgm:prSet>
      <dgm:spPr/>
    </dgm:pt>
    <dgm:pt modelId="{20D4FB0A-4419-45F5-AC58-F51666BB0273}" type="pres">
      <dgm:prSet presAssocID="{EF5C122C-DAED-4607-BACC-20A3DA752A20}" presName="arrow" presStyleLbl="bgShp" presStyleIdx="0" presStyleCnt="1" custAng="20088469" custScaleY="171956"/>
      <dgm:spPr>
        <a:solidFill>
          <a:schemeClr val="accent4">
            <a:lumMod val="20000"/>
            <a:lumOff val="80000"/>
          </a:schemeClr>
        </a:solidFill>
      </dgm:spPr>
    </dgm:pt>
    <dgm:pt modelId="{C066A7AD-9A8F-471E-A540-A7F8217A5549}" type="pres">
      <dgm:prSet presAssocID="{EF5C122C-DAED-4607-BACC-20A3DA752A20}" presName="arrowDiagram3" presStyleCnt="0"/>
      <dgm:spPr/>
    </dgm:pt>
    <dgm:pt modelId="{C38B2665-AFB4-4539-9293-B9030BF0F790}" type="pres">
      <dgm:prSet presAssocID="{C38753E3-1747-49A6-95FA-A6F1106AF306}" presName="bullet3a" presStyleLbl="node1" presStyleIdx="0" presStyleCnt="3" custFlipVert="1" custFlipHor="1" custScaleX="191718" custScaleY="185530" custLinFactX="200000" custLinFactY="100000" custLinFactNeighborX="268198" custLinFactNeighborY="158167"/>
      <dgm:spPr/>
    </dgm:pt>
    <dgm:pt modelId="{FFDFFCD3-5CE0-464B-A0D2-756417B0B195}" type="pres">
      <dgm:prSet presAssocID="{C38753E3-1747-49A6-95FA-A6F1106AF306}" presName="textBox3a" presStyleLbl="revTx" presStyleIdx="0" presStyleCnt="3" custScaleX="176508" custScaleY="169324" custLinFactY="41609" custLinFactNeighborX="45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2811E-E641-4429-90C9-DF179BF8E2F5}" type="pres">
      <dgm:prSet presAssocID="{E1A09C8C-AD5B-4FE1-8069-DE2F6A78341D}" presName="bullet3b" presStyleLbl="node1" presStyleIdx="1" presStyleCnt="3" custLinFactY="-131475" custLinFactNeighborX="75317" custLinFactNeighborY="-200000"/>
      <dgm:spPr/>
    </dgm:pt>
    <dgm:pt modelId="{C514ADF4-F93D-4614-B4F4-1A811B56C505}" type="pres">
      <dgm:prSet presAssocID="{E1A09C8C-AD5B-4FE1-8069-DE2F6A78341D}" presName="textBox3b" presStyleLbl="revTx" presStyleIdx="1" presStyleCnt="3" custScaleX="174964" custLinFactNeighborX="-29643" custLinFactNeighborY="-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7588D-14F5-4CB5-BFB9-0B00AB4AEDCA}" type="pres">
      <dgm:prSet presAssocID="{63FD9A0D-E085-4757-9C5F-46F828E756D5}" presName="bullet3c" presStyleLbl="node1" presStyleIdx="2" presStyleCnt="3" custLinFactX="30924" custLinFactY="-285255" custLinFactNeighborX="100000" custLinFactNeighborY="-300000"/>
      <dgm:spPr/>
    </dgm:pt>
    <dgm:pt modelId="{E0F4CC99-1292-4D7A-92D9-37B7D76161C4}" type="pres">
      <dgm:prSet presAssocID="{63FD9A0D-E085-4757-9C5F-46F828E756D5}" presName="textBox3c" presStyleLbl="revTx" presStyleIdx="2" presStyleCnt="3" custScaleX="198851" custScaleY="98171" custLinFactNeighborX="-13177" custLinFactNeighborY="-79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EBC3B-23C5-4730-A4FB-A1BB5FCE7E6E}" type="presOf" srcId="{C38753E3-1747-49A6-95FA-A6F1106AF306}" destId="{FFDFFCD3-5CE0-464B-A0D2-756417B0B195}" srcOrd="0" destOrd="0" presId="urn:microsoft.com/office/officeart/2005/8/layout/arrow2"/>
    <dgm:cxn modelId="{EF5FF927-0690-491B-8898-1DFD36E20787}" srcId="{EF5C122C-DAED-4607-BACC-20A3DA752A20}" destId="{C38753E3-1747-49A6-95FA-A6F1106AF306}" srcOrd="0" destOrd="0" parTransId="{ACF70FAD-9257-47A0-8E37-EAC08EC40696}" sibTransId="{A72CB45E-515A-4CAE-A340-C7A6340B4E6B}"/>
    <dgm:cxn modelId="{CE06293C-13C9-43CC-BEFA-4B35C5DAF07E}" type="presOf" srcId="{63FD9A0D-E085-4757-9C5F-46F828E756D5}" destId="{E0F4CC99-1292-4D7A-92D9-37B7D76161C4}" srcOrd="0" destOrd="0" presId="urn:microsoft.com/office/officeart/2005/8/layout/arrow2"/>
    <dgm:cxn modelId="{2E137AB7-547B-4FE2-B117-6D1EB8E5BA42}" type="presOf" srcId="{EF5C122C-DAED-4607-BACC-20A3DA752A20}" destId="{010B74F2-0D0B-49D9-AC42-DB576E580293}" srcOrd="0" destOrd="0" presId="urn:microsoft.com/office/officeart/2005/8/layout/arrow2"/>
    <dgm:cxn modelId="{C9F12C14-8A88-4665-B1B7-1FBDD44435D3}" type="presOf" srcId="{E1A09C8C-AD5B-4FE1-8069-DE2F6A78341D}" destId="{C514ADF4-F93D-4614-B4F4-1A811B56C505}" srcOrd="0" destOrd="0" presId="urn:microsoft.com/office/officeart/2005/8/layout/arrow2"/>
    <dgm:cxn modelId="{6C4B2245-5DBE-466E-B93F-1173C0F95C2B}" srcId="{EF5C122C-DAED-4607-BACC-20A3DA752A20}" destId="{63FD9A0D-E085-4757-9C5F-46F828E756D5}" srcOrd="2" destOrd="0" parTransId="{74A04EC5-BA59-4D7C-98C9-088B27F98871}" sibTransId="{9471888D-9E83-4590-A3EB-D3306322BA2E}"/>
    <dgm:cxn modelId="{AB549DA2-C24A-4463-BDBB-C04FABC9C53B}" srcId="{EF5C122C-DAED-4607-BACC-20A3DA752A20}" destId="{E1A09C8C-AD5B-4FE1-8069-DE2F6A78341D}" srcOrd="1" destOrd="0" parTransId="{850D0272-6E96-440A-A197-8817239CC0BB}" sibTransId="{91F37168-468F-4A16-8AFD-505FB9529C0F}"/>
    <dgm:cxn modelId="{72133D92-36C5-48E1-8D81-DD5CC520DB2C}" type="presParOf" srcId="{010B74F2-0D0B-49D9-AC42-DB576E580293}" destId="{20D4FB0A-4419-45F5-AC58-F51666BB0273}" srcOrd="0" destOrd="0" presId="urn:microsoft.com/office/officeart/2005/8/layout/arrow2"/>
    <dgm:cxn modelId="{391B2CF7-4E99-4DEE-913B-AA36F8DD29DF}" type="presParOf" srcId="{010B74F2-0D0B-49D9-AC42-DB576E580293}" destId="{C066A7AD-9A8F-471E-A540-A7F8217A5549}" srcOrd="1" destOrd="0" presId="urn:microsoft.com/office/officeart/2005/8/layout/arrow2"/>
    <dgm:cxn modelId="{89224A38-EC46-4BF3-B977-EFE7458C03CD}" type="presParOf" srcId="{C066A7AD-9A8F-471E-A540-A7F8217A5549}" destId="{C38B2665-AFB4-4539-9293-B9030BF0F790}" srcOrd="0" destOrd="0" presId="urn:microsoft.com/office/officeart/2005/8/layout/arrow2"/>
    <dgm:cxn modelId="{0070AA64-3D80-4E3B-B096-2DF83D1C8A10}" type="presParOf" srcId="{C066A7AD-9A8F-471E-A540-A7F8217A5549}" destId="{FFDFFCD3-5CE0-464B-A0D2-756417B0B195}" srcOrd="1" destOrd="0" presId="urn:microsoft.com/office/officeart/2005/8/layout/arrow2"/>
    <dgm:cxn modelId="{25BDEB6E-03AF-4D7E-ACFA-F1BB055687E0}" type="presParOf" srcId="{C066A7AD-9A8F-471E-A540-A7F8217A5549}" destId="{7642811E-E641-4429-90C9-DF179BF8E2F5}" srcOrd="2" destOrd="0" presId="urn:microsoft.com/office/officeart/2005/8/layout/arrow2"/>
    <dgm:cxn modelId="{AE141580-0FAD-45CF-9E33-3BB9AF799C41}" type="presParOf" srcId="{C066A7AD-9A8F-471E-A540-A7F8217A5549}" destId="{C514ADF4-F93D-4614-B4F4-1A811B56C505}" srcOrd="3" destOrd="0" presId="urn:microsoft.com/office/officeart/2005/8/layout/arrow2"/>
    <dgm:cxn modelId="{84D451F1-9226-4BC9-9C30-23BB6D2D32BD}" type="presParOf" srcId="{C066A7AD-9A8F-471E-A540-A7F8217A5549}" destId="{2447588D-14F5-4CB5-BFB9-0B00AB4AEDCA}" srcOrd="4" destOrd="0" presId="urn:microsoft.com/office/officeart/2005/8/layout/arrow2"/>
    <dgm:cxn modelId="{D0C50741-0AC0-4D64-BDDF-12E7AA3B173B}" type="presParOf" srcId="{C066A7AD-9A8F-471E-A540-A7F8217A5549}" destId="{E0F4CC99-1292-4D7A-92D9-37B7D76161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58C1C-F93D-402A-9A72-AAFA9DA66835}">
      <dsp:nvSpPr>
        <dsp:cNvPr id="0" name=""/>
        <dsp:cNvSpPr/>
      </dsp:nvSpPr>
      <dsp:spPr>
        <a:xfrm>
          <a:off x="2314622" y="224329"/>
          <a:ext cx="2899029" cy="2899029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могу</a:t>
          </a:r>
          <a:endParaRPr lang="ru-RU" sz="3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2480" y="838647"/>
        <a:ext cx="1035367" cy="862806"/>
      </dsp:txXfrm>
    </dsp:sp>
    <dsp:sp modelId="{8B45B699-B294-4A14-9CE1-307C5CADED38}">
      <dsp:nvSpPr>
        <dsp:cNvPr id="0" name=""/>
        <dsp:cNvSpPr/>
      </dsp:nvSpPr>
      <dsp:spPr>
        <a:xfrm>
          <a:off x="2254916" y="327866"/>
          <a:ext cx="2899029" cy="289902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надо</a:t>
          </a:r>
          <a:endParaRPr lang="ru-RU" sz="3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161" y="2208784"/>
        <a:ext cx="1553051" cy="759269"/>
      </dsp:txXfrm>
    </dsp:sp>
    <dsp:sp modelId="{8A8D65A9-8F02-4AC8-9CB4-44E954F4D528}">
      <dsp:nvSpPr>
        <dsp:cNvPr id="0" name=""/>
        <dsp:cNvSpPr/>
      </dsp:nvSpPr>
      <dsp:spPr>
        <a:xfrm>
          <a:off x="2195210" y="224329"/>
          <a:ext cx="2899029" cy="289902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хочу</a:t>
          </a:r>
          <a:endParaRPr lang="ru-RU" sz="3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1014" y="838647"/>
        <a:ext cx="1035367" cy="862806"/>
      </dsp:txXfrm>
    </dsp:sp>
    <dsp:sp modelId="{CC4B0174-F223-4215-854F-16A3BEF84F1E}">
      <dsp:nvSpPr>
        <dsp:cNvPr id="0" name=""/>
        <dsp:cNvSpPr/>
      </dsp:nvSpPr>
      <dsp:spPr>
        <a:xfrm>
          <a:off x="2135398" y="44865"/>
          <a:ext cx="3257956" cy="32579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3278F-C2B0-4669-A0F3-7C0C1A442B83}">
      <dsp:nvSpPr>
        <dsp:cNvPr id="0" name=""/>
        <dsp:cNvSpPr/>
      </dsp:nvSpPr>
      <dsp:spPr>
        <a:xfrm>
          <a:off x="2075452" y="148219"/>
          <a:ext cx="3257956" cy="32579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8EF9F-3482-4897-8F26-8CEF6F04D79B}">
      <dsp:nvSpPr>
        <dsp:cNvPr id="0" name=""/>
        <dsp:cNvSpPr/>
      </dsp:nvSpPr>
      <dsp:spPr>
        <a:xfrm>
          <a:off x="2015507" y="44865"/>
          <a:ext cx="3257956" cy="32579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92A01-BE19-4393-B173-A7CC593910A0}">
      <dsp:nvSpPr>
        <dsp:cNvPr id="0" name=""/>
        <dsp:cNvSpPr/>
      </dsp:nvSpPr>
      <dsp:spPr>
        <a:xfrm>
          <a:off x="0" y="0"/>
          <a:ext cx="4287220" cy="3359785"/>
        </a:xfrm>
        <a:prstGeom prst="ellipse">
          <a:avLst/>
        </a:prstGeom>
        <a:solidFill>
          <a:srgbClr val="FFCC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ПОИСКОВЫЙ, ПРОЦЕССУАЛЬНЫЙ, ЗАКЛЮЧИТЕЛЬНЫЙ</a:t>
          </a:r>
        </a:p>
      </dsp:txBody>
      <dsp:txXfrm>
        <a:off x="1544256" y="167989"/>
        <a:ext cx="1198706" cy="503967"/>
      </dsp:txXfrm>
    </dsp:sp>
    <dsp:sp modelId="{5D343731-75B5-4E12-B6D2-78082D2E3CCB}">
      <dsp:nvSpPr>
        <dsp:cNvPr id="0" name=""/>
        <dsp:cNvSpPr/>
      </dsp:nvSpPr>
      <dsp:spPr>
        <a:xfrm>
          <a:off x="487875" y="601347"/>
          <a:ext cx="3574676" cy="2687828"/>
        </a:xfrm>
        <a:prstGeom prst="ellipse">
          <a:avLst/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ОБРАЗОВАНИИЯ, УПРАВЛЕНИЯ, ВЗАИМОДЕЙСТВИЯ СУБЪЕКТОВ</a:t>
          </a:r>
        </a:p>
      </dsp:txBody>
      <dsp:txXfrm>
        <a:off x="1650539" y="762617"/>
        <a:ext cx="1249349" cy="483809"/>
      </dsp:txXfrm>
    </dsp:sp>
    <dsp:sp modelId="{1F535AA2-B625-4387-ADCC-00F6128DB7AC}">
      <dsp:nvSpPr>
        <dsp:cNvPr id="0" name=""/>
        <dsp:cNvSpPr/>
      </dsp:nvSpPr>
      <dsp:spPr>
        <a:xfrm>
          <a:off x="729390" y="1343027"/>
          <a:ext cx="2909667" cy="2015871"/>
        </a:xfrm>
        <a:prstGeom prst="ellipse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ПРОЦЕССЫ: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ОБУЧАЮЩИЙ, ВОСПИТАТЕЛЬНЫЙ, РАЗВИВАЮЩИЙ</a:t>
          </a:r>
        </a:p>
      </dsp:txBody>
      <dsp:txXfrm>
        <a:off x="1506271" y="1494217"/>
        <a:ext cx="1355905" cy="453570"/>
      </dsp:txXfrm>
    </dsp:sp>
    <dsp:sp modelId="{BC0B067C-1529-4A10-97F6-4B4036E02250}">
      <dsp:nvSpPr>
        <dsp:cNvPr id="0" name=""/>
        <dsp:cNvSpPr/>
      </dsp:nvSpPr>
      <dsp:spPr>
        <a:xfrm>
          <a:off x="1401018" y="2015871"/>
          <a:ext cx="1555889" cy="1343914"/>
        </a:xfrm>
        <a:prstGeom prst="ellipse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УЧАЩИЕСЯ, УЧИТЕЛЯ, РОДИТЕЛИ, СОЦИАЛЬНЫЕ ПАРТНЕРЫ</a:t>
          </a:r>
        </a:p>
      </dsp:txBody>
      <dsp:txXfrm>
        <a:off x="1628872" y="2351849"/>
        <a:ext cx="1100180" cy="671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89AB3-9AD4-4E87-B56E-2634E683899E}">
      <dsp:nvSpPr>
        <dsp:cNvPr id="0" name=""/>
        <dsp:cNvSpPr/>
      </dsp:nvSpPr>
      <dsp:spPr>
        <a:xfrm>
          <a:off x="707052" y="0"/>
          <a:ext cx="5011028" cy="72805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254000" bIns="115579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 ИНДИВИДУАЛЬНЫХ ПРОФЕССИОНАЛЬНЫХ ТРАЕКТОРИЙ УЧАЩИХСЯ</a:t>
          </a:r>
        </a:p>
      </dsp:txBody>
      <dsp:txXfrm>
        <a:off x="707052" y="182014"/>
        <a:ext cx="4829014" cy="364028"/>
      </dsp:txXfrm>
    </dsp:sp>
    <dsp:sp modelId="{99984C89-49D0-47E1-AB1C-EC7ABE51441F}">
      <dsp:nvSpPr>
        <dsp:cNvPr id="0" name=""/>
        <dsp:cNvSpPr/>
      </dsp:nvSpPr>
      <dsp:spPr>
        <a:xfrm>
          <a:off x="0" y="251800"/>
          <a:ext cx="5518792" cy="728056"/>
        </a:xfrm>
        <a:prstGeom prst="rightArrow">
          <a:avLst>
            <a:gd name="adj1" fmla="val 50000"/>
            <a:gd name="adj2" fmla="val 50000"/>
          </a:avLst>
        </a:prstGeom>
        <a:solidFill>
          <a:srgbClr val="FFCC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254000" bIns="115579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КАК НЕПРЕРЫВНАЯ ДИАГНОСТИКА И КОРРЕКЦИЯ ПРОЦЕССОВ</a:t>
          </a:r>
        </a:p>
      </dsp:txBody>
      <dsp:txXfrm>
        <a:off x="0" y="433814"/>
        <a:ext cx="5336778" cy="364028"/>
      </dsp:txXfrm>
    </dsp:sp>
    <dsp:sp modelId="{6077009D-8445-4C85-B7A2-B10BB1DA5190}">
      <dsp:nvSpPr>
        <dsp:cNvPr id="0" name=""/>
        <dsp:cNvSpPr/>
      </dsp:nvSpPr>
      <dsp:spPr>
        <a:xfrm>
          <a:off x="785919" y="485371"/>
          <a:ext cx="5340880" cy="7280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254000" bIns="115579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КЛАСТЕРНАЯ МОДЕЛЬ ОЦЕНКИ СИСТЕМЫ ПРОФОРИЕНТТАЦИОННОЙ РАБОТЫ НА ОСНОВЕ МОНИТОРИНГА</a:t>
          </a:r>
        </a:p>
      </dsp:txBody>
      <dsp:txXfrm>
        <a:off x="785919" y="667385"/>
        <a:ext cx="5158866" cy="364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F79CF-3BF8-4858-9F1A-EC37D4CF253C}">
      <dsp:nvSpPr>
        <dsp:cNvPr id="0" name=""/>
        <dsp:cNvSpPr/>
      </dsp:nvSpPr>
      <dsp:spPr>
        <a:xfrm>
          <a:off x="1301823" y="8"/>
          <a:ext cx="2600162" cy="1786255"/>
        </a:xfrm>
        <a:prstGeom prst="triangle">
          <a:avLst/>
        </a:prstGeom>
        <a:solidFill>
          <a:srgbClr val="FFCC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КОМИТЕТ ПО ОБРАЗОВАНИЮ МИНГОРИСПОЛКОМА</a:t>
          </a:r>
        </a:p>
      </dsp:txBody>
      <dsp:txXfrm>
        <a:off x="1951864" y="893136"/>
        <a:ext cx="1300081" cy="893127"/>
      </dsp:txXfrm>
    </dsp:sp>
    <dsp:sp modelId="{9E71FE3D-4988-4B82-B65E-D1E865943179}">
      <dsp:nvSpPr>
        <dsp:cNvPr id="0" name=""/>
        <dsp:cNvSpPr/>
      </dsp:nvSpPr>
      <dsp:spPr>
        <a:xfrm>
          <a:off x="75961" y="1584497"/>
          <a:ext cx="2818317" cy="1696602"/>
        </a:xfrm>
        <a:prstGeom prst="triangle">
          <a:avLst/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РЕСУРСНЫЕ ЦЕНТРЫ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ВОСПИТАТЕЛЬНОЙ </a:t>
          </a:r>
          <a:r>
            <a:rPr lang="ru-RU" sz="800" kern="1200" cap="all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РАБОТЕ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cap="all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cap="all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образования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cap="all" baseline="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0540" y="2432798"/>
        <a:ext cx="1409159" cy="848301"/>
      </dsp:txXfrm>
    </dsp:sp>
    <dsp:sp modelId="{D7CE62CB-5653-4900-860E-D70B9554CD7B}">
      <dsp:nvSpPr>
        <dsp:cNvPr id="0" name=""/>
        <dsp:cNvSpPr/>
      </dsp:nvSpPr>
      <dsp:spPr>
        <a:xfrm rot="10800000">
          <a:off x="1499356" y="1677427"/>
          <a:ext cx="2352033" cy="1635102"/>
        </a:xfrm>
        <a:prstGeom prst="triangle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МИНСКИЙ ГОРОДСКОЙ ИНСТИТУТ РАЗВИТИЯ ОБРАЗОВАНИЯ</a:t>
          </a:r>
        </a:p>
      </dsp:txBody>
      <dsp:txXfrm rot="10800000">
        <a:off x="2087364" y="1677427"/>
        <a:ext cx="1176017" cy="817551"/>
      </dsp:txXfrm>
    </dsp:sp>
    <dsp:sp modelId="{6891D513-F482-4AE0-9AA5-065CAF9C1FBE}">
      <dsp:nvSpPr>
        <dsp:cNvPr id="0" name=""/>
        <dsp:cNvSpPr/>
      </dsp:nvSpPr>
      <dsp:spPr>
        <a:xfrm>
          <a:off x="2546825" y="1509001"/>
          <a:ext cx="2345477" cy="1762926"/>
        </a:xfrm>
        <a:prstGeom prst="triangle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УПРАВЛЕНИЯ ОБРАЗОВАНИЯ, СПОРТА И ТУРИЗМА АДМИНИСТРАЦИЙ РАЙОНОВ ГОРОДА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3194" y="2390464"/>
        <a:ext cx="1172739" cy="881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4FB0A-4419-45F5-AC58-F51666BB0273}">
      <dsp:nvSpPr>
        <dsp:cNvPr id="0" name=""/>
        <dsp:cNvSpPr/>
      </dsp:nvSpPr>
      <dsp:spPr>
        <a:xfrm rot="20088469">
          <a:off x="-38293" y="433214"/>
          <a:ext cx="3242310" cy="34845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B2665-AFB4-4539-9293-B9030BF0F790}">
      <dsp:nvSpPr>
        <dsp:cNvPr id="0" name=""/>
        <dsp:cNvSpPr/>
      </dsp:nvSpPr>
      <dsp:spPr>
        <a:xfrm flipH="1" flipV="1">
          <a:off x="729511" y="2742523"/>
          <a:ext cx="161618" cy="156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FFCD3-5CE0-464B-A0D2-756417B0B195}">
      <dsp:nvSpPr>
        <dsp:cNvPr id="0" name=""/>
        <dsp:cNvSpPr/>
      </dsp:nvSpPr>
      <dsp:spPr>
        <a:xfrm>
          <a:off x="161176" y="3229416"/>
          <a:ext cx="1333444" cy="991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ПРИНЦИПЫ: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СВЯЗЬ С ЖИЗНЬЮ, ТРУДОМ, ПРАКТИКОЙ;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АКТИВНОСТЬ СУБЪЕКТОВ; СООТВЕТСТВИЕ ПРОФЕССИОНАЛЬНОМУ РАЗВИТИЮ УЧАЩИХСЯ И ПОТРЕБНОСТЯМ РЕГИОНА</a:t>
          </a:r>
        </a:p>
      </dsp:txBody>
      <dsp:txXfrm>
        <a:off x="161176" y="3229416"/>
        <a:ext cx="1333444" cy="991632"/>
      </dsp:txXfrm>
    </dsp:sp>
    <dsp:sp modelId="{7642811E-E641-4429-90C9-DF179BF8E2F5}">
      <dsp:nvSpPr>
        <dsp:cNvPr id="0" name=""/>
        <dsp:cNvSpPr/>
      </dsp:nvSpPr>
      <dsp:spPr>
        <a:xfrm>
          <a:off x="1232364" y="1505022"/>
          <a:ext cx="152388" cy="152388"/>
        </a:xfrm>
        <a:prstGeom prst="ellipse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4ADF4-F93D-4614-B4F4-1A811B56C505}">
      <dsp:nvSpPr>
        <dsp:cNvPr id="0" name=""/>
        <dsp:cNvSpPr/>
      </dsp:nvSpPr>
      <dsp:spPr>
        <a:xfrm>
          <a:off x="671448" y="1763700"/>
          <a:ext cx="1361490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8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ОРГАНИЗАЦИОННО-ПЕДАГОГИЧЕСКОЕ И ПСИХОЛОГИЧЕСКОЕ СОПРОВОЖДЕНИЕ; </a:t>
          </a:r>
          <a:r>
            <a:rPr lang="ru-RU" sz="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СОПРОВОЖДЕНИЕ;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ДЕЯТЕЛЬНОСТИ</a:t>
          </a:r>
        </a:p>
      </dsp:txBody>
      <dsp:txXfrm>
        <a:off x="671448" y="1763700"/>
        <a:ext cx="1361490" cy="1102385"/>
      </dsp:txXfrm>
    </dsp:sp>
    <dsp:sp modelId="{2447588D-14F5-4CB5-BFB9-0B00AB4AEDCA}">
      <dsp:nvSpPr>
        <dsp:cNvPr id="0" name=""/>
        <dsp:cNvSpPr/>
      </dsp:nvSpPr>
      <dsp:spPr>
        <a:xfrm>
          <a:off x="2288389" y="441552"/>
          <a:ext cx="210750" cy="210750"/>
        </a:xfrm>
        <a:prstGeom prst="ellipse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4CC99-1292-4D7A-92D9-37B7D76161C4}">
      <dsp:nvSpPr>
        <dsp:cNvPr id="0" name=""/>
        <dsp:cNvSpPr/>
      </dsp:nvSpPr>
      <dsp:spPr>
        <a:xfrm>
          <a:off x="1630698" y="680121"/>
          <a:ext cx="1547367" cy="138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2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РЕЗУЛЬТАТ: </a:t>
          </a:r>
          <a:r>
            <a:rPr lang="ru-RU" sz="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МАКСИМАЛЬНО ВОЗМОЖ НОГО УРОВНЯ ПОВЫШЕНИЯ КАЧЕСТВА ПРОФЕССИНАЛЬНОЙ ДЕЯТЕЛЬНОСТИ </a:t>
          </a:r>
        </a:p>
      </dsp:txBody>
      <dsp:txXfrm>
        <a:off x="1630698" y="680121"/>
        <a:ext cx="1547367" cy="138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33123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процесса выбора профессии: </a:t>
            </a:r>
            <a:b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компетенций к эффективности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1473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ГУО «Минский городской институт развития образования»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правление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воспитательной и социальной работы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Захожая Н.Н., начальник управления, доцент кафедры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философии и гуманитарных проблем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929411"/>
          </a:xfrm>
          <a:gradFill flip="none" rotWithShape="1">
            <a:gsLst>
              <a:gs pos="0">
                <a:schemeClr val="accent4">
                  <a:tint val="0"/>
                </a:schemeClr>
              </a:gs>
              <a:gs pos="48000">
                <a:schemeClr val="accent4">
                  <a:tint val="60000"/>
                  <a:satMod val="120000"/>
                </a:schemeClr>
              </a:gs>
              <a:gs pos="76000">
                <a:schemeClr val="accent4">
                  <a:lumMod val="7000"/>
                  <a:lumOff val="93000"/>
                  <a:alpha val="44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Увлечение только внешней стороной профессии без учета ее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минусов.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Выбор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только на основании высокой оплаты труда.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Предубеждение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отношении престижности, не престижности профессии.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Выбор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профессии из соображения престижности (популярности) в обществе.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Подчинение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давлению родных, других значимых людей без особых собственных желаний.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Отождествление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учебного предмета с профессией.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Перенос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отношения к человеку (представителю данной профессии) на саму профессию.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Выбор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профессии «за компанию» с друзьями.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Неумение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(без учета индивидуальных особенностей) разобраться в своих личных качествах, способностях, склонностях, мотивах выбора.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Незнание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недооценка своих физических особенностей, ограничений, недостатков, существенных при выборе профессии.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Категоричность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выбора.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Устаревшие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представления о характере труда, об особенностях той или иной профессии.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Предрассудки относительно некоторых важных для общества профессий (пренебрежение, выражаемое даже словами «торгаши», «фотомоделька» и др.).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Типичные ошибки и затруднения при выборе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профессии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Слабая информированность об учебных заведениях.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Слабая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информированность о мире профессий.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Неумение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оценить свои возможности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Мнение, что все решится само собой, отсутствие серьезного отношения к вопросу профессионального выбора.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Труднодоступность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привлекательной профессии.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количество одинаково привлекательных вариантов.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интереса, к какой бы то ни было деятельности.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преодолеть трудности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последним вариантом справочника по учебным заведениям.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индивидуальную консультацию по выбору профессии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индивидуальной консультации: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интересы и склонности;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сопоставить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 имеющимися профессиями;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 важные качества интересующих профессий;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тестирования или самонаблюдения прийти к выводу, в достаточной ли мере они развиты у вас;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взвесить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возможности, способности, взвесить требования рынка труда, составить приблизительный прогноз – велика ли будет потребность общества в специалистах данной профессии через 3 5 лет; выясните не только сферу деятельности, но и условия труда, его особенности.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Причины затруднений при выборе профессии:</a:t>
            </a:r>
          </a:p>
        </p:txBody>
      </p:sp>
    </p:spTree>
    <p:extLst>
      <p:ext uri="{BB962C8B-B14F-4D97-AF65-F5344CB8AC3E}">
        <p14:creationId xmlns:p14="http://schemas.microsoft.com/office/powerpoint/2010/main" val="41663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1206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В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основе </a:t>
            </a: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социализированности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учащегося находится процесс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социализации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. Под социализацией понимается процесс вхождения индивида в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социум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что порождает изменения в социальной структуре общества и в структуре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личности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Социализация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- процесс, посредством которого индивидом усваиваются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нормы его группы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таким образом, что через формирование собственного "Я" проявляется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уникальность данного индивида как личности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процесс усвоения индивидом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образцов поведения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социальных норм и ценностей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, необходимых для его успешного функционирования в данном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обществе. </a:t>
            </a:r>
            <a:endParaRPr lang="ru-RU" sz="1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Социализация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осуществляется через следующие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механизмы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: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социальные нормы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– общепринятые образцы поведения, регламентирующие взаимоотношения людей в обществе;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социальный контроль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– обеспечивает выполнение социальных норм;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социальные роли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– одобряемые образцы поведения, которые общество ожидает от человека;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социальный статус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– место личности в данной конкретной системе социальных взаимосвязей;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такт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 – умение человека чутко относится к другим  людям.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Успешную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социализированность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учащегося обеспечивают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характеристики личности: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 изменению своих ценностных ориентаций,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находить баланс между своими ценностями и требованиями роли при избирательном отношении к социальным ролям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ориентация не на конкретные требования, а на понимание универсальных моральных человеческих ценностей и др.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Cоциализированность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характер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может превратиться из успешной в неудачную, и в этом случае возможность вновь достичь успеха зависит от способности личности адаптироваться к новым условиям.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ВЫСТУПЛЕНИЮ 14.06.2018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13052" r="9770" b="5631"/>
          <a:stretch/>
        </p:blipFill>
        <p:spPr bwMode="auto">
          <a:xfrm rot="20947698">
            <a:off x="630827" y="674250"/>
            <a:ext cx="2588394" cy="37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 ВЫСТУПЛЕНИЮ 14.06.2018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15042" r="9116" b="5280"/>
          <a:stretch/>
        </p:blipFill>
        <p:spPr bwMode="auto">
          <a:xfrm rot="14845044">
            <a:off x="1358588" y="4191419"/>
            <a:ext cx="2641848" cy="18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 ВЫСТУПЛЕНИЮ 14.06.2018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5586" r="9658" b="9864"/>
          <a:stretch/>
        </p:blipFill>
        <p:spPr bwMode="auto">
          <a:xfrm rot="6659841">
            <a:off x="6110012" y="1146452"/>
            <a:ext cx="2604244" cy="19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К ВЫСТУПЛЕНИЮ 14.06.2018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8499" r="3910" b="7528"/>
          <a:stretch/>
        </p:blipFill>
        <p:spPr bwMode="auto">
          <a:xfrm rot="6253110">
            <a:off x="6096997" y="4092449"/>
            <a:ext cx="2639740" cy="19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К ВЫСТУПЛЕНИЮ 14.06.2018\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6140" r="5131" b="10156"/>
          <a:stretch/>
        </p:blipFill>
        <p:spPr bwMode="auto">
          <a:xfrm rot="6687082">
            <a:off x="4506943" y="1608354"/>
            <a:ext cx="2056483" cy="14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К ВЫСТУПЛЕНИЮ 14.06.2018\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3899" b="9181"/>
          <a:stretch/>
        </p:blipFill>
        <p:spPr bwMode="auto">
          <a:xfrm rot="6272564">
            <a:off x="4842040" y="3938212"/>
            <a:ext cx="2056483" cy="14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pPr indent="450215"/>
            <a:r>
              <a:rPr lang="ru-RU" sz="2400" b="1" cap="all" dirty="0">
                <a:latin typeface="Times New Roman"/>
                <a:ea typeface="Times New Roman"/>
              </a:rPr>
              <a:t>Кластерная модель </a:t>
            </a:r>
            <a:r>
              <a:rPr lang="ru-RU" sz="2400" b="1" cap="all" dirty="0" err="1">
                <a:latin typeface="Times New Roman"/>
                <a:ea typeface="Times New Roman"/>
              </a:rPr>
              <a:t>профориентационной</a:t>
            </a:r>
            <a:r>
              <a:rPr lang="ru-RU" sz="2400" b="1" cap="all" dirty="0">
                <a:latin typeface="Times New Roman"/>
                <a:ea typeface="Times New Roman"/>
              </a:rPr>
              <a:t> работы: 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2400" b="1" cap="all" dirty="0">
                <a:latin typeface="Times New Roman"/>
                <a:ea typeface="Times New Roman"/>
              </a:rPr>
              <a:t>от проектирования к результату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2400" cap="all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(в аспекте методического сопровождения)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192688" cy="4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9508150"/>
              </p:ext>
            </p:extLst>
          </p:nvPr>
        </p:nvGraphicFramePr>
        <p:xfrm>
          <a:off x="1970405" y="2446020"/>
          <a:ext cx="5826125" cy="335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6390200"/>
              </p:ext>
            </p:extLst>
          </p:nvPr>
        </p:nvGraphicFramePr>
        <p:xfrm>
          <a:off x="1708388" y="5606396"/>
          <a:ext cx="6785123" cy="121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25623831"/>
              </p:ext>
            </p:extLst>
          </p:nvPr>
        </p:nvGraphicFramePr>
        <p:xfrm>
          <a:off x="4098479" y="2474259"/>
          <a:ext cx="5045521" cy="357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58748121"/>
              </p:ext>
            </p:extLst>
          </p:nvPr>
        </p:nvGraphicFramePr>
        <p:xfrm>
          <a:off x="155812" y="1366202"/>
          <a:ext cx="3242310" cy="43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Стрелка вверх 10"/>
          <p:cNvSpPr>
            <a:spLocks noChangeArrowheads="1"/>
          </p:cNvSpPr>
          <p:nvPr/>
        </p:nvSpPr>
        <p:spPr bwMode="auto">
          <a:xfrm>
            <a:off x="3275856" y="2825638"/>
            <a:ext cx="191135" cy="2414270"/>
          </a:xfrm>
          <a:prstGeom prst="upArrow">
            <a:avLst>
              <a:gd name="adj1" fmla="val 50000"/>
              <a:gd name="adj2" fmla="val 83565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lt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4932040" y="2476089"/>
            <a:ext cx="168910" cy="2149475"/>
          </a:xfrm>
          <a:prstGeom prst="downArrow">
            <a:avLst>
              <a:gd name="adj1" fmla="val 50000"/>
              <a:gd name="adj2" fmla="val 84366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lt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3" name="Двойная стрелка влево/вправо 12"/>
          <p:cNvSpPr>
            <a:spLocks noChangeArrowheads="1"/>
          </p:cNvSpPr>
          <p:nvPr/>
        </p:nvSpPr>
        <p:spPr bwMode="auto">
          <a:xfrm>
            <a:off x="6282937" y="5510511"/>
            <a:ext cx="1508125" cy="191770"/>
          </a:xfrm>
          <a:prstGeom prst="leftRightArrow">
            <a:avLst>
              <a:gd name="adj1" fmla="val 50000"/>
              <a:gd name="adj2" fmla="val 92878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lt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4" name="Двойная стрелка вверх/вниз 13"/>
          <p:cNvSpPr>
            <a:spLocks noChangeArrowheads="1"/>
          </p:cNvSpPr>
          <p:nvPr/>
        </p:nvSpPr>
        <p:spPr bwMode="auto">
          <a:xfrm>
            <a:off x="6291575" y="3173076"/>
            <a:ext cx="147955" cy="2529205"/>
          </a:xfrm>
          <a:prstGeom prst="upDownArrow">
            <a:avLst>
              <a:gd name="adj1" fmla="val 50000"/>
              <a:gd name="adj2" fmla="val 11633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lt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5" name="Стрелка влево 14"/>
          <p:cNvSpPr>
            <a:spLocks noChangeArrowheads="1"/>
          </p:cNvSpPr>
          <p:nvPr/>
        </p:nvSpPr>
        <p:spPr bwMode="auto">
          <a:xfrm>
            <a:off x="5100950" y="3102610"/>
            <a:ext cx="1190625" cy="189865"/>
          </a:xfrm>
          <a:prstGeom prst="leftArrow">
            <a:avLst>
              <a:gd name="adj1" fmla="val 50000"/>
              <a:gd name="adj2" fmla="val 55132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lt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  <p:sp>
        <p:nvSpPr>
          <p:cNvPr id="16" name="Стрелка вниз 15"/>
          <p:cNvSpPr>
            <a:spLocks/>
          </p:cNvSpPr>
          <p:nvPr/>
        </p:nvSpPr>
        <p:spPr>
          <a:xfrm>
            <a:off x="7579995" y="3001645"/>
            <a:ext cx="45720" cy="45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23528" y="473780"/>
            <a:ext cx="857426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кластерной модели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в столичном регионе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5240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52400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4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524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Описание: C:\Users\Lenovo\Desktop\МЕХАНИЗМ ВЗАИМОДЕЙСТВИЯ СУБЪЕКТОВ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323528" y="3143054"/>
            <a:ext cx="8496944" cy="15841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0288" y="3550421"/>
            <a:ext cx="79901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БЛАГОДАРИМ ЗА ВНИМАНИЕ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8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 информационных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мира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профессий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структуры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занятости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изменения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Глобальность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ГЕРОЕВ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Вызовы ХХ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</a:p>
        </p:txBody>
      </p:sp>
    </p:spTree>
    <p:extLst>
      <p:ext uri="{BB962C8B-B14F-4D97-AF65-F5344CB8AC3E}">
        <p14:creationId xmlns:p14="http://schemas.microsoft.com/office/powerpoint/2010/main" val="3236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1.Критическое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Комплексный подход к решению проблем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Оценка вариантов решений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Принятие решений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Умение слушать и вникать в суть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Знание компьютеров и программ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Математика. Умение применять на практике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Системный анализ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Мониторинг и оценка деятельности себя, других людей и организаций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Программирование. Написание компьютерных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Знание системы продаж и маркетинга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важных качеств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Forbes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ХХI веке</a:t>
            </a:r>
          </a:p>
        </p:txBody>
      </p:sp>
    </p:spTree>
    <p:extLst>
      <p:ext uri="{BB962C8B-B14F-4D97-AF65-F5344CB8AC3E}">
        <p14:creationId xmlns:p14="http://schemas.microsoft.com/office/powerpoint/2010/main" val="9175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428133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Мультиязычность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мультикультурность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межотраслевой коммуникации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Клиентоориентированность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управлять проектами и процессами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принимать решения, распределять ресурсы и управлять своим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временем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работать с коллективами, группами и отдельными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людьми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искусственным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интеллектом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Экологическое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Атлас новых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профессий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579" y="2275838"/>
            <a:ext cx="7408333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Aft>
                <a:spcPts val="1500"/>
              </a:spcAft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становления будущего специалиста особенно значимой является профессиональная компетенция, которая выражается в способности успешно действовать на основе практического опыта, умения и знаний при решении задач профессионального рода деятельности.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Компоненты профессиональной компетентности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952" y="3789040"/>
            <a:ext cx="86409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социально-правовая компетентность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знания и умения в области взаимодействия с общественными институтами и людьми, а также владение приемами профессионального общения и поведения;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персональная компетентность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способность к постоянному профессиональному росту и повышению квалификации, а также реализации себя в профессиональном труде;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специальная компетентность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решать типовые профессиональные задачи и оценивать результаты своего труда, способность самостоятельно приобретать новые знания и умения по специальности;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аутокомпетентность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адекватное представление о своих социально-профессиональных характеристиках и владение технологиями преодоления профессиональных деструкции;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экстремальная компетентность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способность действовать во внезапно усложнившихся условиях.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11560" y="1412776"/>
            <a:ext cx="50405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Социально-трудовая компетенция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означает владение знаниями и опытом в гражданско-общественной деятельности (выполнение роли учащегося, гражданина, представителя общественной организации), в социально-трудовой сфере (права потребителя, покупателя, клиента), в области семейных отношений (член семьи - сын, дочь, внук; будущий отец, мать), в вопросах экономики и права (способность анализировать ситуацию на рынке труда, учиться зарабатывать деньги, действовать в соответствии с личной и общественной выгодой, владеть этикой отношений); на уровне старшеклассника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в вопросах профессионального самоопределения. </a:t>
            </a: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стенах учреждения образования учащийся постепенно овладевает минимально необходимыми для жизни в современном обществе навыками социальной активности и функциональной грамотности.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36022"/>
            <a:ext cx="21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Компетенция личностного самосовершенствования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направлена на то, чтобы успешно осваивать способы физического, духовного и интеллектуального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саморазвития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, осуществлять эмоциональную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саморегуляцию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самоподдержку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Учащийся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овладевает способами деятельности в собственных интересах и возможностях, что выражается в  непрерывном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самопознании, самовоспитании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личностных качеств, формировании психологической грамотности, культуры мышления и поведения, в заботе о собственном здоровье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620688"/>
            <a:ext cx="216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КОМПЕТЕНЦИИ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50794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триады профессионального выбора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100318"/>
            <a:ext cx="28803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Интересы, склонности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983649"/>
            <a:ext cx="31683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знаний, способности, здоровье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517232"/>
            <a:ext cx="33843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профессий, потребность в кадрах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375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Процесс, в котором, сначала выявляются «ХОЧУ» и «МОГУ», а затем сопоставляются с «НАДО». «Хочу» - это круг интересов, склонности личности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(«хочу знать», «хочу делать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анализ своих увлечений, беседы с родителями, знакомыми, тесты. Каждый имеет потенциальные возможности развивать свои способности, заниматься дополнительно по интересному для себя направлению, пробовать 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что-то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сам, интересоваться новостями науки, производства. «Могу» - это проблема человеческих возможностей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(«могу делать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необходимо собирать как можно больше информации, которая помогает принять решение, уровень знаний, необходимый для овладения основами профессии, уровень здоровья, особенности характера, возможности, самодисциплина. «Надо» - это потребности рынка труда, возможность найти работу, либо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на устройство по выбранному профилю.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определение интересов, склонностей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способностей, значимости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 для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9632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</TotalTime>
  <Words>1208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Оптимизация процесса выбора профессии:  от компетенций к эффективности</vt:lpstr>
      <vt:lpstr>Вызовы ХХI века</vt:lpstr>
      <vt:lpstr>11 важных качеств Forbes в ХХI веке</vt:lpstr>
      <vt:lpstr>Атлас новых профессий </vt:lpstr>
      <vt:lpstr>Компоненты профессиональной компетентности</vt:lpstr>
      <vt:lpstr>Презентация PowerPoint</vt:lpstr>
      <vt:lpstr>Презентация PowerPoint</vt:lpstr>
      <vt:lpstr>Оптимизация триады профессионального выбора</vt:lpstr>
      <vt:lpstr>Презентация PowerPoint</vt:lpstr>
      <vt:lpstr>Типичные ошибки и затруднения при выборе профессии</vt:lpstr>
      <vt:lpstr>Причины затруднений при выборе профессии:</vt:lpstr>
      <vt:lpstr>Презентация PowerPoint</vt:lpstr>
      <vt:lpstr>Презентация PowerPoint</vt:lpstr>
      <vt:lpstr>Презентация PowerPoint</vt:lpstr>
      <vt:lpstr>Кластерная модель профориентационной работы:  от проектирования к результату  (в аспекте методического сопровождения)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Adminka</dc:creator>
  <cp:lastModifiedBy>Захожая </cp:lastModifiedBy>
  <cp:revision>17</cp:revision>
  <dcterms:created xsi:type="dcterms:W3CDTF">2018-06-13T10:38:10Z</dcterms:created>
  <dcterms:modified xsi:type="dcterms:W3CDTF">2020-05-21T12:16:31Z</dcterms:modified>
</cp:coreProperties>
</file>