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70" r:id="rId4"/>
    <p:sldId id="256" r:id="rId5"/>
    <p:sldId id="258" r:id="rId6"/>
    <p:sldId id="260" r:id="rId7"/>
    <p:sldId id="259" r:id="rId8"/>
    <p:sldId id="276" r:id="rId9"/>
    <p:sldId id="292" r:id="rId10"/>
    <p:sldId id="280" r:id="rId11"/>
    <p:sldId id="279" r:id="rId12"/>
    <p:sldId id="29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3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3057-D16E-4835-8A5F-795F6B57B908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BCE89-1422-4D37-91A9-2AA9F80E9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79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CE89-1422-4D37-91A9-2AA9F80E942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76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4A4A-DBAF-4578-998A-6B8C76A174AF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DA58-3F68-4C0C-B163-078253A12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142984"/>
            <a:ext cx="95726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e-BY" sz="54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Бацькоўскі сход</a:t>
            </a:r>
            <a:endParaRPr lang="be-BY" sz="4800" b="1" i="1" dirty="0" smtClean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e-BY" sz="4800" b="1" i="1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44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Тэма:</a:t>
            </a:r>
            <a:r>
              <a:rPr lang="be-BY" sz="4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4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“Каб часцей</a:t>
            </a:r>
          </a:p>
          <a:p>
            <a:r>
              <a:rPr lang="be-BY" sz="44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мова гучала”</a:t>
            </a:r>
            <a:endParaRPr lang="ru-RU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478632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Выхавацель: Фядзюк Л.А.</a:t>
            </a:r>
            <a:endParaRPr lang="ru-RU" sz="4400" b="1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357166"/>
            <a:ext cx="407196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Снегіры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сінічкі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Сыплю вам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пшанічкі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Крупак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крошак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хлеба,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Вам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жа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мала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трэба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Ешце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любыя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сябры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Не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ляціце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у бары,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жывіце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двары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Да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вясновае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пары.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Вось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для вас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кармушкі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Птушкі-шчабятушкі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Нашы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весялушкі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!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4818" name="Picture 2" descr="Картинки по запросу снегирь и синица на кормуш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384022" cy="301282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95543662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68" y="214290"/>
            <a:ext cx="55721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Родная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мова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У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марах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у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песнях, у снах.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Мае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ў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ёй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кожнае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слова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Свой колер,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смак,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пах.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Зліваюцца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гукі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ў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словы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ў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рэчышчы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родная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мовы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Як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рэкі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ў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мора,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цякуць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. 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71480"/>
            <a:ext cx="3214710" cy="482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3929066"/>
            <a:ext cx="4002034" cy="266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5859861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7632700" cy="2079625"/>
          </a:xfrm>
        </p:spPr>
        <p:txBody>
          <a:bodyPr numCol="2">
            <a:normAutofit/>
          </a:bodyPr>
          <a:lstStyle/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                             </a:t>
            </a:r>
            <a:endParaRPr lang="ru-RU" sz="88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6000"/>
                    </a14:imgEffect>
                    <a14:imgEffect>
                      <a14:brightnessContrast bright="14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2" t="3292" r="485" b="26160"/>
          <a:stretch/>
        </p:blipFill>
        <p:spPr>
          <a:xfrm>
            <a:off x="179512" y="270173"/>
            <a:ext cx="4395019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9397" y="270173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7733" y="256183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4259414" cy="3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000108"/>
            <a:ext cx="3853328" cy="51403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06890869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9875"/>
            <a:ext cx="7632700" cy="2079625"/>
          </a:xfrm>
        </p:spPr>
        <p:txBody>
          <a:bodyPr numCol="2">
            <a:normAutofit/>
          </a:bodyPr>
          <a:lstStyle/>
          <a:p>
            <a:pPr algn="r"/>
            <a:r>
              <a:rPr lang="ru-RU" sz="2400" dirty="0" smtClean="0">
                <a:latin typeface="Monotype Corsiva" panose="03010101010201010101" pitchFamily="66" charset="0"/>
              </a:rPr>
              <a:t>                             </a:t>
            </a:r>
            <a:endParaRPr lang="ru-RU" sz="88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9397" y="270173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7733" y="256183"/>
            <a:ext cx="2242592" cy="581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5" t="18732" r="20869" b="10261"/>
          <a:stretch/>
        </p:blipFill>
        <p:spPr>
          <a:xfrm>
            <a:off x="4736840" y="3573016"/>
            <a:ext cx="3762359" cy="297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8170" r="3259" b="21723"/>
          <a:stretch/>
        </p:blipFill>
        <p:spPr>
          <a:xfrm>
            <a:off x="1000100" y="3302808"/>
            <a:ext cx="3422727" cy="319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8387"/>
          <a:stretch>
            <a:fillRect/>
          </a:stretch>
        </p:blipFill>
        <p:spPr bwMode="auto">
          <a:xfrm>
            <a:off x="4714876" y="214290"/>
            <a:ext cx="3814267" cy="3121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t="13500" r="25787" b="18999"/>
          <a:stretch>
            <a:fillRect/>
          </a:stretch>
        </p:blipFill>
        <p:spPr bwMode="auto">
          <a:xfrm>
            <a:off x="571472" y="357166"/>
            <a:ext cx="3876702" cy="2643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606890869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0"/>
            <a:ext cx="4786346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Ці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плачу я,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ці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пяю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Ці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размаўляю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з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матуляю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—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Песню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сваю,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мову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сваю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Я да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грудзей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прытульваю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2" descr="https://content.schools.by/cache/14/61/14615e9a604f4995b53f4eb8b8d87a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43338" cy="4857784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s://content.schools.by/cache/62/ff/62ff05207f5332b9050b90607518b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4190976" cy="3143232"/>
          </a:xfrm>
          <a:prstGeom prst="round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29729288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ontent.schools.by/cache/ea/34/ea344032ca69e1efdb6081ee5926c8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6024551" cy="4500594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2866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0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“Агароднік”</a:t>
            </a:r>
          </a:p>
          <a:p>
            <a:pPr algn="ctr"/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(музычная дзейнасць)</a:t>
            </a:r>
            <a:endParaRPr lang="ru-RU" sz="3600" dirty="0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52736"/>
            <a:ext cx="7380312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290"/>
            <a:ext cx="62151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11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бяры  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ўраджай”</a:t>
            </a:r>
            <a:endParaRPr lang="be-BY" sz="3200" b="1" i="1" dirty="0" smtClean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32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(матэматыка)</a:t>
            </a:r>
            <a:endParaRPr lang="ru-RU" sz="3200" dirty="0"/>
          </a:p>
        </p:txBody>
      </p:sp>
      <p:pic>
        <p:nvPicPr>
          <p:cNvPr id="39938" name="Picture 2" descr="https://content.schools.by/cache/b5/89/b5891bec0402c61b241f1d31857494ea.jpg"/>
          <p:cNvPicPr>
            <a:picLocks noChangeAspect="1" noChangeArrowheads="1"/>
          </p:cNvPicPr>
          <p:nvPr/>
        </p:nvPicPr>
        <p:blipFill>
          <a:blip r:embed="rId2"/>
          <a:srcRect l="33750" t="7500" r="16562" b="7499"/>
          <a:stretch>
            <a:fillRect/>
          </a:stretch>
        </p:blipFill>
        <p:spPr bwMode="auto">
          <a:xfrm>
            <a:off x="5072066" y="1643050"/>
            <a:ext cx="3786214" cy="4857784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940" name="Picture 4" descr="https://content.schools.by/cache/62/8f/628f25a01109dac1e610837c1eec35bc.jpg"/>
          <p:cNvPicPr>
            <a:picLocks noChangeAspect="1" noChangeArrowheads="1"/>
          </p:cNvPicPr>
          <p:nvPr/>
        </p:nvPicPr>
        <p:blipFill>
          <a:blip r:embed="rId3"/>
          <a:srcRect l="14063" t="2500" r="19374" b="-3750"/>
          <a:stretch>
            <a:fillRect/>
          </a:stretch>
        </p:blipFill>
        <p:spPr bwMode="auto">
          <a:xfrm>
            <a:off x="383596" y="1643050"/>
            <a:ext cx="4383312" cy="5000660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-357214"/>
            <a:ext cx="8301608" cy="157163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be-BY" sz="1600" b="1" i="1" dirty="0" smtClean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be-BY" sz="24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40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“У лесе”</a:t>
            </a:r>
          </a:p>
          <a:p>
            <a:pPr algn="ctr">
              <a:buNone/>
            </a:pPr>
            <a:r>
              <a:rPr lang="be-BY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(развіццё  мовы)</a:t>
            </a:r>
            <a:endParaRPr lang="ru-RU" dirty="0" smtClean="0"/>
          </a:p>
          <a:p>
            <a:pPr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8914" name="Picture 2" descr="https://content.schools.by/cache/5f/97/5f97efaaa0a31c94a9c57398500df0d1.jpg"/>
          <p:cNvPicPr>
            <a:picLocks noChangeAspect="1" noChangeArrowheads="1"/>
          </p:cNvPicPr>
          <p:nvPr/>
        </p:nvPicPr>
        <p:blipFill>
          <a:blip r:embed="rId2"/>
          <a:srcRect l="22500" t="2500" r="12812" b="-1"/>
          <a:stretch>
            <a:fillRect/>
          </a:stretch>
        </p:blipFill>
        <p:spPr bwMode="auto">
          <a:xfrm>
            <a:off x="428596" y="1357298"/>
            <a:ext cx="4129645" cy="5072074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8916" name="Picture 4" descr="https://content.schools.by/cache/b6/9e/b69e917c5c5800b998e68566b3325bed.jpg"/>
          <p:cNvPicPr>
            <a:picLocks noChangeAspect="1" noChangeArrowheads="1"/>
          </p:cNvPicPr>
          <p:nvPr/>
        </p:nvPicPr>
        <p:blipFill>
          <a:blip r:embed="rId3"/>
          <a:srcRect l="16875" t="5000" r="21249"/>
          <a:stretch>
            <a:fillRect/>
          </a:stretch>
        </p:blipFill>
        <p:spPr bwMode="auto">
          <a:xfrm>
            <a:off x="4857752" y="1857364"/>
            <a:ext cx="3970443" cy="4571992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8229600" cy="1000132"/>
          </a:xfrm>
        </p:spPr>
        <p:txBody>
          <a:bodyPr>
            <a:noAutofit/>
          </a:bodyPr>
          <a:lstStyle/>
          <a:p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Гульня  “Размалюю боцікі”</a:t>
            </a:r>
            <a:b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(мастацтва)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https://content.schools.by/cache/eb/5c/eb5c94c4a8c6678a38e9247c7d4bbf68.jpg"/>
          <p:cNvPicPr>
            <a:picLocks noChangeAspect="1" noChangeArrowheads="1"/>
          </p:cNvPicPr>
          <p:nvPr/>
        </p:nvPicPr>
        <p:blipFill>
          <a:blip r:embed="rId2"/>
          <a:srcRect l="9137" t="16244" r="5583"/>
          <a:stretch>
            <a:fillRect/>
          </a:stretch>
        </p:blipFill>
        <p:spPr bwMode="auto">
          <a:xfrm>
            <a:off x="4286248" y="3286124"/>
            <a:ext cx="4000528" cy="2946778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6868" name="Picture 4" descr="https://content.schools.by/cache/5a/5a/5a5ad672a6176f6469137631a91fb962.jpg"/>
          <p:cNvPicPr>
            <a:picLocks noChangeAspect="1" noChangeArrowheads="1"/>
          </p:cNvPicPr>
          <p:nvPr/>
        </p:nvPicPr>
        <p:blipFill>
          <a:blip r:embed="rId3"/>
          <a:srcRect l="27188" t="1250" r="16562"/>
          <a:stretch>
            <a:fillRect/>
          </a:stretch>
        </p:blipFill>
        <p:spPr bwMode="auto">
          <a:xfrm>
            <a:off x="428596" y="1785926"/>
            <a:ext cx="3472426" cy="4572008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2" descr="http://s017.radikal.ru/i407/1211/b8/c4065b85c2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25908" y="714356"/>
            <a:ext cx="2111196" cy="21111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8926" y="260350"/>
            <a:ext cx="6215074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be-BY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Фізкультурнае свята </a:t>
            </a:r>
            <a:br>
              <a:rPr lang="be-BY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“Дзе згубілася 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здароў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be-BY" sz="3600" b="1" i="1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5" name="Рисунок 12" descr="a07a0088297ffe9971272963f103c8a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21918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s://content.schools.by/cache/da/ce/dacee6dae4966b83f5c20cd2a31beae9.jpg"/>
          <p:cNvPicPr>
            <a:picLocks noChangeAspect="1" noChangeArrowheads="1"/>
          </p:cNvPicPr>
          <p:nvPr/>
        </p:nvPicPr>
        <p:blipFill>
          <a:blip r:embed="rId3"/>
          <a:srcRect t="12500" r="15625" b="7500"/>
          <a:stretch>
            <a:fillRect/>
          </a:stretch>
        </p:blipFill>
        <p:spPr bwMode="auto">
          <a:xfrm>
            <a:off x="571472" y="3786190"/>
            <a:ext cx="3806306" cy="2706706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892" name="Picture 4" descr="https://content.schools.by/cache/cd/f3/cdf344c0136201580a67ae182d836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619472" cy="2714604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00496" y="571480"/>
            <a:ext cx="4229104" cy="57864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У куце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сядзіць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мядзведзь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,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Хустку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вышывае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,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А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лісічка-невялічка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Хатку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прыбірае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А каток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пячэ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аладкі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,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Масла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падлівае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Мышанятка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жвава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, гладка</a:t>
            </a:r>
            <a:b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Катку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памагае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Картинки по запросу картинка медведь вышив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500462" cy="54633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коцік басаногі"/>
          <p:cNvPicPr>
            <a:picLocks noChangeAspect="1" noChangeArrowheads="1"/>
          </p:cNvPicPr>
          <p:nvPr/>
        </p:nvPicPr>
        <p:blipFill>
          <a:blip r:embed="rId2"/>
          <a:srcRect r="9823" b="9340"/>
          <a:stretch>
            <a:fillRect/>
          </a:stretch>
        </p:blipFill>
        <p:spPr bwMode="auto">
          <a:xfrm>
            <a:off x="5286380" y="1357298"/>
            <a:ext cx="3286148" cy="4408247"/>
          </a:xfrm>
          <a:prstGeom prst="round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5715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Коцік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басаногі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Па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сняжку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гуляў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Адмарозіў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лапкі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I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заплакаў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: —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Мяў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...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Што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за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дзіва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гэта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?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Трэба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бегчы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ў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дом: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Снег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такі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халодны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,</a:t>
            </a:r>
            <a:b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пячэ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агнём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...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76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Гульня  “Размалюю боцікі” (мастацтва) </vt:lpstr>
      <vt:lpstr> Фізкультурнае свята   “Дзе згубілася здароў`е?” </vt:lpstr>
      <vt:lpstr>У куце сядзіць мядзведзь, Хустку вышывае, А лісічка-невялічка Хатку прыбірае. А каток пячэ аладкі, Масла падлівае. Мышанятка жвава, гладка Катку памагае. </vt:lpstr>
      <vt:lpstr>Слайд 9</vt:lpstr>
      <vt:lpstr>Слайд 10</vt:lpstr>
      <vt:lpstr>Слайд 11</vt:lpstr>
      <vt:lpstr>                             </vt:lpstr>
      <vt:lpstr>               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Шахнюк</dc:creator>
  <cp:lastModifiedBy>DS-91</cp:lastModifiedBy>
  <cp:revision>75</cp:revision>
  <dcterms:created xsi:type="dcterms:W3CDTF">2016-05-19T18:16:08Z</dcterms:created>
  <dcterms:modified xsi:type="dcterms:W3CDTF">2016-11-22T07:01:36Z</dcterms:modified>
</cp:coreProperties>
</file>