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7"/>
  </p:notesMasterIdLst>
  <p:sldIdLst>
    <p:sldId id="256" r:id="rId2"/>
    <p:sldId id="261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501E70D-C40D-45F6-B7AB-68A99196AC45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2DFF392-82FC-402B-98C6-81A91B43BB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7824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8C2D08-0177-4A4E-BE10-689C414EE05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A60DB-AB7B-4D67-AB68-E7950C6162CC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37C4B-2250-4EBE-B412-D37728ABB5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31EF1-BCC3-4390-880A-CB4F7E84704F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8B163-57D9-40E8-B81B-D16D0A5F0C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C54CF-11B2-4044-B61E-47FF524D3EC5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36AED-E490-4A51-B74E-BE5D7FAB44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A4026-6FF1-4DAE-8E4D-C36F547AAE4A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B3A7E-148D-4F52-8D54-4CB4F9B069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2658E-E4D8-4153-BD72-EA0EC7F06645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85C5D-813E-476B-8828-EC033D666E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2CA80-FF9D-4628-A3E8-87EC238621E9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27FB0-F2D2-44BE-9FFE-30F5B27CBD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16997-4093-49F2-8A95-2B067CEF1A12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BA98A-8C1A-400F-891D-4D6F666A3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F02B5-35B2-4BB6-B01B-445D911D4105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7E010-A27A-40D6-93B1-489E8D12AC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21DE5-5FF5-4856-9110-4534343E2B71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8FF5A-A7F7-4B0E-94DC-0E6B2C5E98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456B6-42E9-4414-B831-03AD68EE54E4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C1C07-C13B-468C-8E91-57081EE49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4E56A-1DEE-49C3-8530-51CD8B18D9C9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CA02B-E430-4D44-A02F-5F581A3F30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3541BB-8DA4-49DA-8706-3398E99E85F3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43627B-A0AA-466E-98BA-90F91E1A0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4" r:id="rId2"/>
    <p:sldLayoutId id="2147483753" r:id="rId3"/>
    <p:sldLayoutId id="2147483752" r:id="rId4"/>
    <p:sldLayoutId id="2147483751" r:id="rId5"/>
    <p:sldLayoutId id="2147483750" r:id="rId6"/>
    <p:sldLayoutId id="2147483749" r:id="rId7"/>
    <p:sldLayoutId id="2147483748" r:id="rId8"/>
    <p:sldLayoutId id="2147483747" r:id="rId9"/>
    <p:sldLayoutId id="2147483746" r:id="rId10"/>
    <p:sldLayoutId id="214748374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4075" y="409575"/>
            <a:ext cx="7019925" cy="2141538"/>
          </a:xfrm>
        </p:spPr>
        <p:txBody>
          <a:bodyPr rtlCol="0">
            <a:normAutofit fontScale="90000"/>
          </a:bodyPr>
          <a:lstStyle/>
          <a:p>
            <a:pPr marL="182880" fontAlgn="auto">
              <a:spcAft>
                <a:spcPts val="0"/>
              </a:spcAft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учреждение образования «Ясли-сад агрогородка Индура»</a:t>
            </a:r>
            <a:b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пособие для детей дошкольного возраста (3-6 лет)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Тематический экран «Осень»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188" y="1700213"/>
            <a:ext cx="7561262" cy="475297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      </a:t>
            </a:r>
            <a:r>
              <a:rPr lang="ru-RU" sz="2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задачи:</a:t>
            </a:r>
          </a:p>
          <a:p>
            <a:pPr marL="342900" indent="-342900" algn="just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представление детей об осенних изменениях в природе, взаимосвязях живой и неживой природы осенью.</a:t>
            </a:r>
          </a:p>
          <a:p>
            <a:pPr marL="342900" indent="-342900" algn="just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азвивать память, мышление, расширять 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активизировать словарный запас.</a:t>
            </a:r>
          </a:p>
          <a:p>
            <a:pPr marL="457200" indent="-457200" algn="just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 детей интерес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познанию окружающего 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мира, бережное отношение к природе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pic>
        <p:nvPicPr>
          <p:cNvPr id="14340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3789363"/>
            <a:ext cx="3303588" cy="296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33162" y="0"/>
            <a:ext cx="3302000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23813"/>
            <a:ext cx="9174163" cy="6858001"/>
          </a:xfrm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3779838" y="0"/>
            <a:ext cx="5113337" cy="3789363"/>
          </a:xfrm>
        </p:spPr>
        <p:txBody>
          <a:bodyPr/>
          <a:lstStyle/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Оборудование и материалы: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Пособие – это экран с изображением Осени и ее признаков, в карманах пособия находятся  большие карточки с изображением фруктов, овощей, птиц, грибов, зверей, деревьев, погодных явлений, осенних листьев, которые используются воспитателем для демонстрации на занятиях и детьми в процессе выполнения заданий. А также материал мелкого размера на специальных липучках, которые дети самостоятельно прикрепляют на пособие.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7625"/>
            <a:ext cx="32416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 b="10081"/>
          <a:stretch>
            <a:fillRect/>
          </a:stretch>
        </p:blipFill>
        <p:spPr bwMode="auto">
          <a:xfrm>
            <a:off x="4017963" y="3976688"/>
            <a:ext cx="4170362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4079875"/>
            <a:ext cx="3241675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30213" y="4760913"/>
            <a:ext cx="8616950" cy="1836737"/>
          </a:xfrm>
        </p:spPr>
        <p:txBody>
          <a:bodyPr/>
          <a:lstStyle/>
          <a:p>
            <a:pPr algn="just"/>
            <a:r>
              <a:rPr lang="ru-RU" sz="1900" smtClean="0">
                <a:latin typeface="Times New Roman" pitchFamily="18" charset="0"/>
                <a:cs typeface="Times New Roman" pitchFamily="18" charset="0"/>
              </a:rPr>
              <a:t>На первом фото дидактического пособия изображена Осень в неукрашенном сарафане. Изучая каждую из тем недели, дети постепенно украшают сарафан осени. На экране размещают также картинки с погодными явлениями, прикрепляют птиц. По указанию воспитателя на занятиях, беседах, дидактических играх, или  в процессе самостоятельной деятельности, используют содержимое карманчиков расположенных внизу экрана. Также в соответствии с тематикой дня меняется  стихотворение.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179388"/>
            <a:ext cx="3259138" cy="425291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 b="3268"/>
          <a:stretch>
            <a:fillRect/>
          </a:stretch>
        </p:blipFill>
        <p:spPr bwMode="auto">
          <a:xfrm>
            <a:off x="4859338" y="161925"/>
            <a:ext cx="3600450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3175"/>
            <a:ext cx="9144000" cy="692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11125" y="174625"/>
            <a:ext cx="2905125" cy="2447925"/>
          </a:xfrm>
        </p:spPr>
        <p:txBody>
          <a:bodyPr/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Тематический экран «Осень»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эффективен как при проведении групповых занятий, так и индивидуальной работы с детьми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98825" y="188913"/>
            <a:ext cx="2335213" cy="294163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2492375"/>
            <a:ext cx="2459038" cy="299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3462338"/>
            <a:ext cx="2686050" cy="318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98825" y="3467100"/>
            <a:ext cx="2592388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Рисунок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400550"/>
            <a:ext cx="24384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Прямоугольник 6"/>
          <p:cNvSpPr>
            <a:spLocks noChangeArrowheads="1"/>
          </p:cNvSpPr>
          <p:nvPr/>
        </p:nvSpPr>
        <p:spPr bwMode="auto">
          <a:xfrm>
            <a:off x="5919788" y="260350"/>
            <a:ext cx="2895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Варианты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дидактических игр, которые можно использовать с тематическим экраном: «Где и что растет», «С какого дерева листок», «Раньше-позже», «Съедобное-несъедобное», «Что в корзинке» , «Один - много», «Четвёртый лишний», «Приметы осени» , «Найди перелётных птиц»</a:t>
            </a:r>
            <a:b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многие другие игры и занятия.</a:t>
            </a:r>
            <a:endParaRPr lang="ru-RU" sz="160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98825" y="3462338"/>
            <a:ext cx="2592388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" y="0"/>
            <a:ext cx="91440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3975100" cy="3046412"/>
          </a:xfrm>
        </p:spPr>
        <p:txBody>
          <a:bodyPr/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1700" smtClean="0">
                <a:latin typeface="Times New Roman" pitchFamily="18" charset="0"/>
                <a:cs typeface="Times New Roman" pitchFamily="18" charset="0"/>
              </a:rPr>
              <a:t>Предложенное нами пособие будет способствовать закреплению знаний детей полученных в процессе реализации тематической недели  «Осень».  Значительно упростит работу воспитателя при подготовке к занятиям и проведению нерегламентированной деятельности . </a:t>
            </a:r>
            <a:br>
              <a:rPr lang="ru-RU" sz="1700" smtClean="0">
                <a:latin typeface="Times New Roman" pitchFamily="18" charset="0"/>
                <a:cs typeface="Times New Roman" pitchFamily="18" charset="0"/>
              </a:rPr>
            </a:br>
            <a:endParaRPr lang="ru-RU" sz="17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rcRect t="17183" b="2"/>
          <a:stretch>
            <a:fillRect/>
          </a:stretch>
        </p:blipFill>
        <p:spPr>
          <a:xfrm>
            <a:off x="4356100" y="188913"/>
            <a:ext cx="3384550" cy="362585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rcRect t="21616"/>
          <a:stretch>
            <a:fillRect/>
          </a:stretch>
        </p:blipFill>
        <p:spPr bwMode="auto">
          <a:xfrm>
            <a:off x="323850" y="3373438"/>
            <a:ext cx="3527425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9453573">
            <a:off x="7185025" y="279400"/>
            <a:ext cx="183515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140200" y="3857625"/>
            <a:ext cx="4572000" cy="29702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7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Использование тематического экрана «Осень» в обучении дошкольников позволит решить следующие задачи: наглядность, индивидуальность, самостоятельность, самоконтроль.</a:t>
            </a:r>
            <a:r>
              <a:rPr lang="ru-RU" sz="17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7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17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Дидактический материал осуществляет приём визуализации в процессе обучения. Яркий, цветной  образ Осени, красочные картинки, привлекают внимание, вызывают у детей интерес к познанию и изучению, запускает процесс визуального мышления.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</TotalTime>
  <Words>244</Words>
  <Application>Microsoft Office PowerPoint</Application>
  <PresentationFormat>Экран (4:3)</PresentationFormat>
  <Paragraphs>16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  Государственное учреждение образования «Ясли-сад агрогородка Индура»  Дидактическое пособие для детей дошкольного возраста (3-6 лет) Тематический экран «Осень»   </vt:lpstr>
      <vt:lpstr>Оборудование и материалы: Пособие – это экран с изображением Осени и ее признаков, в карманах пособия находятся  большие карточки с изображением фруктов, овощей, птиц, грибов, зверей, деревьев, погодных явлений, осенних листьев, которые используются воспитателем для демонстрации на занятиях и детьми в процессе выполнения заданий. А также материал мелкого размера на специальных липучках, которые дети самостоятельно прикрепляют на пособие. </vt:lpstr>
      <vt:lpstr>На первом фото дидактического пособия изображена Осень в неукрашенном сарафане. Изучая каждую из тем недели, дети постепенно украшают сарафан осени. На экране размещают также картинки с погодными явлениями, прикрепляют птиц. По указанию воспитателя на занятиях, беседах, дидактических играх, или  в процессе самостоятельной деятельности, используют содержимое карманчиков расположенных внизу экрана. Также в соответствии с тематикой дня меняется  стихотворение. </vt:lpstr>
      <vt:lpstr>Тематический экран «Осень» эффективен как при проведении групповых занятий, так и индивидуальной работы с детьми </vt:lpstr>
      <vt:lpstr>Предложенное нами пособие будет способствовать закреплению знаний детей полученных в процессе реализации тематической недели  «Осень».  Значительно упростит работу воспитателя при подготовке к занятиям и проведению нерегламентированной деятельности 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Дидактическое пособие для детей дошкольного возраста (4-6 лет) Тематический экран «Осень»  </dc:title>
  <cp:lastModifiedBy>User</cp:lastModifiedBy>
  <cp:revision>26</cp:revision>
  <dcterms:modified xsi:type="dcterms:W3CDTF">2021-03-22T12:12:43Z</dcterms:modified>
</cp:coreProperties>
</file>