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56" r:id="rId4"/>
    <p:sldId id="257" r:id="rId5"/>
    <p:sldId id="264" r:id="rId6"/>
    <p:sldId id="258" r:id="rId7"/>
    <p:sldId id="261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8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39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41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11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47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78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6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20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74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09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1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35BEE-3906-466F-A442-F217F995C3F1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2A5A-B6B4-447E-8B6D-6EBA2AABC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1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599370" y="451431"/>
            <a:ext cx="7922565" cy="612000"/>
            <a:chOff x="970718" y="451431"/>
            <a:chExt cx="7922565" cy="612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970718" y="451431"/>
              <a:ext cx="7202565" cy="612000"/>
              <a:chOff x="1690718" y="451431"/>
              <a:chExt cx="7202565" cy="612000"/>
            </a:xfrm>
          </p:grpSpPr>
          <p:grpSp>
            <p:nvGrpSpPr>
              <p:cNvPr id="8" name="Группа 7"/>
              <p:cNvGrpSpPr/>
              <p:nvPr/>
            </p:nvGrpSpPr>
            <p:grpSpPr>
              <a:xfrm>
                <a:off x="1690718" y="451431"/>
                <a:ext cx="5762565" cy="612000"/>
                <a:chOff x="899592" y="692696"/>
                <a:chExt cx="5762565" cy="612000"/>
              </a:xfrm>
            </p:grpSpPr>
            <p:sp>
              <p:nvSpPr>
                <p:cNvPr id="11" name="Прямоугольник 10"/>
                <p:cNvSpPr/>
                <p:nvPr/>
              </p:nvSpPr>
              <p:spPr>
                <a:xfrm>
                  <a:off x="5942157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я</a:t>
                  </a:r>
                  <a:endPara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endParaRPr>
                </a:p>
              </p:txBody>
            </p:sp>
            <p:sp>
              <p:nvSpPr>
                <p:cNvPr id="12" name="Прямоугольник 11"/>
                <p:cNvSpPr/>
                <p:nvPr/>
              </p:nvSpPr>
              <p:spPr>
                <a:xfrm>
                  <a:off x="5222157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з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89959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д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1619672" y="692696"/>
                  <a:ext cx="720000" cy="61200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о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449999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о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233975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м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7" name="Прямоугольник 16"/>
                <p:cNvSpPr/>
                <p:nvPr/>
              </p:nvSpPr>
              <p:spPr>
                <a:xfrm>
                  <a:off x="305983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о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8" name="Прямоугольник 17"/>
                <p:cNvSpPr/>
                <p:nvPr/>
              </p:nvSpPr>
              <p:spPr>
                <a:xfrm>
                  <a:off x="377991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х</a:t>
                  </a:r>
                  <a:endParaRPr lang="ru-RU" sz="4400" dirty="0">
                    <a:latin typeface="+mj-lt"/>
                  </a:endParaRPr>
                </a:p>
              </p:txBody>
            </p:sp>
          </p:grpSp>
          <p:sp>
            <p:nvSpPr>
              <p:cNvPr id="9" name="Прямоугольник 8"/>
              <p:cNvSpPr/>
              <p:nvPr/>
            </p:nvSpPr>
            <p:spPr>
              <a:xfrm>
                <a:off x="8173283" y="451431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к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7453283" y="451431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й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817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4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47" y="0"/>
            <a:ext cx="9144000" cy="685800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599370" y="451431"/>
            <a:ext cx="7922565" cy="612000"/>
            <a:chOff x="970718" y="451431"/>
            <a:chExt cx="7922565" cy="612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970718" y="451431"/>
              <a:ext cx="7202565" cy="612000"/>
              <a:chOff x="1690718" y="451431"/>
              <a:chExt cx="7202565" cy="612000"/>
            </a:xfrm>
          </p:grpSpPr>
          <p:grpSp>
            <p:nvGrpSpPr>
              <p:cNvPr id="7" name="Группа 6"/>
              <p:cNvGrpSpPr/>
              <p:nvPr/>
            </p:nvGrpSpPr>
            <p:grpSpPr>
              <a:xfrm>
                <a:off x="1690718" y="451431"/>
                <a:ext cx="5762565" cy="612000"/>
                <a:chOff x="899592" y="692696"/>
                <a:chExt cx="5762565" cy="612000"/>
              </a:xfrm>
            </p:grpSpPr>
            <p:sp>
              <p:nvSpPr>
                <p:cNvPr id="10" name="Прямоугольник 9"/>
                <p:cNvSpPr/>
                <p:nvPr/>
              </p:nvSpPr>
              <p:spPr>
                <a:xfrm>
                  <a:off x="5942157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а</a:t>
                  </a:r>
                  <a:endPara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endParaRPr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5222157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т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2" name="Прямоугольник 11"/>
                <p:cNvSpPr/>
                <p:nvPr/>
              </p:nvSpPr>
              <p:spPr>
                <a:xfrm>
                  <a:off x="89959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п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1619672" y="692696"/>
                  <a:ext cx="720000" cy="61200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р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449999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н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233975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е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305983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з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7" name="Прямоугольник 16"/>
                <p:cNvSpPr/>
                <p:nvPr/>
              </p:nvSpPr>
              <p:spPr>
                <a:xfrm>
                  <a:off x="377991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е</a:t>
                  </a:r>
                  <a:endParaRPr lang="ru-RU" sz="4400" dirty="0">
                    <a:latin typeface="+mj-lt"/>
                  </a:endParaRPr>
                </a:p>
              </p:txBody>
            </p:sp>
          </p:grpSp>
          <p:sp>
            <p:nvSpPr>
              <p:cNvPr id="8" name="Прямоугольник 7"/>
              <p:cNvSpPr/>
              <p:nvPr/>
            </p:nvSpPr>
            <p:spPr>
              <a:xfrm>
                <a:off x="8173283" y="451431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и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7453283" y="451431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ц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</p:grpSp>
        <p:sp>
          <p:nvSpPr>
            <p:cNvPr id="18" name="Прямоугольник 17"/>
            <p:cNvSpPr/>
            <p:nvPr/>
          </p:nvSpPr>
          <p:spPr>
            <a:xfrm>
              <a:off x="817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6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7" y="25517"/>
            <a:ext cx="9144000" cy="685800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599370" y="451431"/>
            <a:ext cx="7922565" cy="612000"/>
            <a:chOff x="970718" y="451431"/>
            <a:chExt cx="7922565" cy="612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970718" y="451431"/>
              <a:ext cx="7202565" cy="612000"/>
              <a:chOff x="1690718" y="451431"/>
              <a:chExt cx="7202565" cy="612000"/>
            </a:xfrm>
          </p:grpSpPr>
          <p:grpSp>
            <p:nvGrpSpPr>
              <p:cNvPr id="7" name="Группа 6"/>
              <p:cNvGrpSpPr/>
              <p:nvPr/>
            </p:nvGrpSpPr>
            <p:grpSpPr>
              <a:xfrm>
                <a:off x="1690718" y="451431"/>
                <a:ext cx="5762565" cy="612000"/>
                <a:chOff x="899592" y="692696"/>
                <a:chExt cx="5762565" cy="612000"/>
              </a:xfrm>
            </p:grpSpPr>
            <p:sp>
              <p:nvSpPr>
                <p:cNvPr id="10" name="Прямоугольник 9"/>
                <p:cNvSpPr/>
                <p:nvPr/>
              </p:nvSpPr>
              <p:spPr>
                <a:xfrm>
                  <a:off x="5942157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я</a:t>
                  </a:r>
                  <a:endPara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endParaRPr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5222157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з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2" name="Прямоугольник 11"/>
                <p:cNvSpPr/>
                <p:nvPr/>
              </p:nvSpPr>
              <p:spPr>
                <a:xfrm>
                  <a:off x="89959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д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1619672" y="692696"/>
                  <a:ext cx="720000" cy="61200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о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449999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о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233975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м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305983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 smtClean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о</a:t>
                  </a:r>
                  <a:endParaRPr lang="ru-RU" sz="4400" dirty="0">
                    <a:latin typeface="+mj-lt"/>
                  </a:endParaRPr>
                </a:p>
              </p:txBody>
            </p:sp>
            <p:sp>
              <p:nvSpPr>
                <p:cNvPr id="17" name="Прямоугольник 16"/>
                <p:cNvSpPr/>
                <p:nvPr/>
              </p:nvSpPr>
              <p:spPr>
                <a:xfrm>
                  <a:off x="3779912" y="692696"/>
                  <a:ext cx="720000" cy="61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latin typeface="+mj-lt"/>
                    </a:rPr>
                    <a:t>х</a:t>
                  </a:r>
                  <a:endParaRPr lang="ru-RU" sz="4400" dirty="0">
                    <a:latin typeface="+mj-lt"/>
                  </a:endParaRPr>
                </a:p>
              </p:txBody>
            </p:sp>
          </p:grpSp>
          <p:sp>
            <p:nvSpPr>
              <p:cNvPr id="8" name="Прямоугольник 7"/>
              <p:cNvSpPr/>
              <p:nvPr/>
            </p:nvSpPr>
            <p:spPr>
              <a:xfrm>
                <a:off x="8173283" y="451431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к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7453283" y="451431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й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</p:grpSp>
        <p:sp>
          <p:nvSpPr>
            <p:cNvPr id="18" name="Прямоугольник 17"/>
            <p:cNvSpPr/>
            <p:nvPr/>
          </p:nvSpPr>
          <p:spPr>
            <a:xfrm>
              <a:off x="817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а</a:t>
              </a: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467544" y="1916832"/>
            <a:ext cx="1440160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ХОЗЯЙКА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820101" y="2842517"/>
            <a:ext cx="1240463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МОЙКА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2842517"/>
            <a:ext cx="1240463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КОМОД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67544" y="5619572"/>
            <a:ext cx="79208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ЯК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7544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679450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МОХ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911750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ЯМА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068047" y="3768201"/>
            <a:ext cx="115212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3768202"/>
            <a:ext cx="115212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КОЗА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376350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ЙОД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608650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ХАМ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144050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ХОД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836509" y="4693887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174064" y="2842517"/>
            <a:ext cx="1240463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ЗАМОК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880406" y="2842517"/>
            <a:ext cx="1240463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МАЗОК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526621" y="2842517"/>
            <a:ext cx="1240463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ХОМЯК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7232963" y="2866528"/>
            <a:ext cx="1240463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</a:t>
            </a:r>
            <a:r>
              <a:rPr lang="ru-RU" dirty="0" smtClean="0"/>
              <a:t>ОЙКА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948470" y="5619572"/>
            <a:ext cx="79208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708007" y="5620540"/>
            <a:ext cx="79208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ЯД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188933" y="5620540"/>
            <a:ext cx="79208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20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1690718" y="451431"/>
            <a:ext cx="5762565" cy="612000"/>
            <a:chOff x="899592" y="692696"/>
            <a:chExt cx="5762565" cy="6120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94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н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22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и</a:t>
              </a:r>
              <a:endParaRPr lang="ru-RU" sz="44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995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а</a:t>
              </a:r>
              <a:endParaRPr lang="ru-RU" sz="44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19672" y="692696"/>
              <a:ext cx="720000" cy="61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п</a:t>
              </a:r>
              <a:endParaRPr lang="ru-RU" sz="44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4999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с</a:t>
              </a:r>
              <a:endParaRPr lang="ru-RU" sz="440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33975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е</a:t>
              </a:r>
              <a:endParaRPr lang="ru-RU" sz="440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05983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л</a:t>
              </a:r>
              <a:endParaRPr lang="ru-RU" sz="44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77991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ь</a:t>
              </a:r>
              <a:endParaRPr lang="ru-RU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50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grpSp>
        <p:nvGrpSpPr>
          <p:cNvPr id="27" name="Группа 26"/>
          <p:cNvGrpSpPr/>
          <p:nvPr/>
        </p:nvGrpSpPr>
        <p:grpSpPr>
          <a:xfrm>
            <a:off x="1690718" y="451431"/>
            <a:ext cx="5762565" cy="612000"/>
            <a:chOff x="899592" y="692696"/>
            <a:chExt cx="5762565" cy="612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94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н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22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и</a:t>
              </a:r>
              <a:endParaRPr lang="ru-RU" sz="44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995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а</a:t>
              </a:r>
              <a:endParaRPr lang="ru-RU" sz="44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19672" y="692696"/>
              <a:ext cx="720000" cy="61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п</a:t>
              </a:r>
              <a:endParaRPr lang="ru-RU" sz="44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4999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с</a:t>
              </a:r>
              <a:endParaRPr lang="ru-RU" sz="440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33975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е</a:t>
              </a:r>
              <a:endParaRPr lang="ru-RU" sz="440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05983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л</a:t>
              </a:r>
              <a:endParaRPr lang="ru-RU" sz="44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77991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ь</a:t>
              </a:r>
              <a:endParaRPr lang="ru-RU" sz="44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3670934" y="3860771"/>
            <a:ext cx="854988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ЛЕС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86588" y="2365514"/>
            <a:ext cx="1126695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ПИЛА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0426" y="2353256"/>
            <a:ext cx="1126695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ПЕНЬ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01188" y="3860771"/>
            <a:ext cx="854988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САН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0427" y="3860771"/>
            <a:ext cx="854988" cy="54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ЕЛЬ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18396" y="2353256"/>
            <a:ext cx="1126695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ЛИПА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040680" y="3860771"/>
            <a:ext cx="854988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cs typeface="Aharoni" pitchFamily="2" charset="-79"/>
              </a:rPr>
              <a:t>ПАН</a:t>
            </a:r>
            <a:endParaRPr lang="ru-RU" sz="2800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5720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970718" y="451431"/>
            <a:ext cx="7202565" cy="612000"/>
            <a:chOff x="1690718" y="451431"/>
            <a:chExt cx="7202565" cy="612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690718" y="451431"/>
              <a:ext cx="5762565" cy="612000"/>
              <a:chOff x="899592" y="692696"/>
              <a:chExt cx="5762565" cy="612000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5942157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ч</a:t>
                </a: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5222157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о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89959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с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1619672" y="692696"/>
                <a:ext cx="720000" cy="612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н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449999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р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233975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е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305983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г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377991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у</a:t>
                </a:r>
                <a:endParaRPr lang="ru-RU" sz="4400" dirty="0">
                  <a:latin typeface="+mj-lt"/>
                </a:endParaRPr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817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rPr>
                <a:t>а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45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rPr>
                <a:t>к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2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970718" y="451431"/>
            <a:ext cx="7202565" cy="612000"/>
            <a:chOff x="1690718" y="451431"/>
            <a:chExt cx="7202565" cy="612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690718" y="451431"/>
              <a:ext cx="5762565" cy="612000"/>
              <a:chOff x="899592" y="692696"/>
              <a:chExt cx="5762565" cy="61200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5942157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ч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5222157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о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89959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с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1619672" y="692696"/>
                <a:ext cx="720000" cy="612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н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449999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р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33975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spc="0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е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305983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г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377991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у</a:t>
                </a:r>
                <a:endParaRPr lang="ru-RU" sz="4400" dirty="0">
                  <a:latin typeface="+mj-lt"/>
                </a:endParaRPr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817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rPr>
                <a:t>а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45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rPr>
                <a:t>к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4916414" y="4126441"/>
            <a:ext cx="908901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УРОК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461515" y="4126441"/>
            <a:ext cx="908901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ЕГОР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06311" y="4126441"/>
            <a:ext cx="908901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КОРА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51412" y="4126441"/>
            <a:ext cx="908901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РОГА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351911" y="3272756"/>
            <a:ext cx="1052917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ГОРКА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49852" y="3272756"/>
            <a:ext cx="1052917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ЧУРКА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150632" y="3272756"/>
            <a:ext cx="1052917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НОЧКА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51412" y="3272756"/>
            <a:ext cx="1052917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РУЧКА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51412" y="2419071"/>
            <a:ext cx="1150925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ЕГОРКА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51412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СОК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826822" y="4126441"/>
            <a:ext cx="908901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СНЕГ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371618" y="4126441"/>
            <a:ext cx="908901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ГОРА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763750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СУК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976088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РОК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400560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НОС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188426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РОГ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612898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ОСА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7826822" y="4954593"/>
            <a:ext cx="763963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20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47" y="0"/>
            <a:ext cx="9144000" cy="685800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1690718" y="451431"/>
            <a:ext cx="5762565" cy="612000"/>
            <a:chOff x="899592" y="692696"/>
            <a:chExt cx="5762565" cy="612000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94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т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22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н</a:t>
              </a:r>
              <a:endParaRPr lang="ru-RU" sz="44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995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д</a:t>
              </a:r>
              <a:endParaRPr lang="ru-RU" sz="44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619672" y="692696"/>
              <a:ext cx="720000" cy="61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о</a:t>
              </a:r>
              <a:endParaRPr lang="ru-RU" sz="4400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4999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е</a:t>
              </a:r>
              <a:endParaRPr lang="ru-RU" sz="44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33975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к</a:t>
              </a:r>
              <a:endParaRPr lang="ru-RU" sz="44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05983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у</a:t>
              </a:r>
              <a:endParaRPr lang="ru-RU" sz="4400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77991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м</a:t>
              </a:r>
              <a:endParaRPr lang="ru-RU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34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27" name="Группа 26"/>
          <p:cNvGrpSpPr/>
          <p:nvPr/>
        </p:nvGrpSpPr>
        <p:grpSpPr>
          <a:xfrm>
            <a:off x="1690718" y="451431"/>
            <a:ext cx="5762565" cy="612000"/>
            <a:chOff x="899592" y="692696"/>
            <a:chExt cx="5762565" cy="612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94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т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222157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н</a:t>
              </a:r>
              <a:endParaRPr lang="ru-RU" sz="44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995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д</a:t>
              </a:r>
              <a:endParaRPr lang="ru-RU" sz="44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19672" y="692696"/>
              <a:ext cx="720000" cy="61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о</a:t>
              </a:r>
              <a:endParaRPr lang="ru-RU" sz="44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49999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е</a:t>
              </a:r>
              <a:endParaRPr lang="ru-RU" sz="440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33975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к</a:t>
              </a:r>
              <a:endParaRPr lang="ru-RU" sz="440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05983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у</a:t>
              </a:r>
              <a:endParaRPr lang="ru-RU" sz="44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779912" y="692696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м</a:t>
              </a:r>
              <a:endParaRPr lang="ru-RU" sz="4400" dirty="0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67544" y="2047256"/>
            <a:ext cx="1440160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УТЕНОК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410718" y="2972941"/>
            <a:ext cx="1296144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ДОМЕН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67544" y="2972941"/>
            <a:ext cx="1296144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5722141"/>
            <a:ext cx="79208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67544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619672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КУМ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437219" y="3898626"/>
            <a:ext cx="115212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ЕДОК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771800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КОТ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779912" y="3898626"/>
            <a:ext cx="115212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ОМУТ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123728" y="3898626"/>
            <a:ext cx="115212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КНУТ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67544" y="3898626"/>
            <a:ext cx="1152128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ЕНОТ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076056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228184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КОД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923928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ДНО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7380312" y="4824311"/>
            <a:ext cx="1008112" cy="61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8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47" y="0"/>
            <a:ext cx="9144000" cy="6858000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1319450" y="454303"/>
            <a:ext cx="6482565" cy="612000"/>
            <a:chOff x="1690718" y="451431"/>
            <a:chExt cx="6482565" cy="61200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1690718" y="451431"/>
              <a:ext cx="5762565" cy="612000"/>
              <a:chOff x="899592" y="692696"/>
              <a:chExt cx="5762565" cy="612000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5942157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к</a:t>
                </a:r>
                <a:endParaRPr lang="ru-RU" sz="4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5222157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н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89959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с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1619672" y="692696"/>
                <a:ext cx="720000" cy="612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т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449999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я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233975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 smtClean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р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305983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е</a:t>
                </a:r>
                <a:endParaRPr lang="ru-RU" sz="4400" dirty="0">
                  <a:latin typeface="+mj-lt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3779912" y="692696"/>
                <a:ext cx="720000" cy="61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  <a:latin typeface="+mj-lt"/>
                  </a:rPr>
                  <a:t>м</a:t>
                </a:r>
                <a:endParaRPr lang="ru-RU" sz="4400" dirty="0">
                  <a:latin typeface="+mj-lt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7453283" y="451431"/>
              <a:ext cx="720000" cy="61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</a:rPr>
                <a:t>а</a:t>
              </a:r>
              <a:endPara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86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154</Words>
  <Application>Microsoft Office PowerPoint</Application>
  <PresentationFormat>Экран (4:3)</PresentationFormat>
  <Paragraphs>154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IBAH</dc:creator>
  <cp:lastModifiedBy>IBAH</cp:lastModifiedBy>
  <cp:revision>18</cp:revision>
  <dcterms:created xsi:type="dcterms:W3CDTF">2018-01-10T10:56:56Z</dcterms:created>
  <dcterms:modified xsi:type="dcterms:W3CDTF">2018-02-02T06:32:22Z</dcterms:modified>
</cp:coreProperties>
</file>