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7.seasonmir.idhost.kz/pjtxluz/amerikanskiy_pirog_kniga_lyuvi_hd_114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9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by.yandex.net/i?id=d522a450cf5d2819049569a8fea4887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amabook.com.ua/wp-content/uploads/2014/12/2186_19997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3303"/>
            <a:ext cx="395082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by.yandex.net/i?id=574710b8905292b9c0a12de6b3527888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71" y="3429000"/>
            <a:ext cx="4355976" cy="29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28055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cs typeface="Aharoni" pitchFamily="2" charset="-79"/>
              </a:rPr>
              <a:t>ПРАВИЛЬНЫЙ ОТВЕТ:</a:t>
            </a:r>
            <a:endParaRPr lang="ru-RU" sz="4400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284984"/>
            <a:ext cx="2514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u="sng" dirty="0" smtClean="0">
                <a:cs typeface="Aharoni" pitchFamily="2" charset="-79"/>
              </a:rPr>
              <a:t>КОСА</a:t>
            </a:r>
            <a:endParaRPr lang="ru-RU" sz="6600" u="sng" dirty="0">
              <a:cs typeface="Aharoni" pitchFamily="2" charset="-79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69769" y="35966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im0-tub-by.yandex.net/i?id=66a0a69b6d0512559514c4750ba1b8d8-sr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3"/>
            <a:ext cx="3426512" cy="341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by.yandex.net/i?id=2f7815adfd02ab899d4aecf9f872a65b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/>
          <a:stretch/>
        </p:blipFill>
        <p:spPr bwMode="auto">
          <a:xfrm>
            <a:off x="971600" y="596239"/>
            <a:ext cx="34835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-dog.ru/wallpapers/4/12/432270047706548/luchnik-strely-luk-cel-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6"/>
          <a:stretch/>
        </p:blipFill>
        <p:spPr bwMode="auto">
          <a:xfrm>
            <a:off x="5220072" y="596239"/>
            <a:ext cx="30001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0-tub-by.yandex.net/i?id=fe5f7b0bf01e01e44dce3cfd16dcfb96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5"/>
          <a:stretch/>
        </p:blipFill>
        <p:spPr bwMode="auto">
          <a:xfrm>
            <a:off x="2777396" y="3645024"/>
            <a:ext cx="30907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68760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ПРАВИЛЬНЫЙ ОТВЕТ: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647693"/>
            <a:ext cx="3099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 smtClean="0">
                <a:cs typeface="Aharoni" pitchFamily="2" charset="-79"/>
              </a:rPr>
              <a:t>СТРЕЛА</a:t>
            </a:r>
            <a:endParaRPr lang="ru-RU" sz="6000" u="sng" dirty="0">
              <a:cs typeface="Aharoni" pitchFamily="2" charset="-79"/>
            </a:endParaRPr>
          </a:p>
        </p:txBody>
      </p:sp>
      <p:pic>
        <p:nvPicPr>
          <p:cNvPr id="9218" name="Picture 2" descr="http://arbaletspb.ru/userfiles/shop/695_strela_s_naturalnym_oper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2756031" cy="37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067944" y="3913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engrinews.kz/userdata/news/2011/news_191611/photo_18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6658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0-tub-by.yandex.net/i?id=6662b896598125d9552fddda88c0cb7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9660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0-tub-by.yandex.net/i?id=63bb804b298ba98e7a6dfe573a2b8576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8"/>
          <a:stretch/>
        </p:blipFill>
        <p:spPr bwMode="auto">
          <a:xfrm>
            <a:off x="2713077" y="3333372"/>
            <a:ext cx="3083059" cy="30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249633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ПРАВИЛЬНЫЙ ОТВЕТ: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379058"/>
            <a:ext cx="35819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u="sng" dirty="0" smtClean="0">
                <a:cs typeface="Aharoni" pitchFamily="2" charset="-79"/>
              </a:rPr>
              <a:t>КАМЕРА</a:t>
            </a:r>
            <a:endParaRPr lang="ru-RU" sz="6600" u="sng" dirty="0">
              <a:cs typeface="Aharoni" pitchFamily="2" charset="-79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108361" y="36907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dlykrohi.ru/assets/images/zapchasti/4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r="8509"/>
          <a:stretch/>
        </p:blipFill>
        <p:spPr bwMode="auto">
          <a:xfrm>
            <a:off x="5488328" y="2420888"/>
            <a:ext cx="3082105" cy="36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nteriorsmall.ru/wp-content/uploads/stilnyy-interyer-mankhettenskogo-dupleksa-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3264"/>
            <a:ext cx="3384376" cy="25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olitikus.ru/uploads/posts/2014-04/1398239048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7508"/>
            <a:ext cx="3706176" cy="25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yourcleanroomsupplier.com/blog/wp-content/uploads/2016/12/610kORbodJL._SL10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r="11144"/>
          <a:stretch/>
        </p:blipFill>
        <p:spPr bwMode="auto">
          <a:xfrm>
            <a:off x="3131840" y="3284984"/>
            <a:ext cx="23568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0728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ПРАВИЛЬНЫЙ ОТВЕТ: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287324"/>
            <a:ext cx="37691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u="sng" dirty="0" smtClean="0">
                <a:cs typeface="Aharoni" pitchFamily="2" charset="-79"/>
              </a:rPr>
              <a:t>БАТАРЕЯ</a:t>
            </a:r>
            <a:endParaRPr lang="ru-RU" sz="6600" u="sng" dirty="0">
              <a:cs typeface="Aharoni" pitchFamily="2" charset="-79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141236" y="35990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mdom.biz/_ph/86/2/334580852.jpg?15077626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r="5986"/>
          <a:stretch/>
        </p:blipFill>
        <p:spPr bwMode="auto">
          <a:xfrm>
            <a:off x="5252874" y="2492896"/>
            <a:ext cx="3195097" cy="28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artinkinaden.ru/uploads/posts/2015-10/1445433478_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r="15158"/>
          <a:stretch/>
        </p:blipFill>
        <p:spPr bwMode="auto">
          <a:xfrm>
            <a:off x="755576" y="476672"/>
            <a:ext cx="33356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m0-tub-by.yandex.net/i?id=45d2eb0f7a0e24417cb5409069fb3d7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7280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greecefurs.do.am/belka_na_glavnuju11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 b="9260"/>
          <a:stretch/>
        </p:blipFill>
        <p:spPr bwMode="auto">
          <a:xfrm>
            <a:off x="2987824" y="3429000"/>
            <a:ext cx="2592287" cy="30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ПРАВИЛЬНЫЙ ОТВЕТ: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501008"/>
            <a:ext cx="26718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u="sng" dirty="0" smtClean="0">
                <a:cs typeface="Aharoni" pitchFamily="2" charset="-79"/>
              </a:rPr>
              <a:t>ШУБА</a:t>
            </a:r>
            <a:endParaRPr lang="ru-RU" sz="6600" u="sng" dirty="0">
              <a:cs typeface="Aharoni" pitchFamily="2" charset="-79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50781" y="3769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man161.ru/wp-content/uploads/2014/09/shu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3244"/>
          <a:stretch/>
        </p:blipFill>
        <p:spPr bwMode="auto">
          <a:xfrm>
            <a:off x="5039566" y="2178779"/>
            <a:ext cx="3331779" cy="41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by.yandex.net/i?id=acaa2873f78100601cec7ab5db6245a6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528392" cy="26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by.yandex.net/i?id=7076c5462742ac82c6b32b38a5a39579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620687"/>
            <a:ext cx="3245461" cy="26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by.yandex.net/i?id=e7f73ea35141777f13acc8ff21ee96fc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1013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.tyt.by/n/it/03/c/lekarstvo_tabletki_aspir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3467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pics.v7.top.rbk.ru/v6_top_pics/media/img/3/27/75472733384127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9"/>
            <a:ext cx="392495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st-gdefon.gallery.world/wallpapers_original/91925_gallery.worl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5305"/>
          <a:stretch/>
        </p:blipFill>
        <p:spPr bwMode="auto">
          <a:xfrm>
            <a:off x="2267744" y="3302294"/>
            <a:ext cx="3928058" cy="28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943" y="1052736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ПРАВИЛЬНЫЙ ОТВЕТ: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283400"/>
            <a:ext cx="3619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u="sng" dirty="0" smtClean="0">
                <a:cs typeface="Aharoni" pitchFamily="2" charset="-79"/>
              </a:rPr>
              <a:t>КОЛЕСО</a:t>
            </a:r>
            <a:endParaRPr lang="ru-RU" sz="6600" u="sng" dirty="0">
              <a:cs typeface="Aharoni" pitchFamily="2" charset="-79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159325" y="35950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kraj.by/img/content/bc/3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5283" r="2727" b="6188"/>
          <a:stretch/>
        </p:blipFill>
        <p:spPr bwMode="auto">
          <a:xfrm>
            <a:off x="5241700" y="2614411"/>
            <a:ext cx="3451539" cy="24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kozhmed.ru/wp-content/uploads/2017/02/probki-na-dorog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6708"/>
            <a:ext cx="3384376" cy="22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ayni.info/wp-content/uploads/2015/02/15-faktov-iz-istorii-vina_1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86709"/>
            <a:ext cx="3673252" cy="22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tutkryto.su/wp-content/uploads/2016/12/Ml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3" y="3501008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49913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ПРАВИЛЬНЫЙ ОТВЕТ: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429000"/>
            <a:ext cx="36583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u="sng" dirty="0" smtClean="0">
                <a:cs typeface="Aharoni" pitchFamily="2" charset="-79"/>
              </a:rPr>
              <a:t>ПРОБКА</a:t>
            </a:r>
            <a:endParaRPr lang="ru-RU" sz="6600" u="sng" dirty="0">
              <a:cs typeface="Aharoni" pitchFamily="2" charset="-79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104857" y="37406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cdn.pixabay.com/photo/2015/01/08/09/49/champagne-592638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5793" r="16027" b="7441"/>
          <a:stretch/>
        </p:blipFill>
        <p:spPr bwMode="auto">
          <a:xfrm>
            <a:off x="5083265" y="2650850"/>
            <a:ext cx="339844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01620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cs typeface="Aharoni" pitchFamily="2" charset="-79"/>
              </a:rPr>
              <a:t>ПРАВИЛЬНЫЙ ОТВЕТ:</a:t>
            </a:r>
            <a:endParaRPr lang="ru-RU" sz="4400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09321" y="3139491"/>
            <a:ext cx="6032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8000" dirty="0" smtClean="0">
                <a:latin typeface="Arial Black" pitchFamily="34" charset="0"/>
              </a:rPr>
              <a:t>			ИГРА</a:t>
            </a:r>
            <a:endParaRPr lang="ru-RU" sz="8000" dirty="0">
              <a:latin typeface="Arial Black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7816443">
            <a:off x="5152271" y="2576305"/>
            <a:ext cx="1489026" cy="881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by.yandex.net/i?id=9c612e46838ca9f48d7b7b2be34707a8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6112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isovach.ru/upload/2017/04/generator/morkov_141565804_ori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0559"/>
            <a:ext cx="3766244" cy="2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rhow.ru/uploads/posts/2014-01/1389454071_kak-vybrat-vedro-dlya-hozyaystvennyh-nuzhd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85" y="3296195"/>
            <a:ext cx="2863991" cy="30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861392"/>
            <a:ext cx="725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	ПРАВИЛЬНЫЙ ОТВЕТ:	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1" y="2629362"/>
            <a:ext cx="4531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u="sng" dirty="0" smtClean="0"/>
              <a:t>СНЕГОВИК</a:t>
            </a:r>
            <a:endParaRPr lang="ru-RU" sz="6000" b="1" u="sng" dirty="0"/>
          </a:p>
        </p:txBody>
      </p:sp>
      <p:pic>
        <p:nvPicPr>
          <p:cNvPr id="2050" name="Picture 2" descr="https://www.superdecoupage.ru/wp-content/uploads/2014/11/snegoviki-kartinki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84" y="2032872"/>
            <a:ext cx="3406669" cy="38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108291" y="2777153"/>
            <a:ext cx="9784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by.yandex.net/i?id=69390846695904d0ae97f3d160ac699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4680"/>
            <a:ext cx="3240360" cy="26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emiart.ru/forum/uploads11/post-1959190-1357310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679"/>
            <a:ext cx="3531518" cy="265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ipartbest.com/cliparts/7Ta/Lr8/7TaLr8y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95" y="3407277"/>
            <a:ext cx="3910914" cy="27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52735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ПРАВИЛЬНЫЙ ОТВЕТ: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284984"/>
            <a:ext cx="24376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u="sng" dirty="0" smtClean="0">
                <a:cs typeface="Aharoni" pitchFamily="2" charset="-79"/>
              </a:rPr>
              <a:t>УТРО</a:t>
            </a:r>
            <a:endParaRPr lang="ru-RU" sz="6600" u="sng" dirty="0">
              <a:cs typeface="Aharoni" pitchFamily="2" charset="-79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03848" y="35966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pro100tak.com/iconsgifts/img7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07" y="2364907"/>
            <a:ext cx="4288218" cy="29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by.yandex.net/i?id=193c5308abaf4bf37c230c12fd408f1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413593" cy="25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gtk.by/wp-content/uploads/2015/12/2539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5272"/>
            <a:ext cx="3488795" cy="25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0-tub-by.yandex.net/i?id=40899b0326b0cd5e94c0568d8b23de8f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/>
          <a:stretch/>
        </p:blipFill>
        <p:spPr bwMode="auto">
          <a:xfrm>
            <a:off x="2390364" y="3645024"/>
            <a:ext cx="3625376" cy="26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68760"/>
            <a:ext cx="6262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ПРАВИЛЬНЫЙ ОТВЕТ: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15427" y="3284984"/>
            <a:ext cx="3967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 smtClean="0"/>
              <a:t>ПОМОЩЬ</a:t>
            </a:r>
            <a:endParaRPr lang="ru-RU" sz="6000" u="sng" dirty="0"/>
          </a:p>
        </p:txBody>
      </p:sp>
      <p:sp>
        <p:nvSpPr>
          <p:cNvPr id="4" name="Стрелка вниз 3"/>
          <p:cNvSpPr/>
          <p:nvPr/>
        </p:nvSpPr>
        <p:spPr>
          <a:xfrm rot="2563494">
            <a:off x="5698660" y="2893049"/>
            <a:ext cx="740952" cy="102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185</TotalTime>
  <Words>40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IBAH</dc:creator>
  <cp:lastModifiedBy>IBAH</cp:lastModifiedBy>
  <cp:revision>15</cp:revision>
  <dcterms:created xsi:type="dcterms:W3CDTF">2017-10-31T09:11:27Z</dcterms:created>
  <dcterms:modified xsi:type="dcterms:W3CDTF">2017-11-01T10:47:53Z</dcterms:modified>
</cp:coreProperties>
</file>