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0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59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A159D-2C44-4976-B6E4-6E46076A85F2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826E8-FC20-46F2-9595-065D03637C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2" name="Google Shape;19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</a:t>
            </a:fld>
            <a:endParaRPr sz="1200" b="0" i="0" u="none" strike="noStrike" cap="none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anose="02040502050405020303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anose="02040502050405020303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B6D8D9-8A6D-47C8-8773-B539D61A1568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091378-E8F3-474F-9D31-6AD111C689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anose="02040502050405020303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9001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33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62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79070" y="1988820"/>
            <a:ext cx="8865870" cy="2376805"/>
          </a:xfrm>
          <a:prstGeom prst="round2DiagRect">
            <a:avLst/>
          </a:prstGeom>
        </p:spPr>
        <p:style>
          <a:lnRef idx="2">
            <a:schemeClr val="accent1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194" name="Google Shape;194;p25"/>
          <p:cNvSpPr txBox="1">
            <a:spLocks noGrp="1"/>
          </p:cNvSpPr>
          <p:nvPr>
            <p:ph type="ctrTitle"/>
          </p:nvPr>
        </p:nvSpPr>
        <p:spPr>
          <a:xfrm>
            <a:off x="1026185" y="44379"/>
            <a:ext cx="7092280" cy="2295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indent="0" algn="ctr">
              <a:buNone/>
            </a:pPr>
            <a:r>
              <a:rPr lang="ru-RU" sz="3400" b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Мы в субботу не скучаем - заняться творчеством Вас приглашаем!!!</a:t>
            </a:r>
            <a:endParaRPr lang="ru-RU" sz="3400" b="0" dirty="0">
              <a:solidFill>
                <a:srgbClr val="FF0000"/>
              </a:solidFill>
              <a:effectLst/>
              <a:latin typeface="Monotype Corsiva" panose="03010101010201010101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8885" y="2202695"/>
            <a:ext cx="5628950" cy="64451"/>
          </a:xfrm>
          <a:prstGeom prst="rect">
            <a:avLst/>
          </a:prstGeom>
          <a:gradFill flip="none" rotWithShape="1">
            <a:gsLst>
              <a:gs pos="0">
                <a:srgbClr val="FFCC00"/>
              </a:gs>
              <a:gs pos="60000">
                <a:srgbClr val="09763A"/>
              </a:gs>
              <a:gs pos="100000">
                <a:srgbClr val="D01A1E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8F70-4774-4C44-B05A-D944B718EAB4}" type="slidenum">
              <a:rPr lang="x-none" smtClean="0"/>
              <a:t>1</a:t>
            </a:fld>
            <a:endParaRPr lang="x-none"/>
          </a:p>
        </p:txBody>
      </p:sp>
      <p:pic>
        <p:nvPicPr>
          <p:cNvPr id="3" name="Изображение 2" descr="6-ОЙСИ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60" y="2132965"/>
            <a:ext cx="8494395" cy="20548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Текстовое поле 4"/>
          <p:cNvSpPr txBox="1"/>
          <p:nvPr/>
        </p:nvSpPr>
        <p:spPr>
          <a:xfrm>
            <a:off x="206375" y="4339816"/>
            <a:ext cx="8731250" cy="46799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2800" i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03.02.2024</a:t>
            </a:r>
            <a:r>
              <a:rPr lang="ru-RU" sz="2700" i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</a:p>
          <a:p>
            <a:pPr algn="ctr"/>
            <a:r>
              <a:rPr lang="ru-RU" sz="2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День гражданского и </a:t>
            </a:r>
            <a:r>
              <a:rPr lang="ru-RU" sz="2600" u="sng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патриотического,</a:t>
            </a:r>
          </a:p>
          <a:p>
            <a:pPr algn="ctr"/>
            <a:r>
              <a:rPr lang="ru-RU" sz="2600" u="sng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духовно-нравственного воспитания</a:t>
            </a:r>
          </a:p>
          <a:p>
            <a:pPr marL="285750" indent="-285750" algn="ctr">
              <a:buFont typeface="Wingdings" panose="05000000000000000000" charset="0"/>
              <a:buChar char="v"/>
            </a:pP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Коллаж «Край родной, навек любимый»</a:t>
            </a:r>
          </a:p>
          <a:p>
            <a:pPr marL="285750" indent="-285750" algn="ctr">
              <a:buFont typeface="Wingdings" panose="05000000000000000000" charset="0"/>
              <a:buChar char="v"/>
            </a:pP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Интеллектуально-патриотический квест «Мой народ - моя гордость»</a:t>
            </a:r>
            <a:endParaRPr lang="ru-RU" altLang="en-US" sz="2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Управляющая кнопка: далее 8">
            <a:hlinkClick r:id="" action="ppaction://hlinkshowjump?jump=nextslide"/>
          </p:cNvPr>
          <p:cNvSpPr/>
          <p:nvPr/>
        </p:nvSpPr>
        <p:spPr>
          <a:xfrm>
            <a:off x="4472305" y="6319746"/>
            <a:ext cx="504190" cy="360045"/>
          </a:xfrm>
          <a:prstGeom prst="actionButtonForwardNex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</TotalTime>
  <Words>39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 Black</vt:lpstr>
      <vt:lpstr>Calibri</vt:lpstr>
      <vt:lpstr>Georgia</vt:lpstr>
      <vt:lpstr>Monotype Corsiva</vt:lpstr>
      <vt:lpstr>Times New Roman</vt:lpstr>
      <vt:lpstr>Trebuchet MS</vt:lpstr>
      <vt:lpstr>Wingdings</vt:lpstr>
      <vt:lpstr>Воздушный поток</vt:lpstr>
      <vt:lpstr>Мы в субботу не скучаем - заняться творчеством Вас приглашаем!!!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Беларусь – наша Родина</dc:title>
  <dc:creator>Admin</dc:creator>
  <cp:lastModifiedBy>User</cp:lastModifiedBy>
  <cp:revision>10</cp:revision>
  <dcterms:created xsi:type="dcterms:W3CDTF">2013-11-23T20:24:00Z</dcterms:created>
  <dcterms:modified xsi:type="dcterms:W3CDTF">2024-01-29T07:15:34Z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1268323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ICV">
    <vt:lpwstr>2AF3FD2D6C4F45768FABD5B1DB4C978B_12</vt:lpwstr>
  </property>
  <property fmtid="{D5CDD505-2E9C-101B-9397-08002B2CF9AE}" pid="6" name="KSOProductBuildVer">
    <vt:lpwstr>1049-12.2.0.13431</vt:lpwstr>
  </property>
</Properties>
</file>