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84C"/>
    <a:srgbClr val="34E92B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D9FDD-A632-45CD-8FC7-075FC5860603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B7B80-2090-4F0A-AE3D-F094272BC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0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338C-68DF-49BB-B6B0-04211A0DC6BF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CBB8-32CF-464D-9F0B-1182FE3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12" Type="http://schemas.openxmlformats.org/officeDocument/2006/relationships/slide" Target="slide13.xml"/><Relationship Id="rId17" Type="http://schemas.openxmlformats.org/officeDocument/2006/relationships/slide" Target="slide5.xml"/><Relationship Id="rId2" Type="http://schemas.openxmlformats.org/officeDocument/2006/relationships/image" Target="../media/image3.jpg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2.xml"/><Relationship Id="rId5" Type="http://schemas.openxmlformats.org/officeDocument/2006/relationships/slide" Target="slide11.xml"/><Relationship Id="rId15" Type="http://schemas.openxmlformats.org/officeDocument/2006/relationships/slide" Target="slide17.xml"/><Relationship Id="rId10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283151"/>
            <a:ext cx="8735684" cy="3046988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Моя Родина – </a:t>
            </a:r>
          </a:p>
          <a:p>
            <a:pPr algn="r"/>
            <a:r>
              <a:rPr lang="ru-RU" sz="9600" b="1" spc="50" dirty="0" smtClean="0">
                <a:ln w="11430"/>
                <a:solidFill>
                  <a:srgbClr val="34E92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Беларусь</a:t>
            </a:r>
            <a:r>
              <a:rPr lang="ru-RU" sz="4800" b="1" spc="50" dirty="0" smtClean="0">
                <a:ln w="11430"/>
                <a:solidFill>
                  <a:srgbClr val="34E92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spc="50" dirty="0">
              <a:ln w="11430"/>
              <a:solidFill>
                <a:srgbClr val="34E92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" r="3321" b="2522"/>
          <a:stretch/>
        </p:blipFill>
        <p:spPr>
          <a:xfrm>
            <a:off x="6000" y="0"/>
            <a:ext cx="1800000" cy="20518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994288" y="188875"/>
            <a:ext cx="704303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«Средняя школа № 2 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 П.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Массонова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г. Свислочь»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216" y="6181189"/>
            <a:ext cx="8956104" cy="64633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3600" b="1" spc="50" dirty="0" smtClean="0">
                <a:ln w="11430"/>
                <a:solidFill>
                  <a:srgbClr val="34E92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Мухина Дарья Викторовна </a:t>
            </a:r>
            <a:endParaRPr lang="ru-RU" sz="3600" b="1" spc="50" dirty="0">
              <a:ln w="11430"/>
              <a:solidFill>
                <a:srgbClr val="34E92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949" y="211015"/>
            <a:ext cx="877824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Символом чего является ромб на флаге Беларуси?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422" y="2882712"/>
            <a:ext cx="3942618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удачи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плодородия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дружбы народа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5040" y="5374641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Б)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151" y="239151"/>
            <a:ext cx="8742617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написано на ленте внизу герба Республики Беларусь?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3248041"/>
            <a:ext cx="5211298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За Беларусь!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СССР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Республика Беларусь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3863" y="5181676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151" y="267286"/>
            <a:ext cx="866569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цветы изображены на гербе?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624" y="2409887"/>
            <a:ext cx="4714752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клевер и васильки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клевер и лен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розы и незабудки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5495" y="4872641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Б)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86" y="168813"/>
            <a:ext cx="8679766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Какого цвета контур территории Республики Беларусь на гербе?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57" y="2739343"/>
            <a:ext cx="2610010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зелёный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красный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жёлтый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5999" y="4683634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5" y="225084"/>
            <a:ext cx="8750104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находится ниже контура границы Республики Беларусь?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110" y="2959888"/>
            <a:ext cx="8693835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земной шар в лучах восходящего солнца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луна в фазе новолуния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луна в фазе полнолуния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6012" y="5435120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А)</a:t>
            </a:r>
            <a:endParaRPr lang="ru-RU" sz="3600" dirty="0">
              <a:solidFill>
                <a:srgbClr val="34E9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083" y="225083"/>
            <a:ext cx="8721969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город является столицей Беларуси?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829" y="2694416"/>
            <a:ext cx="2468946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Минск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Гомель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Витебск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 Брест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0584" y="5013857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1" y="211015"/>
            <a:ext cx="8792307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празднуется День Независимости Республики Беларусь?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354" y="3007598"/>
            <a:ext cx="2668808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3 июля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24 марта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15 июня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 7 августа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8719" y="5111337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25083"/>
            <a:ext cx="8764173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Беларусь имеет границы с 5 странами .Какая из них лишняя?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083" y="2984166"/>
            <a:ext cx="2498120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Польша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Литва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Латвия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 Эстония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2324" y="5470769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Г)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87" y="267286"/>
            <a:ext cx="8693833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каком году Белорусская ССР вошла в состав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Союза Советских Социальных Республик?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962" y="3746639"/>
            <a:ext cx="1710725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1927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1937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1922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 1934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65302" y="5408632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67" y="365760"/>
            <a:ext cx="576305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58964"/>
            <a:ext cx="28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Гимн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888656"/>
            <a:ext cx="28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Флаг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604300"/>
            <a:ext cx="28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Герб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392514"/>
            <a:ext cx="2880000" cy="10800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Край синих озер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3500430" y="242872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3500430" y="1887524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3470270" y="3588654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84316" y="5433792"/>
            <a:ext cx="1080000" cy="10800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>
            <a:hlinkClick r:id="rId7" action="ppaction://hlinksldjump"/>
          </p:cNvPr>
          <p:cNvSpPr/>
          <p:nvPr/>
        </p:nvSpPr>
        <p:spPr>
          <a:xfrm>
            <a:off x="4879397" y="255276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8" action="ppaction://hlinksldjump"/>
          </p:cNvPr>
          <p:cNvSpPr/>
          <p:nvPr/>
        </p:nvSpPr>
        <p:spPr>
          <a:xfrm>
            <a:off x="4907979" y="1884733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>
            <a:hlinkClick r:id="rId9" action="ppaction://hlinksldjump"/>
          </p:cNvPr>
          <p:cNvSpPr/>
          <p:nvPr/>
        </p:nvSpPr>
        <p:spPr>
          <a:xfrm>
            <a:off x="6358178" y="1896455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rId10" action="ppaction://hlinksldjump"/>
          </p:cNvPr>
          <p:cNvSpPr/>
          <p:nvPr/>
        </p:nvSpPr>
        <p:spPr>
          <a:xfrm>
            <a:off x="7818773" y="1888193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" name="Скругленный прямоугольник 18">
            <a:hlinkClick r:id="rId11" action="ppaction://hlinksldjump"/>
          </p:cNvPr>
          <p:cNvSpPr/>
          <p:nvPr/>
        </p:nvSpPr>
        <p:spPr>
          <a:xfrm>
            <a:off x="4918809" y="3606163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>
            <a:hlinkClick r:id="rId12" action="ppaction://hlinksldjump"/>
          </p:cNvPr>
          <p:cNvSpPr/>
          <p:nvPr/>
        </p:nvSpPr>
        <p:spPr>
          <a:xfrm>
            <a:off x="6354046" y="3602927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>
            <a:hlinkClick r:id="rId13" action="ppaction://hlinksldjump"/>
          </p:cNvPr>
          <p:cNvSpPr/>
          <p:nvPr/>
        </p:nvSpPr>
        <p:spPr>
          <a:xfrm>
            <a:off x="7791515" y="3585175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>
            <a:hlinkClick r:id="rId14" action="ppaction://hlinksldjump"/>
          </p:cNvPr>
          <p:cNvSpPr/>
          <p:nvPr/>
        </p:nvSpPr>
        <p:spPr>
          <a:xfrm>
            <a:off x="4930538" y="5433249"/>
            <a:ext cx="1080000" cy="10800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>
            <a:hlinkClick r:id="rId15" action="ppaction://hlinksldjump"/>
          </p:cNvPr>
          <p:cNvSpPr/>
          <p:nvPr/>
        </p:nvSpPr>
        <p:spPr>
          <a:xfrm>
            <a:off x="6365754" y="5444971"/>
            <a:ext cx="1080000" cy="10800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>
            <a:hlinkClick r:id="rId16" action="ppaction://hlinksldjump"/>
          </p:cNvPr>
          <p:cNvSpPr/>
          <p:nvPr/>
        </p:nvSpPr>
        <p:spPr>
          <a:xfrm>
            <a:off x="7806010" y="5457140"/>
            <a:ext cx="1080000" cy="10800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5" name="Скругленный прямоугольник 24">
            <a:hlinkClick r:id="rId17" action="ppaction://hlinksldjump"/>
          </p:cNvPr>
          <p:cNvSpPr/>
          <p:nvPr/>
        </p:nvSpPr>
        <p:spPr>
          <a:xfrm>
            <a:off x="6358966" y="274799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>
            <a:hlinkClick r:id="rId18" action="ppaction://hlinksldjump"/>
          </p:cNvPr>
          <p:cNvSpPr/>
          <p:nvPr/>
        </p:nvSpPr>
        <p:spPr>
          <a:xfrm>
            <a:off x="7791515" y="277603"/>
            <a:ext cx="1080000" cy="1080000"/>
          </a:xfrm>
          <a:prstGeom prst="round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225" y="182879"/>
            <a:ext cx="8725827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исполняется гимн Республики Беларусь?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657" y="4240934"/>
            <a:ext cx="1970411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сидя</a:t>
            </a: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стоя</a:t>
            </a: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лежа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1388" y="5533595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Б)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4" y="239150"/>
            <a:ext cx="8693834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начинается второй куплет гимна?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613" y="2596179"/>
            <a:ext cx="8715163" cy="18928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be-BY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беларусы – мірныя людзі…</a:t>
            </a:r>
            <a:endParaRPr lang="ru-RU"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Разам з </a:t>
            </a:r>
            <a:r>
              <a:rPr lang="ru-RU" sz="39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братамі</a:t>
            </a:r>
            <a:r>
              <a:rPr lang="ru-RU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мужна</a:t>
            </a:r>
            <a:r>
              <a:rPr lang="ru-RU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вякамі</a:t>
            </a:r>
            <a:r>
              <a:rPr lang="ru-RU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…</a:t>
            </a:r>
            <a:endParaRPr lang="be-BY" sz="3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be-BY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Слаўся</a:t>
            </a:r>
            <a:r>
              <a:rPr lang="be-BY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зямлі </a:t>
            </a:r>
            <a:r>
              <a:rPr lang="be-BY" sz="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нашай светлае імя</a:t>
            </a:r>
            <a:r>
              <a:rPr lang="be-BY" sz="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be-BY" sz="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1311" y="5439827"/>
            <a:ext cx="195758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e-BY" sz="3200" b="1" dirty="0" smtClean="0">
                <a:ln/>
                <a:solidFill>
                  <a:srgbClr val="34E92B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200" b="1" dirty="0" smtClean="0">
                <a:ln/>
                <a:solidFill>
                  <a:srgbClr val="34E92B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 smtClean="0">
                <a:ln/>
                <a:solidFill>
                  <a:srgbClr val="34E92B"/>
                </a:solidFill>
                <a:latin typeface="Times New Roman" pitchFamily="18" charset="0"/>
                <a:cs typeface="Times New Roman" pitchFamily="18" charset="0"/>
              </a:rPr>
              <a:t> Б)</a:t>
            </a:r>
            <a:endParaRPr lang="ru-RU" sz="3200" b="1" dirty="0">
              <a:ln/>
              <a:solidFill>
                <a:srgbClr val="34E9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706" y="203200"/>
            <a:ext cx="8482818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является автором слов  государственного гимна?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625" y="3000015"/>
            <a:ext cx="7078604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Я. Купала, М. Танк</a:t>
            </a: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Я. Колос, М. Богданович</a:t>
            </a: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М. Климкович, В.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Каризна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743" y="5374641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501" y="194492"/>
            <a:ext cx="8729785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является автором музыки государственного гимна?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219" y="3028830"/>
            <a:ext cx="5129942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Н. Соколовский</a:t>
            </a: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В.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Раинчик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И.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Лученок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8769" y="5336747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79644"/>
            <a:ext cx="8785501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выглядит флаг Республики Беларусь?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90" y="2194317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lag-of-france_1401-1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38" y="2079023"/>
            <a:ext cx="2531159" cy="1412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9625" y="2103109"/>
            <a:ext cx="6431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lag-of-germany_1401-1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171" y="2187514"/>
            <a:ext cx="2334210" cy="14208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4374" y="42976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flag-of-belarus_1401-6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375" y="4470563"/>
            <a:ext cx="2488954" cy="15474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35066" y="5015702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зад 11">
            <a:hlinkClick r:id="rId6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3" y="-13606"/>
            <a:ext cx="8750105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Государственный флаг Республики Беларусь имеет …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813" y="2481113"/>
            <a:ext cx="8792307" cy="29238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одну вертикальную и две горизонтальные полоски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две вертикальные и одну горизонтальную полоски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три вертикальные полоски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5717" y="5282892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25083"/>
            <a:ext cx="8736037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автор орнамента на государственном флаге?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015" y="2242424"/>
            <a:ext cx="5299592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Алаиза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Пашкевич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Ефросинья Полоцкая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Матрёна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Маркевич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4453" y="5077075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4E92B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34E92B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109068" y="6312308"/>
            <a:ext cx="864000" cy="432000"/>
          </a:xfrm>
          <a:prstGeom prst="actionButtonBackPrevious">
            <a:avLst/>
          </a:prstGeom>
          <a:gradFill flip="none" rotWithShape="1">
            <a:gsLst>
              <a:gs pos="0">
                <a:srgbClr val="34E92B">
                  <a:tint val="66000"/>
                  <a:satMod val="160000"/>
                </a:srgbClr>
              </a:gs>
              <a:gs pos="50000">
                <a:srgbClr val="34E92B">
                  <a:tint val="44500"/>
                  <a:satMod val="160000"/>
                </a:srgbClr>
              </a:gs>
              <a:gs pos="100000">
                <a:srgbClr val="34E92B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4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525</TotalTime>
  <Words>472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56</cp:revision>
  <dcterms:created xsi:type="dcterms:W3CDTF">2021-03-06T09:40:45Z</dcterms:created>
  <dcterms:modified xsi:type="dcterms:W3CDTF">2021-03-21T15:56:45Z</dcterms:modified>
</cp:coreProperties>
</file>