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07" autoAdjust="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апреля - Всемирный  день информации 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 аутизме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:\Users\Ольга\Desktop\Deluxe-Autism-Ribbon-Picture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844824"/>
            <a:ext cx="3672408" cy="47477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24544" y="0"/>
            <a:ext cx="9468544" cy="68580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Самый умный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савант-аутист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Ким Пик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16 месяцев маленький Ким Пик с первого раза запоминал все книги, которые ему читали родители. И он не позволял перечитывать эти книги заново - они уже хранились в его памяти!  Он знает все дороги США и Канады, имена всех профессиональных спортсменов. Знает всех актеров и актрис и их биографические данные.   Ким не мог в обыденной жизни обойтись без посторонней помощи,   ему  помогали чистить зубы, одеваться, подниматься по лестнице. Ему трудно давались социальные навыки, хотя знания приходили очень легко.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С проблемой аутизма сталкиваются не только обычные семьи, но и знаменитости, у которых страдают этим заболеванием дети: сын композитора К.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Меладзе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 сын оперной певицы А.Нетребко,  сестра Н. Водяновой и т.д.  Аутизм  распространен независимо от национальности, культуры, вероисповедания и уровня жизни. 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avatars.mds.yandex.net/get-pdb/940654/6058980f-1804-40d9-902c-58fed0cbafef/s1200?webp=fals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Ольга\Desktop\Deluxe-Autism-Ribbon-Picture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700808"/>
            <a:ext cx="3672408" cy="4747784"/>
          </a:xfrm>
          <a:prstGeom prst="rect">
            <a:avLst/>
          </a:prstGeom>
          <a:noFill/>
          <a:ln>
            <a:noFill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702738" y="6506290"/>
            <a:ext cx="3738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Материал подготовлен при помощи Интернет-ресурсов.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  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целях 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привлечения международного внимания к проблеме аутизма, затрагивающего миллионы людей в мире, в 2008 году Генеральной Ассамблеей ООН день 2 апреля был провозглашён Всемирным днём распространения информации о проблеме аутизма, который с тех пор отмечается ежегодно.  </a:t>
            </a:r>
            <a:r>
              <a:rPr lang="ru-R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этот день во всем мире говорят об этих людях, чтобы окружающие могли знать, как понять и взаимодействовать с ними, какие существуют проблемы, мешающие им чувствовать себя полноценными членами общества.   </a:t>
            </a:r>
          </a:p>
          <a:p>
            <a:pPr algn="just">
              <a:buNone/>
            </a:pP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2 апреля во всем мире зажгутся синие огни.    В этот день ежегодно организация </a:t>
            </a:r>
            <a:r>
              <a:rPr lang="ru-R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Autism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Speaks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проводит масштабную акцию </a:t>
            </a:r>
            <a:r>
              <a:rPr lang="ru-R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Light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Blue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"Подсвети синим". Синий свет на себя «примеряют» самые известные памятники, здания и мосты по всему миру. </a:t>
            </a:r>
            <a:r>
              <a:rPr lang="ru-R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Синий цвет — символ борьбы с аутизмом.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just">
              <a:buNone/>
            </a:pP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Официальной и повсеместной символикой аутизма  является свернутая головоломка-лента из разноцветных (основных чистых цветов — красного, желтого, синего и зеленого) </a:t>
            </a:r>
            <a:r>
              <a:rPr lang="ru-R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пазлов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Узор в виде </a:t>
            </a:r>
            <a:r>
              <a:rPr lang="ru-R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пазла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ленточке символизирует сложность заболевания, разные цвета и формы – то, как много совершенно разных людей живёт с этим заболеванием.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8964488" cy="6453336"/>
          </a:xfrm>
        </p:spPr>
        <p:txBody>
          <a:bodyPr>
            <a:normAutofit fontScale="40000" lnSpcReduction="20000"/>
          </a:bodyPr>
          <a:lstStyle/>
          <a:p>
            <a:pPr algn="just">
              <a:spcBef>
                <a:spcPct val="0"/>
              </a:spcBef>
              <a:spcAft>
                <a:spcPct val="0"/>
              </a:spcAft>
            </a:pPr>
            <a:r>
              <a:rPr lang="ru-RU" sz="5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Начиная с 2007 года, согласно решению Генеральной Ассамблеи ООН,  </a:t>
            </a:r>
            <a:r>
              <a:rPr lang="ru-RU" sz="5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ежегодно 2 апреля по всему миру </a:t>
            </a:r>
            <a:r>
              <a:rPr lang="ru-RU" sz="5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отмечается День распространения информации об аутизме, а весь месяц считается месяцем распространения информации об аутизме. В России в этот День общественные организации при поддержке знаменитостей проводят акции и кампании.</a:t>
            </a:r>
          </a:p>
          <a:p>
            <a:pPr algn="just">
              <a:spcBef>
                <a:spcPct val="0"/>
              </a:spcBef>
              <a:spcAft>
                <a:spcPct val="0"/>
              </a:spcAft>
            </a:pPr>
            <a:r>
              <a:rPr lang="ru-RU" sz="5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Расстройства </a:t>
            </a:r>
            <a:r>
              <a:rPr lang="ru-RU" sz="53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аутистического</a:t>
            </a:r>
            <a:r>
              <a:rPr lang="ru-RU" sz="5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спектра (РАС), по данным Организации Объединенных Наций (ООН), имеет примерно 1% населения земного шара.  При этом, как подчеркивает генеральный секретарь ООН </a:t>
            </a:r>
            <a:r>
              <a:rPr lang="ru-RU" sz="5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Пан </a:t>
            </a:r>
            <a:r>
              <a:rPr lang="ru-RU" sz="53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Ги</a:t>
            </a:r>
            <a:r>
              <a:rPr lang="ru-RU" sz="5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3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Мун</a:t>
            </a:r>
            <a:r>
              <a:rPr lang="ru-RU" sz="5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в своем послании, «аутизм является пожизненным состоянием, которое затрагивает миллионы людей во всем мире. Это не очень хорошо понимают во многих странах, а также во многих обществах избегают людей с аутизмом. Это нарушение прав человека и пустая трата человеческого потенциала».</a:t>
            </a:r>
          </a:p>
          <a:p>
            <a:pPr algn="just"/>
            <a:r>
              <a:rPr lang="ru-RU" sz="5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2016 году Ассамблея сформулировала тему Дня как «Аутизм и повестка дня на период до 2030 года: </a:t>
            </a:r>
            <a:r>
              <a:rPr lang="ru-RU" sz="53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инклюзивность</a:t>
            </a:r>
            <a:r>
              <a:rPr lang="ru-RU" sz="5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53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нейроразнообразие</a:t>
            </a:r>
            <a:r>
              <a:rPr lang="ru-RU" sz="5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». «В этом году, отмечая Всемирный день распространения информации о проблеме аутизма, мы обратимся к 2030 году и размышлениям о новых Целях устойчивого развития и их последствиях для улучшения жизни </a:t>
            </a:r>
            <a:r>
              <a:rPr lang="ru-RU" sz="53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аутистов</a:t>
            </a:r>
            <a:r>
              <a:rPr lang="ru-RU" sz="5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buNone/>
            </a:pPr>
            <a:endParaRPr lang="ru-RU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 статистике Всемирной организации здравоохранения, сегодня каждый 68-й ребенок </a:t>
            </a:r>
            <a:r>
              <a:rPr lang="ru-RU" sz="4000" b="1" dirty="0" smtClean="0">
                <a:solidFill>
                  <a:srgbClr val="C00000"/>
                </a:solidFill>
              </a:rPr>
              <a:t>рождается с аутизмом.</a:t>
            </a:r>
            <a:endParaRPr lang="ru-RU" sz="4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 </a:t>
            </a:r>
          </a:p>
          <a:p>
            <a:pPr algn="just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http://primamed.if.ua/news/0127/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877272"/>
            <a:ext cx="4968552" cy="9807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История возникновения аутизма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Термин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АУТИЗМ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происходит от латинского слова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autos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“сам, погружения в себя, в свой внутренний мир.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Аутизм  - расстройство,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которое возникает в    нарушение развития головного мозга и характеризуется  дефицитом социального взаимодействия и общения, а также ограниченными интересами и повторяющимися действиями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	  Как самостоятельное расстройство аутизм впервые был   описан  1942 году, американским  ученым Лео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Каннером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 В 1943 году сходные расстройства у старших детей описал австрийский ученый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Ганс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Аспергер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 в 1947 году — советский ученый Самуил Мнухин.  </a:t>
            </a:r>
          </a:p>
          <a:p>
            <a:endParaRPr lang="ru-RU" dirty="0"/>
          </a:p>
        </p:txBody>
      </p:sp>
      <p:pic>
        <p:nvPicPr>
          <p:cNvPr id="4" name="Рисунок 3" descr="http://primamed.if.ua/news/0127/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877272"/>
            <a:ext cx="4968552" cy="9807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 fontScale="47500" lnSpcReduction="20000"/>
          </a:bodyPr>
          <a:lstStyle/>
          <a:p>
            <a:pPr fontAlgn="base"/>
            <a:r>
              <a:rPr lang="ru-RU" sz="5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Специалисты сегодня используют термин «расстройства </a:t>
            </a:r>
            <a:r>
              <a:rPr lang="ru-RU" sz="5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аутистического</a:t>
            </a:r>
            <a:r>
              <a:rPr lang="ru-RU" sz="5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спектра». Существует четыре вида аутизма:</a:t>
            </a:r>
          </a:p>
          <a:p>
            <a:pPr lvl="0"/>
            <a:r>
              <a:rPr lang="ru-RU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Синдром </a:t>
            </a:r>
            <a:r>
              <a:rPr lang="ru-RU" sz="5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Каннера</a:t>
            </a:r>
            <a:r>
              <a:rPr lang="ru-RU" sz="5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—  самая тяжелая форма, которая практически не поддается коррекции. Для этого синдрома характерна изоляция человека от окружающих его людей, развитие речи слабое, человек живет в своем мире.</a:t>
            </a:r>
          </a:p>
          <a:p>
            <a:pPr lvl="0"/>
            <a:r>
              <a:rPr lang="ru-RU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Синдром </a:t>
            </a:r>
            <a:r>
              <a:rPr lang="ru-RU" sz="5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Аспергера</a:t>
            </a:r>
            <a:r>
              <a:rPr lang="ru-RU" sz="5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 —  легкая форма, такие люди поддаются лечению, у них прекрасный интеллект, но некоторые проблемы  социализации остаются навсегда.  </a:t>
            </a:r>
          </a:p>
          <a:p>
            <a:pPr lvl="0"/>
            <a:r>
              <a:rPr lang="ru-RU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Синдром </a:t>
            </a:r>
            <a:r>
              <a:rPr lang="ru-RU" sz="5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Ретта</a:t>
            </a:r>
            <a:r>
              <a:rPr lang="ru-RU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5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 речь слаборазвита, а иногда она вообще отсутствует. Появляются проблемы с мышечной и костной системами. К пяти-шести годам ребенок может научиться разговаривать, но проблемы с движением и умственным развитием остаются. Синдром </a:t>
            </a:r>
            <a:r>
              <a:rPr lang="ru-RU" sz="5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Ретта</a:t>
            </a:r>
            <a:r>
              <a:rPr lang="ru-RU" sz="5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трудно поддается коррекции. Заболевание встречается только у девочек.</a:t>
            </a:r>
          </a:p>
          <a:p>
            <a:r>
              <a:rPr lang="ru-RU" sz="5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Атипичный</a:t>
            </a:r>
            <a:r>
              <a:rPr lang="ru-RU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аутизм </a:t>
            </a:r>
            <a:r>
              <a:rPr lang="ru-RU" sz="5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проявляется у взрослых людей. Для этого вида аутизма характерно тяжелое поражение головного мозга человека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primamed.if.ua/news/0127/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877272"/>
            <a:ext cx="4968552" cy="9807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поведения и развития детей   с аутизмом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Уровень интеллектуального развития при аутизме может быть самым различным: от глубокой умственной отсталости до одаренности и гениальности в отдельных областях знаний и искусства.   Однако каждому  ребенку с аутизмом присущи общие черты, которые и дают снования полагать о наличии этого  состояния.  </a:t>
            </a:r>
          </a:p>
          <a:p>
            <a:pPr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Дети с аутизмом, начиная с первых месяцев жизни, отличаются некоторыми особенностями развития:</a:t>
            </a:r>
          </a:p>
          <a:p>
            <a:pPr lvl="0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У ребенка отсутствует привязанность к родителям. Он не плачет, если родители куда-либо уходят,  не прижимается к матери, когда она берет его на руки,   избегает прямого взгляда в глаза.</a:t>
            </a:r>
          </a:p>
          <a:p>
            <a:pPr lvl="0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Некоторые дети с аутизмом не говорят, или говорят совсем мало. Речь развивается медленно, часто вместо слов используются жесты.  Ребенок может до бесконечности твердить одни и те же слова или повторять однообразные действия. </a:t>
            </a:r>
          </a:p>
          <a:p>
            <a:pPr lvl="0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Дети с аутизмом могут делать странные движения или издавать необычные звуки. Например, некоторые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аутисты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постоянно качаются взад-вперед, трясут кистями рук, мотают головой, совершают бесцельные действия, например, дергают себя за волосы или без причины хлопают в ладоши.  </a:t>
            </a:r>
          </a:p>
          <a:p>
            <a:pPr>
              <a:buNone/>
            </a:pP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964488" cy="4525963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некоторых детей отсутствует  интерес к игрушкам или  игрушки могут заменять бытовые предметы, очень часто это бывают веревочки, провода.  Ребенок может выстроить все свои игрушки в ряд,  повторяя каждый день одно и то же действие, или   может постоянно играть в одну и ту же игру, или носить с собой одну и ту же игрушку.</a:t>
            </a:r>
          </a:p>
          <a:p>
            <a:pPr lvl="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 ребенка с аутизмом оставить одного, то он часами может сидеть в одиночестве, крутить или поворачивать какой-либо предмет, включать или выключать свет. </a:t>
            </a:r>
          </a:p>
          <a:p>
            <a:pPr lvl="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правило, у ребенка с аутизмом практически отсутствует чувство опасности, он просто не осознает, что надвигающаяся на огромной скорости машина опасна для него. При этом он может бояться света, громких звуков или пылесоса. </a:t>
            </a:r>
          </a:p>
          <a:p>
            <a:pPr lvl="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Такой ребенок не замечает, что происходит вокруг, игнорирует других людей, они отдают предпочтение одиночеству, а не играм со сверстниками.  Они  могут долго стоять у окна, или бесцельно бродить по комнате.  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ребёнка   с аутизмом всегда имеют место  ритуальное поведение.   Ребёнок с завидным постоянством одевает только в определённую одежду, ест определённую пищу, смотрит определённые мультфильмы, и произносит определённые штампованные фразы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Аутизм- болезнь 21 века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4525963"/>
          </a:xfrm>
        </p:spPr>
        <p:txBody>
          <a:bodyPr>
            <a:noAutofit/>
          </a:bodyPr>
          <a:lstStyle/>
          <a:p>
            <a:pPr algn="just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В последние годы, такой проблеме, как аутизм у детей уделяется все больше внимания.   Тема аутизма широко освещается в СМИ,   о нем не только говорят и пишут, но уже снимают кино. 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Еще в 1988 г. на экране вышел американский художественный фильм «Человек дождя», после показа, которого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аутичных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детей стали называть «дети дождя». Это   самый известный   художественный фильм о таких людях — обладатель 4-х «Оскаров».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Статистические данные: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«Необычные» дети или дети дождя  появляются сегодня 1 на 88 детей; из них – один выявленный диагноз «аутизм» приходится 1 на 54 мальчика, 1 на 252.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Каждый 68-й на планете имеет расстройство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аутистического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спектра. Согласно последним данным ВОЗ, каждый год в мире становится на 13% больше детей с аутизмом.  В России насчитывается около 7,5 тыс. детей с аутизмом.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Детей, страдающих аутизмом, в этом году   выявлено больше, чем детей с диабетом, раком и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СПИДом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Согласно данным, мальчики в 3-4 раза чаще страдают аутизмом, чем девочки. Статистика указывает на то, что из тысячи детей пять-шесть детей страдает этим диагнозом. 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данным статистики, детский аутизм занимает четвертое место среди нервно-психической патологии в детском возрасте, интеллектуальная недостаточность наблюдается более чем в половине всех случаев детского аутизма. </a:t>
            </a:r>
          </a:p>
          <a:p>
            <a:pPr>
              <a:spcBef>
                <a:spcPts val="0"/>
              </a:spcBef>
              <a:buNone/>
            </a:pP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Знаменитые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аутисты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4525963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Многие выдающиеся личности страдали различными формами аутизма. Среди них: композитор -  Моцарт; ученые - Эйнштейн,   Ньютон,  Кант, Сократ, Дарвин; художники- Леонардо да Винчи,   Пабло Пикассо; писательница-  Агата Кристи и д.р.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Известные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аутисты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современности: мультипликатор-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Сатоси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Тадзири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футболист – Лионель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Месси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джазовый музыкант-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Дарек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Паравичини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математик -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Григо́рий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Перельма́н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В народе это состояние часто называют «Болезнь гениев».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Аутисты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саванты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как правило, наделены удивительной способностью запоминать цифры, факты, события, мельчайшие детали. Также они с легкостью могут проводить в уме сложнейшие математические вычисления.  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Самый известный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аутист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современности – основатель корпорации «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Билл Гейтс.  В США семья, имеющая ребенка с диагнозом «аутизм», получает от компании «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10 тысяч долларов в год на коррекционное лечение. А почти 45% ведущих программистов  «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-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аутисты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</a:pP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696</Words>
  <Application>Microsoft Office PowerPoint</Application>
  <PresentationFormat>Экран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2 апреля - Всемирный  день информации об аутизме </vt:lpstr>
      <vt:lpstr> </vt:lpstr>
      <vt:lpstr>Презентация PowerPoint</vt:lpstr>
      <vt:lpstr>История возникновения аутизма </vt:lpstr>
      <vt:lpstr>Презентация PowerPoint</vt:lpstr>
      <vt:lpstr>Особенности поведения и развития детей   с аутизмом</vt:lpstr>
      <vt:lpstr>Презентация PowerPoint</vt:lpstr>
      <vt:lpstr>Аутизм- болезнь 21 века </vt:lpstr>
      <vt:lpstr>Знаменитые аутисты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апреля - Всемирный  день информации об аутизме.</dc:title>
  <dc:creator>Anna Queen</dc:creator>
  <cp:lastModifiedBy>Admin</cp:lastModifiedBy>
  <cp:revision>6</cp:revision>
  <dcterms:created xsi:type="dcterms:W3CDTF">2020-03-21T06:31:12Z</dcterms:created>
  <dcterms:modified xsi:type="dcterms:W3CDTF">2021-04-01T11:43:55Z</dcterms:modified>
</cp:coreProperties>
</file>