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8" r:id="rId3"/>
    <p:sldId id="283" r:id="rId4"/>
    <p:sldId id="287" r:id="rId5"/>
    <p:sldId id="286" r:id="rId6"/>
    <p:sldId id="285" r:id="rId7"/>
    <p:sldId id="284" r:id="rId8"/>
    <p:sldId id="279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0"/>
  </p:normalViewPr>
  <p:slideViewPr>
    <p:cSldViewPr>
      <p:cViewPr>
        <p:scale>
          <a:sx n="80" d="100"/>
          <a:sy n="8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B9C22-B542-4D63-B6A6-02C324E0C4F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A9970-42BE-4FFB-9D02-C734E2EA31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30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9A4975-07D2-431F-8FB7-EB4236E315AD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BAAAD9-3516-446F-AA0F-BAF54D755B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268760"/>
            <a:ext cx="6910536" cy="26642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«Использование  </a:t>
            </a:r>
            <a:r>
              <a:rPr lang="ru-RU" smtClean="0">
                <a:solidFill>
                  <a:schemeClr val="tx1"/>
                </a:solidFill>
              </a:rPr>
              <a:t>наглядного </a:t>
            </a:r>
            <a:r>
              <a:rPr lang="ru-RU" smtClean="0">
                <a:solidFill>
                  <a:schemeClr val="tx1"/>
                </a:solidFill>
              </a:rPr>
              <a:t>дидактического пособия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Волшебная пирамидка»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коррекционной работе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детьми с ОНР»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>
                <a:solidFill>
                  <a:schemeClr val="tx1"/>
                </a:solidFill>
              </a:rPr>
              <a:t>Хамелева</a:t>
            </a:r>
            <a:r>
              <a:rPr lang="ru-RU" dirty="0" smtClean="0">
                <a:solidFill>
                  <a:schemeClr val="tx1"/>
                </a:solidFill>
              </a:rPr>
              <a:t> Т.А.,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учитель-дефектолог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ГУО «Специальный ясли-сад № 12 для детей с тяжелыми нарушениями речи </a:t>
            </a:r>
            <a:r>
              <a:rPr lang="ru-RU" dirty="0" err="1" smtClean="0">
                <a:solidFill>
                  <a:schemeClr val="tx1"/>
                </a:solidFill>
              </a:rPr>
              <a:t>г.Мозыря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be-B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:\Копия моделирование\slide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10039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18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04664"/>
            <a:ext cx="748883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/>
              <a:t>Схема составления дидактического </a:t>
            </a:r>
            <a:r>
              <a:rPr lang="ru-RU" sz="2400" b="1" dirty="0" err="1" smtClean="0"/>
              <a:t>синквейна</a:t>
            </a:r>
            <a:endParaRPr lang="ru-RU" sz="2400" b="1" dirty="0" smtClean="0"/>
          </a:p>
          <a:p>
            <a:pPr algn="ctr" fontAlgn="base"/>
            <a:endParaRPr lang="ru-RU" dirty="0"/>
          </a:p>
          <a:p>
            <a:pPr fontAlgn="base"/>
            <a:r>
              <a:rPr lang="ru-RU" sz="2000" u="sng" dirty="0"/>
              <a:t>1 строка </a:t>
            </a:r>
            <a:r>
              <a:rPr lang="ru-RU" sz="2000" dirty="0"/>
              <a:t>(Кто? Что?) – существительное – одно ключевое </a:t>
            </a:r>
            <a:r>
              <a:rPr lang="ru-RU" sz="2000" dirty="0" smtClean="0"/>
              <a:t>слово;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u="sng" dirty="0"/>
              <a:t>2 строка </a:t>
            </a:r>
            <a:r>
              <a:rPr lang="ru-RU" sz="2000" dirty="0"/>
              <a:t>(Какой? Какая? Какое?) – два прилагательных, характеризующих первую строчку</a:t>
            </a:r>
            <a:r>
              <a:rPr lang="ru-RU" sz="2000" dirty="0" smtClean="0"/>
              <a:t>;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u="sng" dirty="0"/>
              <a:t>3 строка </a:t>
            </a:r>
            <a:r>
              <a:rPr lang="ru-RU" sz="2000" dirty="0"/>
              <a:t>(Что делает?) – три глагола, обозначающих действие, относящееся к теме</a:t>
            </a:r>
            <a:r>
              <a:rPr lang="ru-RU" sz="2000" dirty="0" smtClean="0"/>
              <a:t>;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u="sng" dirty="0"/>
              <a:t>4 строка </a:t>
            </a:r>
            <a:r>
              <a:rPr lang="ru-RU" sz="2000" dirty="0"/>
              <a:t>– предложение, показывающее отношение автора к теме</a:t>
            </a:r>
            <a:r>
              <a:rPr lang="ru-RU" sz="2000" dirty="0" smtClean="0"/>
              <a:t>;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u="sng" dirty="0"/>
              <a:t>5 строка </a:t>
            </a:r>
            <a:r>
              <a:rPr lang="ru-RU" sz="2000" dirty="0"/>
              <a:t>– одно слово (существительное) или словосочетание –ассоциация, синоним, который повторяет суть темы в 1-ой строчке.</a:t>
            </a:r>
          </a:p>
        </p:txBody>
      </p:sp>
    </p:spTree>
    <p:extLst>
      <p:ext uri="{BB962C8B-B14F-4D97-AF65-F5344CB8AC3E}">
        <p14:creationId xmlns:p14="http://schemas.microsoft.com/office/powerpoint/2010/main" val="59944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.mycdn.me/i?r=AyH4iRPQ2q0otWIFepML2LxRRcfqzVuhHNjiE-4qDm2QPQ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t="2519" r="2294"/>
          <a:stretch/>
        </p:blipFill>
        <p:spPr bwMode="auto">
          <a:xfrm>
            <a:off x="2195736" y="486888"/>
            <a:ext cx="4298868" cy="596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1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mycdn.me/i?r=AyH4iRPQ2q0otWIFepML2LxRu9BnVZlEEWKkkvhiyUt0q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99592" y="836712"/>
            <a:ext cx="7296811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Существительные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Графическое изображение глаголов</a:t>
            </a:r>
            <a:endParaRPr lang="ru-RU" dirty="0"/>
          </a:p>
        </p:txBody>
      </p:sp>
      <p:pic>
        <p:nvPicPr>
          <p:cNvPr id="3" name="Picture 2" descr="https://i.mycdn.me/image?id=924846901355&amp;t=3&amp;plc=API&amp;viewToken=DDIZAKMUls5aOOq8X3rTjg&amp;tkn=*NezH_NZ0br8v_zdrTE_coLMiM7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23" b="3434"/>
          <a:stretch/>
        </p:blipFill>
        <p:spPr bwMode="auto">
          <a:xfrm rot="10800000">
            <a:off x="782684" y="1104404"/>
            <a:ext cx="7597841" cy="472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8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Графическое изображение признаков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i.mycdn.me/image?id=924846901611&amp;t=3&amp;plc=API&amp;viewToken=mVDJ-jqt4ck4OKw5mvHG_A&amp;tkn=*O_E8rGUQ1cG5Bq2U8aqOpHz3m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27584" y="908720"/>
            <a:ext cx="7344816" cy="550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06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Копия моделирование\image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4248472" cy="616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5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12845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Применение дидактического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пособия «Волшебная пирамидка»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позволяет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be-BY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Формировать интерес к познанию объектов и явлений, их свойств, действий, строений; причинно-следственным, временным отношениям.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Закреплять знания детей о словах – предметах, словах – признаках, словах – действиях.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Активизировать употребление в речи детей синонимов, омонимов, фразеологизмов.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Совершенствовать вербальный анализ и синтез.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Развивать ассоциативное мышление.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Развивать умение детей размышлять, рассуждать на заданную тему.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875</TotalTime>
  <Words>204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«Использование  наглядного дидактического пособия  «Волшебная пирамидка» в коррекционной работе  с детьми с ОНР» </vt:lpstr>
      <vt:lpstr>Презентация PowerPoint</vt:lpstr>
      <vt:lpstr>Презентация PowerPoint</vt:lpstr>
      <vt:lpstr>Презентация PowerPoint</vt:lpstr>
      <vt:lpstr>Существительные</vt:lpstr>
      <vt:lpstr>Графическое изображение глаголов</vt:lpstr>
      <vt:lpstr>Графическое изображение признаков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«Использование методов наглядного моделирования  в развитии связной речи  у дошкольников  с тяжелыми нарушениями речи»</dc:title>
  <dc:creator>Татьяна</dc:creator>
  <cp:lastModifiedBy>татьяна</cp:lastModifiedBy>
  <cp:revision>66</cp:revision>
  <dcterms:created xsi:type="dcterms:W3CDTF">2016-03-29T17:18:10Z</dcterms:created>
  <dcterms:modified xsi:type="dcterms:W3CDTF">2021-10-06T06:03:01Z</dcterms:modified>
</cp:coreProperties>
</file>