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16A6C-21E7-4E21-8F4F-144EFD261C4C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F5E032-EE98-4B32-B62D-00C5FD05DA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Аппаратные технологии, используемые для детей с  ОПФР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 ГУО «Ясли-сад №29 г. Мозыря» Позняк Александра Алексеевна.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оакустическая стимуляция - StopAutis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154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2571744"/>
            <a:ext cx="8115328" cy="3571900"/>
          </a:xfrm>
        </p:spPr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043890" cy="2071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800" dirty="0" smtClean="0">
                <a:solidFill>
                  <a:srgbClr val="002060"/>
                </a:solidFill>
              </a:rPr>
              <a:t>       </a:t>
            </a:r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Биоакустическая коррекция (БАК)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метод </a:t>
            </a:r>
            <a:r>
              <a:rPr lang="ru-RU" sz="4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немедикаментозного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неинвазивного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лечения человека, основой которого является активация процессов непроизвольной </a:t>
            </a:r>
            <a:r>
              <a:rPr lang="ru-RU" sz="4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организма человека.</a:t>
            </a:r>
            <a:endParaRPr lang="ru-RU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тзывы о Биоакустическая коррекция (БАК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К терапия в Самаре, метод биоакустической коррекции головного мозга -  описание, це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оакустическая коррекция головного мозга (0+) в мед.центре &amp;quot;Заботливый  доктор&amp;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571504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проводится процедура биоакустической коррекции  (БАК)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oakusticheskaya korrekciya site min - Биоакустическая коррекция (БАК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акустическая коррекция (БАК)  в Санкт-Петербург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05765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иоакустическая коррекция мозга (БАК) | Центр развития и восстановления реч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3380"/>
            <a:ext cx="3929090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БАК у детей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психического развития (аутизм, задержка психического развития, умственная отсталость)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речевого развития (алалия, дизартрия,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дислалия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дифицита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вниманияи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Неврозоподобные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нарушения (тики,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заикание)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последствиях органического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пораженияголовного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мозга, черепно-мозговых травм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Пеимущества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23574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Отсутствие побочных эффектов, не вызывает привыкания</a:t>
            </a:r>
          </a:p>
          <a:p>
            <a:r>
              <a:rPr lang="ru-RU" dirty="0" smtClean="0"/>
              <a:t>Высокая эффективность, доказанная многолетним использованием</a:t>
            </a:r>
          </a:p>
          <a:p>
            <a:r>
              <a:rPr lang="ru-RU" dirty="0" err="1" smtClean="0"/>
              <a:t>Немедикаментозный</a:t>
            </a:r>
            <a:r>
              <a:rPr lang="ru-RU" dirty="0" smtClean="0"/>
              <a:t> и </a:t>
            </a:r>
            <a:r>
              <a:rPr lang="ru-RU" dirty="0" err="1" smtClean="0"/>
              <a:t>неинвазивный</a:t>
            </a:r>
            <a:r>
              <a:rPr lang="ru-RU" dirty="0" smtClean="0"/>
              <a:t> метод лечения</a:t>
            </a:r>
          </a:p>
          <a:p>
            <a:r>
              <a:rPr lang="ru-RU" dirty="0" smtClean="0"/>
              <a:t>Уменьшение лекарственной нагрузки на организм и ускорение других видов лечения.</a:t>
            </a:r>
          </a:p>
          <a:p>
            <a:r>
              <a:rPr lang="ru-RU" dirty="0" smtClean="0"/>
              <a:t>Комфортность процедуры</a:t>
            </a:r>
          </a:p>
        </p:txBody>
      </p:sp>
      <p:pic>
        <p:nvPicPr>
          <p:cNvPr id="5" name="Рисунок 4" descr="Биоакустическая коррекция (БАК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Противопоказания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8244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Острые состояния при инфекционных заболеваниях, в т. ч. менингит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Острые состояния при любом заболевании (период обострения)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Кровотечения, не зависимо от локализации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осторожностью при эпилепсии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ТОМАТИС 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895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Педагогическая программа для стимуляции развития мозга. Особым образом подобранные комбинации звука тренируют мышцы уха, а, следовательно мозг, что заставляет его работать быстрее, чётче и эффективнее.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луховая стимуляция методом Томатис | Семейный медицинский центр в  Солнцево, Ново-Переделкино, Переделкино Ближнее, Солнцево Парк, г.  Московском, пос. Западны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Томатис Улан-Удэ Центр развития интеллек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Томатис Улан-Удэ Центр развития интеллек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МИКРОПИЛИРИЗАЦИЯ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Микрополиризация</a:t>
            </a:r>
            <a:r>
              <a:rPr lang="ru-RU" dirty="0" smtClean="0"/>
              <a:t> – лечебный метод, позволяющий изменять функциональное состояние различных составляющих центральной нервной системы под действием малого постоянного тока.</a:t>
            </a:r>
          </a:p>
          <a:p>
            <a:endParaRPr lang="ru-RU" dirty="0"/>
          </a:p>
        </p:txBody>
      </p:sp>
      <p:pic>
        <p:nvPicPr>
          <p:cNvPr id="4" name="Рисунок 3" descr="Микрополяризация | Центр коррекции речи и поведения Ариел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од Томатис – терапия музыкой для детей и взрослых - Estet-Port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2527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оматис-терапия • Томатис Таганро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omatis Внима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85992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етод Tomatis® (Томатис). Ответы на вопросы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21481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Томати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74922"/>
            <a:ext cx="3571900" cy="237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Томатиса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работает в 7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напрвлениях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714908"/>
          </a:xfrm>
        </p:spPr>
        <p:txBody>
          <a:bodyPr/>
          <a:lstStyle/>
          <a:p>
            <a:r>
              <a:rPr lang="ru-RU" dirty="0" smtClean="0"/>
              <a:t>Улучшение эмоционального и психического состояния</a:t>
            </a:r>
          </a:p>
          <a:p>
            <a:r>
              <a:rPr lang="ru-RU" dirty="0" smtClean="0"/>
              <a:t>Развитие речи</a:t>
            </a:r>
          </a:p>
          <a:p>
            <a:r>
              <a:rPr lang="ru-RU" dirty="0" smtClean="0"/>
              <a:t>Развитие и улучшение координации движений</a:t>
            </a:r>
          </a:p>
          <a:p>
            <a:r>
              <a:rPr lang="ru-RU" dirty="0" smtClean="0"/>
              <a:t>Развитие коммуникативных качеств</a:t>
            </a:r>
          </a:p>
          <a:p>
            <a:r>
              <a:rPr lang="ru-RU" smtClean="0"/>
              <a:t>Развитие </a:t>
            </a:r>
            <a:r>
              <a:rPr lang="ru-RU" smtClean="0"/>
              <a:t>интеллекта</a:t>
            </a:r>
            <a:endParaRPr lang="ru-RU" dirty="0" smtClean="0"/>
          </a:p>
          <a:p>
            <a:r>
              <a:rPr lang="ru-RU" dirty="0" smtClean="0"/>
              <a:t>Улучшение качества голоса</a:t>
            </a:r>
          </a:p>
          <a:p>
            <a:r>
              <a:rPr lang="ru-RU" dirty="0" smtClean="0"/>
              <a:t>Развитие способностей к языкам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824426"/>
          </a:xfrm>
        </p:spPr>
        <p:txBody>
          <a:bodyPr/>
          <a:lstStyle/>
          <a:p>
            <a:r>
              <a:rPr lang="ru-RU" dirty="0" smtClean="0"/>
              <a:t>Эпилепсия</a:t>
            </a:r>
          </a:p>
          <a:p>
            <a:r>
              <a:rPr lang="ru-RU" dirty="0" smtClean="0"/>
              <a:t>Наличие опухолевых заболеваний</a:t>
            </a:r>
          </a:p>
          <a:p>
            <a:r>
              <a:rPr lang="ru-RU" dirty="0" err="1" smtClean="0"/>
              <a:t>Кохлеарный</a:t>
            </a:r>
            <a:r>
              <a:rPr lang="ru-RU" dirty="0" smtClean="0"/>
              <a:t> </a:t>
            </a:r>
            <a:r>
              <a:rPr lang="ru-RU" dirty="0" err="1" smtClean="0"/>
              <a:t>имплант</a:t>
            </a:r>
            <a:endParaRPr lang="ru-RU" dirty="0" smtClean="0"/>
          </a:p>
          <a:p>
            <a:r>
              <a:rPr lang="ru-RU" dirty="0" smtClean="0"/>
              <a:t>Острый период любого заболевания</a:t>
            </a:r>
          </a:p>
          <a:p>
            <a:r>
              <a:rPr lang="ru-RU" dirty="0" smtClean="0"/>
              <a:t>Тяжёлая артериальная гипертензия</a:t>
            </a:r>
          </a:p>
          <a:p>
            <a:r>
              <a:rPr lang="ru-RU" dirty="0" smtClean="0"/>
              <a:t>Отит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04082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МИКРОПИЛИРИЗАЦИЯ</a:t>
            </a:r>
            <a:endParaRPr lang="ru-RU" dirty="0"/>
          </a:p>
        </p:txBody>
      </p:sp>
      <p:pic>
        <p:nvPicPr>
          <p:cNvPr id="6" name="Содержимое 5" descr="Микрополяризация - лечение нервной системы по методике разработанной в  Институте мозга человека им. Н.П.Бехтеревой РАН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97881"/>
            <a:ext cx="3505214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микрополиризации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Транскраниальная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Электроды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накладываются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на область головы.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723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Трансвертебральная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Электроды накладываются на область позвоночн</a:t>
            </a:r>
            <a:r>
              <a:rPr lang="ru-RU" sz="2400" dirty="0" smtClean="0">
                <a:solidFill>
                  <a:schemeClr val="tx1"/>
                </a:solidFill>
              </a:rPr>
              <a:t>ика.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мифа о микрополяризации, в которые точно не стоит 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3286116" cy="2428892"/>
          </a:xfrm>
          <a:prstGeom prst="rect">
            <a:avLst/>
          </a:prstGeom>
          <a:noFill/>
        </p:spPr>
      </p:pic>
      <p:pic>
        <p:nvPicPr>
          <p:cNvPr id="1028" name="Picture 4" descr="Транскарниальная микрополяризация головного мозга (Дук Т.И.)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357694"/>
            <a:ext cx="3143272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Микрополяризация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мозга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Микрополяризация мозга - Медиакв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214423"/>
            <a:ext cx="335758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ервый ш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00462" cy="2428892"/>
          </a:xfrm>
          <a:prstGeom prst="rect">
            <a:avLst/>
          </a:prstGeom>
          <a:noFill/>
        </p:spPr>
      </p:pic>
      <p:pic>
        <p:nvPicPr>
          <p:cNvPr id="17414" name="Picture 6" descr="Клиника доктора Ло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3429024" cy="2855865"/>
          </a:xfrm>
          <a:prstGeom prst="rect">
            <a:avLst/>
          </a:prstGeom>
          <a:noFill/>
        </p:spPr>
      </p:pic>
      <p:pic>
        <p:nvPicPr>
          <p:cNvPr id="17416" name="Picture 8" descr="Транскраниальная микрополяризация у детей: суть терапии, 5 основных  лечебных эффек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000528" cy="2786082"/>
          </a:xfrm>
          <a:prstGeom prst="rect">
            <a:avLst/>
          </a:prstGeom>
          <a:noFill/>
        </p:spPr>
      </p:pic>
      <p:pic>
        <p:nvPicPr>
          <p:cNvPr id="6" name="Рисунок 5" descr="Центр лечения детей методом микрополяризации головного мозг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4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Задержка психического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психоречевого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Моторная и частично сенсорная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аллалии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речи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Черепно-мозговые травмы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Сосудистые заболевания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нейроинфекций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головного мозга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зрительных и слуховых функций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Неврологические расстройства: страхи, агрессивность, тики, психогенный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энурез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Острые периоды инфекционных заболеваний.</a:t>
            </a:r>
          </a:p>
          <a:p>
            <a:r>
              <a:rPr lang="ru-RU" dirty="0" smtClean="0"/>
              <a:t>Непереносимость электрического тока</a:t>
            </a:r>
          </a:p>
          <a:p>
            <a:r>
              <a:rPr lang="ru-RU" dirty="0" smtClean="0"/>
              <a:t>Воспаления в области электродов</a:t>
            </a:r>
          </a:p>
          <a:p>
            <a:r>
              <a:rPr lang="ru-RU" dirty="0" smtClean="0"/>
              <a:t>Гнойные процессы</a:t>
            </a:r>
          </a:p>
          <a:p>
            <a:r>
              <a:rPr lang="ru-RU" dirty="0" smtClean="0"/>
              <a:t>Онкологические заболевания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Микрополяризация</a:t>
            </a:r>
            <a:endParaRPr lang="ru-RU" sz="4000" dirty="0"/>
          </a:p>
        </p:txBody>
      </p:sp>
      <p:pic>
        <p:nvPicPr>
          <p:cNvPr id="12" name="Содержимое 11" descr="Микрополяризация мозга - эффективная методика лечения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3429000"/>
            <a:ext cx="2460567" cy="304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Микрополяризация. Аппараты для микрополяриз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786082" cy="2714644"/>
          </a:xfrm>
          <a:prstGeom prst="rect">
            <a:avLst/>
          </a:prstGeom>
          <a:noFill/>
        </p:spPr>
      </p:pic>
      <p:pic>
        <p:nvPicPr>
          <p:cNvPr id="14" name="Рисунок 13" descr="Микрополяризация | Центр коррекции речи и поведения Ариел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28736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E6F8F5"/>
      </a:dk2>
      <a:lt2>
        <a:srgbClr val="DBF5F9"/>
      </a:lt2>
      <a:accent1>
        <a:srgbClr val="C9FAFC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365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1_Поток</vt:lpstr>
      <vt:lpstr>Аппаратные технологии, используемые для детей с  ОПФР</vt:lpstr>
      <vt:lpstr>     МИКРОПИЛИРИЗАЦИЯ</vt:lpstr>
      <vt:lpstr>МИКРОПИЛИРИЗАЦИЯ</vt:lpstr>
      <vt:lpstr>Виды микрополиризации</vt:lpstr>
      <vt:lpstr>Презентация PowerPoint</vt:lpstr>
      <vt:lpstr>Презентация PowerPoint</vt:lpstr>
      <vt:lpstr> Показания</vt:lpstr>
      <vt:lpstr>Противопоказания</vt:lpstr>
      <vt:lpstr>              Микрополяризация</vt:lpstr>
      <vt:lpstr>Презентация PowerPoint</vt:lpstr>
      <vt:lpstr>Б</vt:lpstr>
      <vt:lpstr>Презентация PowerPoint</vt:lpstr>
      <vt:lpstr>Презентация PowerPoint</vt:lpstr>
      <vt:lpstr>Как проводится процедура биоакустической коррекции  (БАК)</vt:lpstr>
      <vt:lpstr>Показания к применению БАК у детей</vt:lpstr>
      <vt:lpstr>Пеимущества метода</vt:lpstr>
      <vt:lpstr>                   Противопоказания</vt:lpstr>
      <vt:lpstr>      ТОМАТИС ТЕРАПИЯ</vt:lpstr>
      <vt:lpstr>Презентация PowerPoint</vt:lpstr>
      <vt:lpstr>Презентация PowerPoint</vt:lpstr>
      <vt:lpstr>Метод Томатиса работает в 7 напрвлениях</vt:lpstr>
      <vt:lpstr>ПРОТИВОПОКАЗАНИЯ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Аппаратные технологии, используемые для детей с  ОПФР</dc:title>
  <dc:creator>User</dc:creator>
  <cp:lastModifiedBy>hp</cp:lastModifiedBy>
  <cp:revision>35</cp:revision>
  <dcterms:created xsi:type="dcterms:W3CDTF">2021-11-14T16:58:02Z</dcterms:created>
  <dcterms:modified xsi:type="dcterms:W3CDTF">2021-11-25T08:28:09Z</dcterms:modified>
</cp:coreProperties>
</file>