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4A8B-FBF7-4022-AE30-9AD4E871A9B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09AA-6ACE-482D-B3E9-0A0C52BA38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4A8B-FBF7-4022-AE30-9AD4E871A9B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09AA-6ACE-482D-B3E9-0A0C52BA38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4A8B-FBF7-4022-AE30-9AD4E871A9B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09AA-6ACE-482D-B3E9-0A0C52BA38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4A8B-FBF7-4022-AE30-9AD4E871A9B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09AA-6ACE-482D-B3E9-0A0C52BA38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4A8B-FBF7-4022-AE30-9AD4E871A9B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09AA-6ACE-482D-B3E9-0A0C52BA38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4A8B-FBF7-4022-AE30-9AD4E871A9B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09AA-6ACE-482D-B3E9-0A0C52BA38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4A8B-FBF7-4022-AE30-9AD4E871A9B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09AA-6ACE-482D-B3E9-0A0C52BA38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4A8B-FBF7-4022-AE30-9AD4E871A9B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09AA-6ACE-482D-B3E9-0A0C52BA38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4A8B-FBF7-4022-AE30-9AD4E871A9B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09AA-6ACE-482D-B3E9-0A0C52BA38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4A8B-FBF7-4022-AE30-9AD4E871A9B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09AA-6ACE-482D-B3E9-0A0C52BA38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4A8B-FBF7-4022-AE30-9AD4E871A9B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09AA-6ACE-482D-B3E9-0A0C52BA38CC}" type="slidenum">
              <a:rPr lang="ru-RU" smtClean="0"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E4A8B-FBF7-4022-AE30-9AD4E871A9B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A09AA-6ACE-482D-B3E9-0A0C52BA38CC}" type="slidenum">
              <a:rPr lang="ru-RU" smtClean="0"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7848872" cy="374441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Психологические особенности и эмоциональное развитие детей с расстройством аутистического спектра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77380"/>
            <a:ext cx="8568952" cy="1747964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Педагог-психолог Браславского                   А.О. </a:t>
            </a:r>
            <a:r>
              <a:rPr lang="ru-RU" dirty="0" err="1" smtClean="0">
                <a:solidFill>
                  <a:schemeClr val="bg1"/>
                </a:solidFill>
              </a:rPr>
              <a:t>Драбович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центра коррекционно-развивающего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обучения и реабилитации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72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5"/>
            <a:ext cx="8352928" cy="5454134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Тактильные ощущения - чрезмерная чувствительность - ребенок нервничает от прикосновений, избегает прикосновений, тянет в рот предметы и др. 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недостаточная тактильная чувствительность - ребенок хватает предметы слишком сильно, иногда слишком близко подходит к другим и др. 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Движение - чрезмерная чувствительность - ребенок не выносит вращение или прыгание, легко испытывает головокружение или вообще не испытывает его, не выносит оживленные места и др.. 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недостаточная чувствительность - ребенок “врезается” в других или в предметы слишком близко подходит к другим и др.</a:t>
            </a:r>
          </a:p>
        </p:txBody>
      </p:sp>
    </p:spTree>
    <p:extLst>
      <p:ext uri="{BB962C8B-B14F-4D97-AF65-F5344CB8AC3E}">
        <p14:creationId xmlns:p14="http://schemas.microsoft.com/office/powerpoint/2010/main" val="3778879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Основные направления </a:t>
            </a:r>
            <a:r>
              <a:rPr lang="ru-RU" dirty="0" err="1">
                <a:solidFill>
                  <a:schemeClr val="bg1"/>
                </a:solidFill>
              </a:rPr>
              <a:t>психокоррекционной</a:t>
            </a:r>
            <a:r>
              <a:rPr lang="ru-RU" dirty="0">
                <a:solidFill>
                  <a:schemeClr val="bg1"/>
                </a:solidFill>
              </a:rPr>
              <a:t> работы с детьми с РАС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07361"/>
            <a:ext cx="8352928" cy="40514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Ориентация ребенка во внешний мир; 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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Обучение его простым навыкам контакта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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Обучение ребенка более сложным формам поведения; 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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самосознания и личности ребенка; 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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Обучение родителей приемам коррекционной работы с детьми</a:t>
            </a:r>
          </a:p>
        </p:txBody>
      </p:sp>
    </p:spTree>
    <p:extLst>
      <p:ext uri="{BB962C8B-B14F-4D97-AF65-F5344CB8AC3E}">
        <p14:creationId xmlns:p14="http://schemas.microsoft.com/office/powerpoint/2010/main" val="1830343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924944"/>
            <a:ext cx="7125113" cy="924475"/>
          </a:xfrm>
        </p:spPr>
        <p:txBody>
          <a:bodyPr/>
          <a:lstStyle/>
          <a:p>
            <a:pPr algn="ctr"/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3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07361"/>
            <a:ext cx="8136904" cy="4285935"/>
          </a:xfrm>
        </p:spPr>
        <p:txBody>
          <a:bodyPr/>
          <a:lstStyle/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целях привлечения внимания к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проблеме аутизма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детей Генеральная Ассамблея ООН с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2008 года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учредила Всемирный день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распространения информации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проблеме аутизма - 2 апреля.</a:t>
            </a:r>
          </a:p>
        </p:txBody>
      </p:sp>
      <p:pic>
        <p:nvPicPr>
          <p:cNvPr id="2050" name="Picture 2" descr="C:\Users\хозяин\Desktop\К МО\i-2773947-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4664"/>
            <a:ext cx="6192688" cy="314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95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593036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Историческая справка</a:t>
            </a:r>
            <a:b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227133"/>
            <a:ext cx="7848872" cy="354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srgbClr val="FEDD78"/>
              </a:buClr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Термин «аутизм» («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autismus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») происходит от греческого слова «сам» (α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ὐτός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и означает крайние формы нарушения контактов, уход от реальности в мир собственных переживаний. В 1910 году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Ейген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Блейлер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использовал термин для описания одного из признаков шизофрении. Он трактовал аутизм как «ненормальное самолюбование», «уход пациента в мир собственных фантазий, любое внешнее воздействие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который 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воспринимается как нестерпимая назойливость».</a:t>
            </a: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srgbClr val="FEDD78"/>
              </a:buClr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Впервые аутизм как расстройство был описан одновременно австрийско-американским детским психиатром Лео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Каннером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(1943) и австрийским педиатром Гансом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Аспергером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(1944).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Каннер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использовал словосочетание «ранний детский аутизм», перечислил его особенности («аутистическое уединение» и «стремление к постоянству»).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хозяин\Desktop\К МО\Ce8KJfkEzF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91945"/>
            <a:ext cx="1995984" cy="199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58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856984" cy="58326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Синдром раннего детского аутизма, синдром РДА, синдром Лео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Каннера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— нарушение в развитии эмоционально-личностной сферы детей и подростков. 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Ребёнок испытывает трудности при установлении эмоционального контакта с внешним миром. Проблемным становится выражение собственных эмоциональных состояний и понимание других людей. Даже с близкими людьми ребёнок испытывает сложности в налаживании эмоциональных связей, но в большей степени аутизм проявляет себя в общении с посторонними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269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5670159"/>
          </a:xfrm>
        </p:spPr>
        <p:txBody>
          <a:bodyPr>
            <a:normAutofit/>
          </a:bodyPr>
          <a:lstStyle/>
          <a:p>
            <a:pPr marL="0" lvl="0" indent="0" algn="just">
              <a:buClr>
                <a:srgbClr val="FEDD78"/>
              </a:buClr>
              <a:buNone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Стереотипичность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поведении. Ребёнку свойственна поглощённость однообразными действиями: раскачивание, потряхивание и взмахивание руками, прыжки. Ребёнок старается избежать каких-либо нововведений в его жизненный порядок и таким образом активно этому сопротивляется. 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Clr>
                <a:srgbClr val="FEDD78"/>
              </a:buClr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Характерная задержка и нарушение речевого развития, а именно её коммуникативных функций. Зачастую проявляется в виде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мутизма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Детям с РДА свойственны </a:t>
            </a:r>
            <a:r>
              <a:rPr lang="ru-RU" sz="24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эхолалии</a:t>
            </a: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неправильное использование личных местоимений: ребёнок называет себя на «ты», «она», «он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0" lvl="0" indent="0" algn="just">
              <a:buClr>
                <a:srgbClr val="FEDD78"/>
              </a:buClr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Раннее проявление вышеперечисленных расстройств (до 2,5 лет).</a:t>
            </a:r>
          </a:p>
          <a:p>
            <a:pPr algn="just"/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80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9"/>
            <a:ext cx="8640960" cy="5238110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Легко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возникающие страхи и повышенная тревожность, затрудняющие активное взаимодействие ребенка с окружающим миром, характерны для многих нарушений психического развития. Проблема страхов является одной из </a:t>
            </a:r>
            <a:r>
              <a:rPr lang="ru-RU" sz="2400" b="1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наиболее выраженных поведенческих проблем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 у детей с аутистическим развитием, при котором исходно отмечается особая чувствительность ребенка по отношению к ряду сенсорных воздействий окружающего мира и крайняя </a:t>
            </a:r>
            <a:r>
              <a:rPr lang="ru-RU" sz="24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невыносливость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пассивность в эмоциональном контакте с близкими.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хозяин\Desktop\К МО\scale_12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97152"/>
            <a:ext cx="2409568" cy="1956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8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5040560" cy="5904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Приступы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тревожности и паники могут случиться в любое время, и они влияют как на физиологическое, так и на психологическое состояние человека. Симптомы тревожности могут помешать ученику сидеть на месте, слушать и учиться. Окружающим может казаться, что симптомы появились «ни с того, ни с сего». Однако в реальности это может быть лишь пиковыми проявлениями тревожности, которую человек чувствует уже давно. </a:t>
            </a:r>
          </a:p>
        </p:txBody>
      </p:sp>
      <p:pic>
        <p:nvPicPr>
          <p:cNvPr id="4098" name="Picture 2" descr="C:\Users\хозяин\Desktop\К МО\scale_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3" t="13009" r="19963" b="-1417"/>
          <a:stretch/>
        </p:blipFill>
        <p:spPr bwMode="auto">
          <a:xfrm>
            <a:off x="5446673" y="548680"/>
            <a:ext cx="3658917" cy="5623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97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496944" cy="53821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Трудности людей с аутизмом в понимании собственных ощущений и симптомов могут привести к полному краху их повседневной деятельности. Помните, что людям с аутизмом может быть очень трудно передать ощущения, связанные с тревожностью, с помощью слов. Им трудно выразить эмоции и чувства словами. Тем не менее, согласно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Тэмпл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Грандин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«Основная эмоция при аутизме — это страх».</a:t>
            </a:r>
          </a:p>
        </p:txBody>
      </p:sp>
    </p:spTree>
    <p:extLst>
      <p:ext uri="{BB962C8B-B14F-4D97-AF65-F5344CB8AC3E}">
        <p14:creationId xmlns:p14="http://schemas.microsoft.com/office/powerpoint/2010/main" val="36393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904" cy="1339551"/>
          </a:xfrm>
        </p:spPr>
        <p:txBody>
          <a:bodyPr/>
          <a:lstStyle/>
          <a:p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Сенсорные особенности детей с РАС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5"/>
            <a:ext cx="8640960" cy="43740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Получение приятных сенсорных ощущений является для ребенка с РАС механизмом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саморегуляции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получение приятных ощущений для ребенка с РАС чаще всего стоит выше общественных норм и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это неконтролируемое поведение, которое физиологически необходимо 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прерывание сенсорного поведения может вызвать у ребенка панику или истерику</a:t>
            </a:r>
          </a:p>
        </p:txBody>
      </p:sp>
    </p:spTree>
    <p:extLst>
      <p:ext uri="{BB962C8B-B14F-4D97-AF65-F5344CB8AC3E}">
        <p14:creationId xmlns:p14="http://schemas.microsoft.com/office/powerpoint/2010/main" val="319945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TM01972873[[fn=Лето]]</Template>
  <TotalTime>203</TotalTime>
  <Words>719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Summer</vt:lpstr>
      <vt:lpstr>Психологические особенности и эмоциональное развитие детей с расстройством аутистического спектра</vt:lpstr>
      <vt:lpstr>Презентация PowerPoint</vt:lpstr>
      <vt:lpstr>Историческая справка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Сенсорные особенности детей с РАС</vt:lpstr>
      <vt:lpstr>Презентация PowerPoint</vt:lpstr>
      <vt:lpstr>Основные направления психокоррекционной работы с детьми с РАС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хозяин</dc:creator>
  <cp:lastModifiedBy>хозяин</cp:lastModifiedBy>
  <cp:revision>13</cp:revision>
  <dcterms:created xsi:type="dcterms:W3CDTF">2021-09-14T08:19:18Z</dcterms:created>
  <dcterms:modified xsi:type="dcterms:W3CDTF">2021-09-14T11:43:01Z</dcterms:modified>
</cp:coreProperties>
</file>