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  <p:sldId id="264" r:id="rId10"/>
    <p:sldId id="270" r:id="rId11"/>
    <p:sldId id="277" r:id="rId12"/>
    <p:sldId id="271" r:id="rId13"/>
    <p:sldId id="273" r:id="rId14"/>
    <p:sldId id="272" r:id="rId15"/>
    <p:sldId id="274" r:id="rId16"/>
    <p:sldId id="275" r:id="rId17"/>
    <p:sldId id="278" r:id="rId18"/>
    <p:sldId id="279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30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7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1779092363755727E-2"/>
                  <c:y val="-2.9122484507182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3C-4DA2-9A78-FFE613A9B639}"/>
                </c:ext>
              </c:extLst>
            </c:dLbl>
            <c:dLbl>
              <c:idx val="1"/>
              <c:layout>
                <c:manualLayout>
                  <c:x val="0.10510186383591394"/>
                  <c:y val="-1.4561242253591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3C-4DA2-9A78-FFE613A9B639}"/>
                </c:ext>
              </c:extLst>
            </c:dLbl>
            <c:dLbl>
              <c:idx val="2"/>
              <c:layout>
                <c:manualLayout>
                  <c:x val="0.10066094001186118"/>
                  <c:y val="2.1841863380386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3C-4DA2-9A78-FFE613A9B639}"/>
                </c:ext>
              </c:extLst>
            </c:dLbl>
            <c:dLbl>
              <c:idx val="3"/>
              <c:layout>
                <c:manualLayout>
                  <c:x val="0.10510186383591383"/>
                  <c:y val="3.640310563397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3C-4DA2-9A78-FFE613A9B6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  <c:pt idx="3">
                  <c:v>2019/2020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8044</c:v>
                </c:pt>
                <c:pt idx="1">
                  <c:v>9025</c:v>
                </c:pt>
                <c:pt idx="2">
                  <c:v>9634</c:v>
                </c:pt>
                <c:pt idx="3">
                  <c:v>10158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93C-4DA2-9A78-FFE613A9B6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  <c:pt idx="3">
                  <c:v>2019/2020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93C-4DA2-9A78-FFE613A9B63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  <c:pt idx="3">
                  <c:v>2019/2020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93C-4DA2-9A78-FFE613A9B6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2991872"/>
        <c:axId val="72993408"/>
        <c:axId val="0"/>
      </c:bar3DChart>
      <c:catAx>
        <c:axId val="72991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2993408"/>
        <c:crosses val="autoZero"/>
        <c:auto val="1"/>
        <c:lblAlgn val="ctr"/>
        <c:lblOffset val="100"/>
        <c:noMultiLvlLbl val="0"/>
      </c:catAx>
      <c:valAx>
        <c:axId val="72993408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72991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402CD5-AA70-4A94-B31F-3FB317E03EC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ADCA6A-709A-4AD8-8400-81E1937BFA24}">
      <dgm:prSet phldrT="[Текст]" custT="1"/>
      <dgm:spPr/>
      <dgm:t>
        <a:bodyPr/>
        <a:lstStyle/>
        <a:p>
          <a:r>
            <a:rPr lang="ru-RU" sz="3200" dirty="0" smtClean="0"/>
            <a:t>2017/2018</a:t>
          </a:r>
        </a:p>
        <a:p>
          <a:r>
            <a:rPr lang="ru-RU" sz="3200" b="1" dirty="0" smtClean="0">
              <a:solidFill>
                <a:schemeClr val="bg2"/>
              </a:solidFill>
            </a:rPr>
            <a:t>91,2%</a:t>
          </a:r>
          <a:endParaRPr lang="ru-RU" sz="3200" dirty="0">
            <a:solidFill>
              <a:schemeClr val="bg2"/>
            </a:solidFill>
          </a:endParaRPr>
        </a:p>
      </dgm:t>
    </dgm:pt>
    <dgm:pt modelId="{33082CDA-6025-4129-93CF-711CB4CC3C2D}" type="parTrans" cxnId="{253E352D-6102-422D-ADC3-DF1BE6F7FCD0}">
      <dgm:prSet/>
      <dgm:spPr/>
      <dgm:t>
        <a:bodyPr/>
        <a:lstStyle/>
        <a:p>
          <a:endParaRPr lang="ru-RU"/>
        </a:p>
      </dgm:t>
    </dgm:pt>
    <dgm:pt modelId="{E4C221FC-46CE-45CB-A902-43ABFF764E59}" type="sibTrans" cxnId="{253E352D-6102-422D-ADC3-DF1BE6F7FCD0}">
      <dgm:prSet/>
      <dgm:spPr/>
      <dgm:t>
        <a:bodyPr/>
        <a:lstStyle/>
        <a:p>
          <a:endParaRPr lang="ru-RU"/>
        </a:p>
      </dgm:t>
    </dgm:pt>
    <dgm:pt modelId="{76638C20-A2AC-4705-9DB1-FE1B1444298E}">
      <dgm:prSet phldrT="[Текст]" custT="1"/>
      <dgm:spPr/>
      <dgm:t>
        <a:bodyPr/>
        <a:lstStyle/>
        <a:p>
          <a:r>
            <a:rPr lang="ru-RU" sz="3200" b="0" dirty="0" smtClean="0">
              <a:solidFill>
                <a:schemeClr val="bg1"/>
              </a:solidFill>
            </a:rPr>
            <a:t>2018/2019</a:t>
          </a:r>
        </a:p>
        <a:p>
          <a:r>
            <a:rPr lang="ru-RU" sz="3200" b="1" dirty="0" smtClean="0">
              <a:solidFill>
                <a:schemeClr val="bg2"/>
              </a:solidFill>
            </a:rPr>
            <a:t>91,7%</a:t>
          </a:r>
          <a:endParaRPr lang="ru-RU" sz="3200" b="1" dirty="0">
            <a:solidFill>
              <a:schemeClr val="bg2"/>
            </a:solidFill>
          </a:endParaRPr>
        </a:p>
      </dgm:t>
    </dgm:pt>
    <dgm:pt modelId="{A3A49D38-9FF2-4EC4-A4FC-9BA2DA44FA50}" type="parTrans" cxnId="{8281F933-D1E7-4C03-8FF8-B741DE819F46}">
      <dgm:prSet/>
      <dgm:spPr/>
      <dgm:t>
        <a:bodyPr/>
        <a:lstStyle/>
        <a:p>
          <a:endParaRPr lang="ru-RU"/>
        </a:p>
      </dgm:t>
    </dgm:pt>
    <dgm:pt modelId="{70B5EFBB-F07F-420F-AAC7-F116D41D4745}" type="sibTrans" cxnId="{8281F933-D1E7-4C03-8FF8-B741DE819F46}">
      <dgm:prSet/>
      <dgm:spPr/>
      <dgm:t>
        <a:bodyPr/>
        <a:lstStyle/>
        <a:p>
          <a:endParaRPr lang="ru-RU"/>
        </a:p>
      </dgm:t>
    </dgm:pt>
    <dgm:pt modelId="{F4805C67-78E3-40CD-AFFE-2CD5AB10011E}">
      <dgm:prSet phldrT="[Текст]" custT="1"/>
      <dgm:spPr/>
      <dgm:t>
        <a:bodyPr/>
        <a:lstStyle/>
        <a:p>
          <a:r>
            <a:rPr lang="ru-RU" sz="3200" dirty="0" smtClean="0"/>
            <a:t>2019/2020</a:t>
          </a:r>
        </a:p>
        <a:p>
          <a:r>
            <a:rPr lang="ru-RU" sz="3200" b="1" dirty="0" smtClean="0">
              <a:solidFill>
                <a:schemeClr val="bg2"/>
              </a:solidFill>
            </a:rPr>
            <a:t>92%</a:t>
          </a:r>
          <a:endParaRPr lang="ru-RU" sz="3200" b="1" dirty="0">
            <a:solidFill>
              <a:schemeClr val="bg2"/>
            </a:solidFill>
          </a:endParaRPr>
        </a:p>
      </dgm:t>
    </dgm:pt>
    <dgm:pt modelId="{E1CB40A9-A635-488A-8960-8B60B5A24497}" type="parTrans" cxnId="{A92D1A38-F6B6-453C-8C92-D5706FA40DDF}">
      <dgm:prSet/>
      <dgm:spPr/>
      <dgm:t>
        <a:bodyPr/>
        <a:lstStyle/>
        <a:p>
          <a:endParaRPr lang="ru-RU"/>
        </a:p>
      </dgm:t>
    </dgm:pt>
    <dgm:pt modelId="{3D4FB8E7-46BD-4860-94E1-F9636B6E3236}" type="sibTrans" cxnId="{A92D1A38-F6B6-453C-8C92-D5706FA40DDF}">
      <dgm:prSet/>
      <dgm:spPr/>
      <dgm:t>
        <a:bodyPr/>
        <a:lstStyle/>
        <a:p>
          <a:endParaRPr lang="ru-RU"/>
        </a:p>
      </dgm:t>
    </dgm:pt>
    <dgm:pt modelId="{216EDCAA-1EF5-4593-8D7E-E596927AC298}" type="pres">
      <dgm:prSet presAssocID="{FB402CD5-AA70-4A94-B31F-3FB317E03EC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D274A3-3355-47EF-95F1-3DE489BD3D88}" type="pres">
      <dgm:prSet presAssocID="{FB402CD5-AA70-4A94-B31F-3FB317E03EC0}" presName="arrow" presStyleLbl="bgShp" presStyleIdx="0" presStyleCnt="1" custFlipVert="1" custScaleX="104558" custScaleY="14323" custLinFactNeighborX="1029" custLinFactNeighborY="32330"/>
      <dgm:spPr/>
    </dgm:pt>
    <dgm:pt modelId="{2D61A5A5-B770-4FAA-A544-BDD52AC3DB78}" type="pres">
      <dgm:prSet presAssocID="{FB402CD5-AA70-4A94-B31F-3FB317E03EC0}" presName="linearProcess" presStyleCnt="0"/>
      <dgm:spPr/>
    </dgm:pt>
    <dgm:pt modelId="{146A4755-AFB2-4158-B0F1-3AF49FE96D03}" type="pres">
      <dgm:prSet presAssocID="{D7ADCA6A-709A-4AD8-8400-81E1937BFA2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ED98D-02C7-4C13-84AB-B7C99311F84C}" type="pres">
      <dgm:prSet presAssocID="{E4C221FC-46CE-45CB-A902-43ABFF764E59}" presName="sibTrans" presStyleCnt="0"/>
      <dgm:spPr/>
    </dgm:pt>
    <dgm:pt modelId="{B0B01591-D034-4A52-A930-6A6EF9E75690}" type="pres">
      <dgm:prSet presAssocID="{76638C20-A2AC-4705-9DB1-FE1B1444298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ABA9C-687C-4E7C-B958-D44430F40DC7}" type="pres">
      <dgm:prSet presAssocID="{70B5EFBB-F07F-420F-AAC7-F116D41D4745}" presName="sibTrans" presStyleCnt="0"/>
      <dgm:spPr/>
    </dgm:pt>
    <dgm:pt modelId="{25BD43A3-ADBC-41FE-ABE0-9D556B8DDC00}" type="pres">
      <dgm:prSet presAssocID="{F4805C67-78E3-40CD-AFFE-2CD5AB10011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2114C4-F9DD-4787-BDA7-5805ACB40C96}" type="presOf" srcId="{FB402CD5-AA70-4A94-B31F-3FB317E03EC0}" destId="{216EDCAA-1EF5-4593-8D7E-E596927AC298}" srcOrd="0" destOrd="0" presId="urn:microsoft.com/office/officeart/2005/8/layout/hProcess9"/>
    <dgm:cxn modelId="{8281F933-D1E7-4C03-8FF8-B741DE819F46}" srcId="{FB402CD5-AA70-4A94-B31F-3FB317E03EC0}" destId="{76638C20-A2AC-4705-9DB1-FE1B1444298E}" srcOrd="1" destOrd="0" parTransId="{A3A49D38-9FF2-4EC4-A4FC-9BA2DA44FA50}" sibTransId="{70B5EFBB-F07F-420F-AAC7-F116D41D4745}"/>
    <dgm:cxn modelId="{253E352D-6102-422D-ADC3-DF1BE6F7FCD0}" srcId="{FB402CD5-AA70-4A94-B31F-3FB317E03EC0}" destId="{D7ADCA6A-709A-4AD8-8400-81E1937BFA24}" srcOrd="0" destOrd="0" parTransId="{33082CDA-6025-4129-93CF-711CB4CC3C2D}" sibTransId="{E4C221FC-46CE-45CB-A902-43ABFF764E59}"/>
    <dgm:cxn modelId="{5E041E89-02FB-4ED6-AE62-13B081EAFC51}" type="presOf" srcId="{76638C20-A2AC-4705-9DB1-FE1B1444298E}" destId="{B0B01591-D034-4A52-A930-6A6EF9E75690}" srcOrd="0" destOrd="0" presId="urn:microsoft.com/office/officeart/2005/8/layout/hProcess9"/>
    <dgm:cxn modelId="{A7D26884-1FCF-492C-85C5-C38C894A3128}" type="presOf" srcId="{D7ADCA6A-709A-4AD8-8400-81E1937BFA24}" destId="{146A4755-AFB2-4158-B0F1-3AF49FE96D03}" srcOrd="0" destOrd="0" presId="urn:microsoft.com/office/officeart/2005/8/layout/hProcess9"/>
    <dgm:cxn modelId="{95BDF4E2-4F08-4C32-9488-945FD54FE942}" type="presOf" srcId="{F4805C67-78E3-40CD-AFFE-2CD5AB10011E}" destId="{25BD43A3-ADBC-41FE-ABE0-9D556B8DDC00}" srcOrd="0" destOrd="0" presId="urn:microsoft.com/office/officeart/2005/8/layout/hProcess9"/>
    <dgm:cxn modelId="{A92D1A38-F6B6-453C-8C92-D5706FA40DDF}" srcId="{FB402CD5-AA70-4A94-B31F-3FB317E03EC0}" destId="{F4805C67-78E3-40CD-AFFE-2CD5AB10011E}" srcOrd="2" destOrd="0" parTransId="{E1CB40A9-A635-488A-8960-8B60B5A24497}" sibTransId="{3D4FB8E7-46BD-4860-94E1-F9636B6E3236}"/>
    <dgm:cxn modelId="{C4B04099-25AC-4BBC-A2EF-F16F45E412AB}" type="presParOf" srcId="{216EDCAA-1EF5-4593-8D7E-E596927AC298}" destId="{F3D274A3-3355-47EF-95F1-3DE489BD3D88}" srcOrd="0" destOrd="0" presId="urn:microsoft.com/office/officeart/2005/8/layout/hProcess9"/>
    <dgm:cxn modelId="{8264AD73-7A4D-4E13-B5E4-7227B75210C0}" type="presParOf" srcId="{216EDCAA-1EF5-4593-8D7E-E596927AC298}" destId="{2D61A5A5-B770-4FAA-A544-BDD52AC3DB78}" srcOrd="1" destOrd="0" presId="urn:microsoft.com/office/officeart/2005/8/layout/hProcess9"/>
    <dgm:cxn modelId="{F600B3A8-5973-425D-AC50-21C8594026A4}" type="presParOf" srcId="{2D61A5A5-B770-4FAA-A544-BDD52AC3DB78}" destId="{146A4755-AFB2-4158-B0F1-3AF49FE96D03}" srcOrd="0" destOrd="0" presId="urn:microsoft.com/office/officeart/2005/8/layout/hProcess9"/>
    <dgm:cxn modelId="{8307A690-7904-4F00-A453-E39B88FD3AB8}" type="presParOf" srcId="{2D61A5A5-B770-4FAA-A544-BDD52AC3DB78}" destId="{39CED98D-02C7-4C13-84AB-B7C99311F84C}" srcOrd="1" destOrd="0" presId="urn:microsoft.com/office/officeart/2005/8/layout/hProcess9"/>
    <dgm:cxn modelId="{E056E9E6-2E79-4B5F-B0C8-B60833F66EA7}" type="presParOf" srcId="{2D61A5A5-B770-4FAA-A544-BDD52AC3DB78}" destId="{B0B01591-D034-4A52-A930-6A6EF9E75690}" srcOrd="2" destOrd="0" presId="urn:microsoft.com/office/officeart/2005/8/layout/hProcess9"/>
    <dgm:cxn modelId="{CAF42373-0692-46B7-B2BA-9503ABB1345B}" type="presParOf" srcId="{2D61A5A5-B770-4FAA-A544-BDD52AC3DB78}" destId="{DE6ABA9C-687C-4E7C-B958-D44430F40DC7}" srcOrd="3" destOrd="0" presId="urn:microsoft.com/office/officeart/2005/8/layout/hProcess9"/>
    <dgm:cxn modelId="{A4BD57EB-126B-4AF9-92B9-FA9026F01268}" type="presParOf" srcId="{2D61A5A5-B770-4FAA-A544-BDD52AC3DB78}" destId="{25BD43A3-ADBC-41FE-ABE0-9D556B8DDC0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61906A-E44B-4230-834F-B59614D93B1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B0F791EA-1800-4D44-AA0C-17BBBD0400E4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solidFill>
            <a:srgbClr val="0070C0"/>
          </a:solidFill>
        </a:ln>
      </dgm:spPr>
      <dgm:t>
        <a:bodyPr/>
        <a:lstStyle/>
        <a:p>
          <a:r>
            <a:rPr lang="ru-RU" sz="2800" dirty="0" smtClean="0">
              <a:solidFill>
                <a:srgbClr val="002060"/>
              </a:solidFill>
            </a:rPr>
            <a:t>Дети дошкольного возраста </a:t>
          </a:r>
        </a:p>
        <a:p>
          <a:r>
            <a:rPr lang="ru-RU" sz="2800" b="1" dirty="0" smtClean="0">
              <a:solidFill>
                <a:srgbClr val="C00000"/>
              </a:solidFill>
            </a:rPr>
            <a:t>57,6%</a:t>
          </a:r>
        </a:p>
      </dgm:t>
    </dgm:pt>
    <dgm:pt modelId="{782D5C20-9A3B-4045-9CE9-A657DF2A1292}" type="parTrans" cxnId="{26DE9A2C-3156-4CBB-A86A-554CBC68EF19}">
      <dgm:prSet/>
      <dgm:spPr/>
      <dgm:t>
        <a:bodyPr/>
        <a:lstStyle/>
        <a:p>
          <a:endParaRPr lang="ru-RU"/>
        </a:p>
      </dgm:t>
    </dgm:pt>
    <dgm:pt modelId="{84018E89-C0F6-4381-96BF-170CD9710F14}" type="sibTrans" cxnId="{26DE9A2C-3156-4CBB-A86A-554CBC68EF19}">
      <dgm:prSet/>
      <dgm:spPr>
        <a:solidFill>
          <a:schemeClr val="accent1">
            <a:tint val="60000"/>
            <a:hueOff val="0"/>
            <a:satOff val="0"/>
            <a:lumOff val="0"/>
          </a:schemeClr>
        </a:solidFill>
      </dgm:spPr>
      <dgm:t>
        <a:bodyPr/>
        <a:lstStyle/>
        <a:p>
          <a:endParaRPr lang="ru-RU"/>
        </a:p>
      </dgm:t>
    </dgm:pt>
    <dgm:pt modelId="{C8BC6530-E92C-4414-9F8E-2DF413D3FA5A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>
          <a:solidFill>
            <a:srgbClr val="0070C0"/>
          </a:solidFill>
        </a:ln>
      </dgm:spPr>
      <dgm:t>
        <a:bodyPr/>
        <a:lstStyle/>
        <a:p>
          <a:endParaRPr lang="ru-RU" sz="2800" dirty="0" smtClean="0">
            <a:solidFill>
              <a:srgbClr val="002060"/>
            </a:solidFill>
          </a:endParaRPr>
        </a:p>
        <a:p>
          <a:r>
            <a:rPr lang="ru-RU" sz="2800" dirty="0" smtClean="0">
              <a:solidFill>
                <a:srgbClr val="002060"/>
              </a:solidFill>
            </a:rPr>
            <a:t>Впервые выявленные</a:t>
          </a:r>
        </a:p>
        <a:p>
          <a:r>
            <a:rPr lang="ru-RU" sz="2800" b="1" dirty="0" smtClean="0">
              <a:solidFill>
                <a:srgbClr val="C00000"/>
              </a:solidFill>
            </a:rPr>
            <a:t>63,2%</a:t>
          </a:r>
        </a:p>
        <a:p>
          <a:endParaRPr lang="ru-RU" sz="3900" dirty="0"/>
        </a:p>
      </dgm:t>
    </dgm:pt>
    <dgm:pt modelId="{A34E0C5C-AE10-4293-86E3-85DD7C03261E}" type="parTrans" cxnId="{CD5F0DAA-394B-4013-89EB-5E4473D815C4}">
      <dgm:prSet/>
      <dgm:spPr/>
      <dgm:t>
        <a:bodyPr/>
        <a:lstStyle/>
        <a:p>
          <a:endParaRPr lang="ru-RU"/>
        </a:p>
      </dgm:t>
    </dgm:pt>
    <dgm:pt modelId="{9FE6EF78-724A-4306-B734-A8B73C521271}" type="sibTrans" cxnId="{CD5F0DAA-394B-4013-89EB-5E4473D815C4}">
      <dgm:prSet/>
      <dgm:spPr/>
      <dgm:t>
        <a:bodyPr/>
        <a:lstStyle/>
        <a:p>
          <a:endParaRPr lang="ru-RU"/>
        </a:p>
      </dgm:t>
    </dgm:pt>
    <dgm:pt modelId="{F04E9CC6-2DCE-49EA-88AF-9A76D74953C0}" type="pres">
      <dgm:prSet presAssocID="{8861906A-E44B-4230-834F-B59614D93B16}" presName="linearFlow" presStyleCnt="0">
        <dgm:presLayoutVars>
          <dgm:resizeHandles val="exact"/>
        </dgm:presLayoutVars>
      </dgm:prSet>
      <dgm:spPr/>
    </dgm:pt>
    <dgm:pt modelId="{75F8519B-2D92-47B6-98D4-8638DAE76CD4}" type="pres">
      <dgm:prSet presAssocID="{B0F791EA-1800-4D44-AA0C-17BBBD0400E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11836-5411-4074-9903-C7103E565DB9}" type="pres">
      <dgm:prSet presAssocID="{84018E89-C0F6-4381-96BF-170CD9710F14}" presName="sibTrans" presStyleLbl="sibTrans2D1" presStyleIdx="0" presStyleCnt="1"/>
      <dgm:spPr/>
      <dgm:t>
        <a:bodyPr/>
        <a:lstStyle/>
        <a:p>
          <a:endParaRPr lang="ru-RU"/>
        </a:p>
      </dgm:t>
    </dgm:pt>
    <dgm:pt modelId="{BFA99DFA-ED59-4333-BAB9-1AE4E53A4F59}" type="pres">
      <dgm:prSet presAssocID="{84018E89-C0F6-4381-96BF-170CD9710F14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81D10C0-9C47-44A9-9CCC-FDC07398797B}" type="pres">
      <dgm:prSet presAssocID="{C8BC6530-E92C-4414-9F8E-2DF413D3FA5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BEEB7A-D272-46A7-8D96-E6EE81FC3CAD}" type="presOf" srcId="{8861906A-E44B-4230-834F-B59614D93B16}" destId="{F04E9CC6-2DCE-49EA-88AF-9A76D74953C0}" srcOrd="0" destOrd="0" presId="urn:microsoft.com/office/officeart/2005/8/layout/process2"/>
    <dgm:cxn modelId="{26DE9A2C-3156-4CBB-A86A-554CBC68EF19}" srcId="{8861906A-E44B-4230-834F-B59614D93B16}" destId="{B0F791EA-1800-4D44-AA0C-17BBBD0400E4}" srcOrd="0" destOrd="0" parTransId="{782D5C20-9A3B-4045-9CE9-A657DF2A1292}" sibTransId="{84018E89-C0F6-4381-96BF-170CD9710F14}"/>
    <dgm:cxn modelId="{CD5F0DAA-394B-4013-89EB-5E4473D815C4}" srcId="{8861906A-E44B-4230-834F-B59614D93B16}" destId="{C8BC6530-E92C-4414-9F8E-2DF413D3FA5A}" srcOrd="1" destOrd="0" parTransId="{A34E0C5C-AE10-4293-86E3-85DD7C03261E}" sibTransId="{9FE6EF78-724A-4306-B734-A8B73C521271}"/>
    <dgm:cxn modelId="{DB4A7E4C-BAB5-4BA1-981A-2E3ECBC6A733}" type="presOf" srcId="{84018E89-C0F6-4381-96BF-170CD9710F14}" destId="{C7111836-5411-4074-9903-C7103E565DB9}" srcOrd="0" destOrd="0" presId="urn:microsoft.com/office/officeart/2005/8/layout/process2"/>
    <dgm:cxn modelId="{88D82AB1-4A6B-466E-B74B-122908CFB5E8}" type="presOf" srcId="{B0F791EA-1800-4D44-AA0C-17BBBD0400E4}" destId="{75F8519B-2D92-47B6-98D4-8638DAE76CD4}" srcOrd="0" destOrd="0" presId="urn:microsoft.com/office/officeart/2005/8/layout/process2"/>
    <dgm:cxn modelId="{6B7DC0A7-D7F1-4370-A110-894F7460C94F}" type="presOf" srcId="{84018E89-C0F6-4381-96BF-170CD9710F14}" destId="{BFA99DFA-ED59-4333-BAB9-1AE4E53A4F59}" srcOrd="1" destOrd="0" presId="urn:microsoft.com/office/officeart/2005/8/layout/process2"/>
    <dgm:cxn modelId="{8AC6E13E-8F8D-4499-817E-C987D45554D6}" type="presOf" srcId="{C8BC6530-E92C-4414-9F8E-2DF413D3FA5A}" destId="{581D10C0-9C47-44A9-9CCC-FDC07398797B}" srcOrd="0" destOrd="0" presId="urn:microsoft.com/office/officeart/2005/8/layout/process2"/>
    <dgm:cxn modelId="{838939C8-BD11-48F7-B654-C7434F5F1B28}" type="presParOf" srcId="{F04E9CC6-2DCE-49EA-88AF-9A76D74953C0}" destId="{75F8519B-2D92-47B6-98D4-8638DAE76CD4}" srcOrd="0" destOrd="0" presId="urn:microsoft.com/office/officeart/2005/8/layout/process2"/>
    <dgm:cxn modelId="{3C029ED8-5D9E-4CED-AB61-90A4D1F6A1D7}" type="presParOf" srcId="{F04E9CC6-2DCE-49EA-88AF-9A76D74953C0}" destId="{C7111836-5411-4074-9903-C7103E565DB9}" srcOrd="1" destOrd="0" presId="urn:microsoft.com/office/officeart/2005/8/layout/process2"/>
    <dgm:cxn modelId="{208775BB-B17F-457A-9377-A27F46B7AA7E}" type="presParOf" srcId="{C7111836-5411-4074-9903-C7103E565DB9}" destId="{BFA99DFA-ED59-4333-BAB9-1AE4E53A4F59}" srcOrd="0" destOrd="0" presId="urn:microsoft.com/office/officeart/2005/8/layout/process2"/>
    <dgm:cxn modelId="{7B8422B1-4BF0-4719-9A40-D96526C74B38}" type="presParOf" srcId="{F04E9CC6-2DCE-49EA-88AF-9A76D74953C0}" destId="{581D10C0-9C47-44A9-9CCC-FDC07398797B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D63E97-7837-42CA-90B8-45A72137D56D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303F832-AF08-429B-9502-89DB67457250}">
      <dgm:prSet phldrT="[Текст]" custT="1"/>
      <dgm:spPr>
        <a:solidFill>
          <a:schemeClr val="accent2">
            <a:lumMod val="40000"/>
            <a:lumOff val="6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ЦКРОиР</a:t>
          </a:r>
          <a:endParaRPr lang="ru-RU" sz="1800" dirty="0">
            <a:latin typeface="Cambria" panose="02040503050406030204" pitchFamily="18" charset="0"/>
          </a:endParaRPr>
        </a:p>
      </dgm:t>
    </dgm:pt>
    <dgm:pt modelId="{0517849A-F910-4659-B791-79BABF299FF0}" type="parTrans" cxnId="{2090F9D5-3A65-4DEF-8AA7-77200E4DF1DB}">
      <dgm:prSet/>
      <dgm:spPr/>
      <dgm:t>
        <a:bodyPr/>
        <a:lstStyle/>
        <a:p>
          <a:endParaRPr lang="ru-RU" sz="1800"/>
        </a:p>
      </dgm:t>
    </dgm:pt>
    <dgm:pt modelId="{7C74BACF-78CB-45E0-B353-FF60D251C86F}" type="sibTrans" cxnId="{2090F9D5-3A65-4DEF-8AA7-77200E4DF1DB}">
      <dgm:prSet/>
      <dgm:spPr/>
      <dgm:t>
        <a:bodyPr/>
        <a:lstStyle/>
        <a:p>
          <a:endParaRPr lang="ru-RU" sz="1800"/>
        </a:p>
      </dgm:t>
    </dgm:pt>
    <dgm:pt modelId="{8EF1D60A-102B-4C05-8902-F56D470A52C0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Областной </a:t>
          </a:r>
          <a:endParaRPr lang="ru-RU" sz="1800" dirty="0">
            <a:latin typeface="Cambria" panose="02040503050406030204" pitchFamily="18" charset="0"/>
          </a:endParaRPr>
        </a:p>
      </dgm:t>
    </dgm:pt>
    <dgm:pt modelId="{E5EF2C3A-65DF-4DA5-97C2-C619D802187B}" type="parTrans" cxnId="{D2F915EA-10D4-4AEA-86C3-5C9F46F72A62}">
      <dgm:prSet/>
      <dgm:spPr/>
      <dgm:t>
        <a:bodyPr/>
        <a:lstStyle/>
        <a:p>
          <a:endParaRPr lang="ru-RU" sz="1800"/>
        </a:p>
      </dgm:t>
    </dgm:pt>
    <dgm:pt modelId="{A9878BDD-A80A-45A5-B931-452F10FFA17F}" type="sibTrans" cxnId="{D2F915EA-10D4-4AEA-86C3-5C9F46F72A62}">
      <dgm:prSet/>
      <dgm:spPr/>
      <dgm:t>
        <a:bodyPr/>
        <a:lstStyle/>
        <a:p>
          <a:endParaRPr lang="ru-RU" sz="1800"/>
        </a:p>
      </dgm:t>
    </dgm:pt>
    <dgm:pt modelId="{DFD2DEF2-1634-40DC-9641-2CD5C4F92A6F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dirty="0" smtClean="0">
              <a:latin typeface="Cambria" panose="02040503050406030204" pitchFamily="18" charset="0"/>
            </a:rPr>
            <a:t>Гомельский городской, районные </a:t>
          </a:r>
          <a:endParaRPr lang="ru-RU" sz="1600" dirty="0">
            <a:latin typeface="Cambria" panose="02040503050406030204" pitchFamily="18" charset="0"/>
          </a:endParaRPr>
        </a:p>
      </dgm:t>
    </dgm:pt>
    <dgm:pt modelId="{8E05C1DD-9A61-48B8-B8AE-CC2FF37E1AC0}" type="parTrans" cxnId="{EB314461-9B26-4C0F-BEAF-5E21478A4C11}">
      <dgm:prSet/>
      <dgm:spPr/>
      <dgm:t>
        <a:bodyPr/>
        <a:lstStyle/>
        <a:p>
          <a:endParaRPr lang="ru-RU" sz="1800"/>
        </a:p>
      </dgm:t>
    </dgm:pt>
    <dgm:pt modelId="{A9EF559B-DF36-426A-BE86-828582C85708}" type="sibTrans" cxnId="{EB314461-9B26-4C0F-BEAF-5E21478A4C11}">
      <dgm:prSet/>
      <dgm:spPr/>
      <dgm:t>
        <a:bodyPr/>
        <a:lstStyle/>
        <a:p>
          <a:endParaRPr lang="ru-RU" sz="1800"/>
        </a:p>
      </dgm:t>
    </dgm:pt>
    <dgm:pt modelId="{5E6043EC-0DB8-4DD5-905A-53ACC7A2A015}">
      <dgm:prSet phldrT="[Текст]" custT="1"/>
      <dgm:spPr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700" dirty="0" smtClean="0">
              <a:latin typeface="Cambria" panose="02040503050406030204" pitchFamily="18" charset="0"/>
            </a:rPr>
            <a:t>Дошкольные учреждения</a:t>
          </a:r>
          <a:endParaRPr lang="ru-RU" sz="1700" dirty="0">
            <a:latin typeface="Cambria" panose="02040503050406030204" pitchFamily="18" charset="0"/>
          </a:endParaRPr>
        </a:p>
      </dgm:t>
    </dgm:pt>
    <dgm:pt modelId="{B8A4E77C-8C6A-4B59-A05F-37260477E5AB}" type="parTrans" cxnId="{0FB52BD7-AEFE-4662-B827-37A37A84224A}">
      <dgm:prSet/>
      <dgm:spPr/>
      <dgm:t>
        <a:bodyPr/>
        <a:lstStyle/>
        <a:p>
          <a:endParaRPr lang="ru-RU" sz="1800"/>
        </a:p>
      </dgm:t>
    </dgm:pt>
    <dgm:pt modelId="{CE2963F8-D259-4002-83FA-E1FCF343094C}" type="sibTrans" cxnId="{0FB52BD7-AEFE-4662-B827-37A37A84224A}">
      <dgm:prSet/>
      <dgm:spPr/>
      <dgm:t>
        <a:bodyPr/>
        <a:lstStyle/>
        <a:p>
          <a:endParaRPr lang="ru-RU" sz="1800"/>
        </a:p>
      </dgm:t>
    </dgm:pt>
    <dgm:pt modelId="{20E884A2-F69F-41DA-B2F6-A248FD2C98BE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dirty="0" smtClean="0">
              <a:latin typeface="Cambria" panose="02040503050406030204" pitchFamily="18" charset="0"/>
            </a:rPr>
            <a:t>Специальные ДУ</a:t>
          </a:r>
          <a:endParaRPr lang="ru-RU" sz="1600" dirty="0">
            <a:latin typeface="Cambria" panose="02040503050406030204" pitchFamily="18" charset="0"/>
          </a:endParaRPr>
        </a:p>
      </dgm:t>
    </dgm:pt>
    <dgm:pt modelId="{8E4D55FD-AA56-44B6-9574-103C6BDADA98}" type="parTrans" cxnId="{1EB8ECBB-C2E3-48F4-9897-B261355C81FA}">
      <dgm:prSet/>
      <dgm:spPr/>
      <dgm:t>
        <a:bodyPr/>
        <a:lstStyle/>
        <a:p>
          <a:endParaRPr lang="ru-RU" sz="1800"/>
        </a:p>
      </dgm:t>
    </dgm:pt>
    <dgm:pt modelId="{EB7AE337-1AB2-4860-9B5B-91694EDC7FFB}" type="sibTrans" cxnId="{1EB8ECBB-C2E3-48F4-9897-B261355C81FA}">
      <dgm:prSet/>
      <dgm:spPr/>
      <dgm:t>
        <a:bodyPr/>
        <a:lstStyle/>
        <a:p>
          <a:endParaRPr lang="ru-RU" sz="1800"/>
        </a:p>
      </dgm:t>
    </dgm:pt>
    <dgm:pt modelId="{10FB5C60-2A3B-4ED1-BB5A-E93F58A6289E}">
      <dgm:prSet phldrT="[Текст]" custT="1"/>
      <dgm:spPr>
        <a:solidFill>
          <a:schemeClr val="accent1">
            <a:lumMod val="40000"/>
            <a:lumOff val="60000"/>
            <a:alpha val="9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dirty="0" smtClean="0">
              <a:latin typeface="Cambria" panose="02040503050406030204" pitchFamily="18" charset="0"/>
            </a:rPr>
            <a:t>Специальные</a:t>
          </a:r>
          <a:r>
            <a:rPr lang="ru-RU" sz="1800" dirty="0" smtClean="0">
              <a:latin typeface="Cambria" panose="02040503050406030204" pitchFamily="18" charset="0"/>
            </a:rPr>
            <a:t> </a:t>
          </a:r>
          <a:r>
            <a:rPr lang="ru-RU" sz="1600" dirty="0" smtClean="0">
              <a:latin typeface="Cambria" panose="02040503050406030204" pitchFamily="18" charset="0"/>
            </a:rPr>
            <a:t>группы</a:t>
          </a:r>
          <a:endParaRPr lang="ru-RU" sz="1600" dirty="0">
            <a:latin typeface="Cambria" panose="02040503050406030204" pitchFamily="18" charset="0"/>
          </a:endParaRPr>
        </a:p>
      </dgm:t>
    </dgm:pt>
    <dgm:pt modelId="{A36DA46E-DD5C-4C24-AB52-4BD19A064B93}" type="parTrans" cxnId="{C0298F8F-AC0F-49A0-B3B6-7188E7305452}">
      <dgm:prSet/>
      <dgm:spPr/>
      <dgm:t>
        <a:bodyPr/>
        <a:lstStyle/>
        <a:p>
          <a:endParaRPr lang="ru-RU" sz="1800"/>
        </a:p>
      </dgm:t>
    </dgm:pt>
    <dgm:pt modelId="{ED65E28D-5B1F-403A-9682-0D8345D4E700}" type="sibTrans" cxnId="{C0298F8F-AC0F-49A0-B3B6-7188E7305452}">
      <dgm:prSet/>
      <dgm:spPr/>
      <dgm:t>
        <a:bodyPr/>
        <a:lstStyle/>
        <a:p>
          <a:endParaRPr lang="ru-RU" sz="1800"/>
        </a:p>
      </dgm:t>
    </dgm:pt>
    <dgm:pt modelId="{79C25AAE-C2E1-48AB-A286-44B436747BB5}">
      <dgm:prSet custT="1"/>
      <dgm:spPr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dirty="0" smtClean="0">
              <a:latin typeface="Cambria" panose="02040503050406030204" pitchFamily="18" charset="0"/>
            </a:rPr>
            <a:t>Интегрированные группы</a:t>
          </a:r>
          <a:endParaRPr lang="ru-RU" sz="1600" dirty="0">
            <a:latin typeface="Cambria" panose="02040503050406030204" pitchFamily="18" charset="0"/>
          </a:endParaRPr>
        </a:p>
      </dgm:t>
    </dgm:pt>
    <dgm:pt modelId="{8C437FDD-6445-48F7-ADC5-8FE99B45ED04}" type="parTrans" cxnId="{2611C4DE-F928-41A1-AA12-4883CD3B99BD}">
      <dgm:prSet/>
      <dgm:spPr/>
      <dgm:t>
        <a:bodyPr/>
        <a:lstStyle/>
        <a:p>
          <a:endParaRPr lang="ru-RU" sz="1800"/>
        </a:p>
      </dgm:t>
    </dgm:pt>
    <dgm:pt modelId="{9DF884E0-75E0-45CA-A4E4-2D5A155D78C6}" type="sibTrans" cxnId="{2611C4DE-F928-41A1-AA12-4883CD3B99BD}">
      <dgm:prSet/>
      <dgm:spPr/>
      <dgm:t>
        <a:bodyPr/>
        <a:lstStyle/>
        <a:p>
          <a:endParaRPr lang="ru-RU" sz="1800"/>
        </a:p>
      </dgm:t>
    </dgm:pt>
    <dgm:pt modelId="{6C67EFDD-DC87-4691-BA09-C618B53674B6}">
      <dgm:prSet custT="1"/>
      <dgm:spPr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ПКПП</a:t>
          </a:r>
          <a:endParaRPr lang="ru-RU" sz="1800" dirty="0">
            <a:latin typeface="Cambria" panose="02040503050406030204" pitchFamily="18" charset="0"/>
          </a:endParaRPr>
        </a:p>
      </dgm:t>
    </dgm:pt>
    <dgm:pt modelId="{44E08433-938A-4D5A-9959-DF51779FD06C}" type="parTrans" cxnId="{D6D1D59B-F2D7-4C3A-A68D-667664601904}">
      <dgm:prSet/>
      <dgm:spPr/>
      <dgm:t>
        <a:bodyPr/>
        <a:lstStyle/>
        <a:p>
          <a:endParaRPr lang="ru-RU" sz="1800"/>
        </a:p>
      </dgm:t>
    </dgm:pt>
    <dgm:pt modelId="{C5858091-CC73-4660-A7CE-1AD455354582}" type="sibTrans" cxnId="{D6D1D59B-F2D7-4C3A-A68D-667664601904}">
      <dgm:prSet/>
      <dgm:spPr/>
      <dgm:t>
        <a:bodyPr/>
        <a:lstStyle/>
        <a:p>
          <a:endParaRPr lang="ru-RU" sz="1800"/>
        </a:p>
      </dgm:t>
    </dgm:pt>
    <dgm:pt modelId="{47F4E23E-14C0-4D3A-BCB2-E99A479D7F15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500" dirty="0" err="1" smtClean="0">
              <a:latin typeface="Cambria" panose="02040503050406030204" pitchFamily="18" charset="0"/>
            </a:rPr>
            <a:t>Интегриро</a:t>
          </a:r>
          <a:r>
            <a:rPr lang="ru-RU" sz="1500" dirty="0" smtClean="0">
              <a:latin typeface="Cambria" panose="02040503050406030204" pitchFamily="18" charset="0"/>
            </a:rPr>
            <a:t>-</a:t>
          </a:r>
          <a:br>
            <a:rPr lang="ru-RU" sz="1500" dirty="0" smtClean="0">
              <a:latin typeface="Cambria" panose="02040503050406030204" pitchFamily="18" charset="0"/>
            </a:rPr>
          </a:br>
          <a:r>
            <a:rPr lang="ru-RU" sz="1500" dirty="0" smtClean="0">
              <a:latin typeface="Cambria" panose="02040503050406030204" pitchFamily="18" charset="0"/>
            </a:rPr>
            <a:t>ванные классы</a:t>
          </a:r>
          <a:endParaRPr lang="ru-RU" sz="1500" dirty="0">
            <a:latin typeface="Cambria" panose="02040503050406030204" pitchFamily="18" charset="0"/>
          </a:endParaRPr>
        </a:p>
      </dgm:t>
    </dgm:pt>
    <dgm:pt modelId="{07743332-6572-4D5C-9010-095E5BA59A91}" type="parTrans" cxnId="{019B221C-F891-495E-952D-477933E10849}">
      <dgm:prSet/>
      <dgm:spPr/>
      <dgm:t>
        <a:bodyPr/>
        <a:lstStyle/>
        <a:p>
          <a:endParaRPr lang="ru-RU" sz="1800"/>
        </a:p>
      </dgm:t>
    </dgm:pt>
    <dgm:pt modelId="{F2AE69BE-2CF0-481E-9947-618D3AA9506E}" type="sibTrans" cxnId="{019B221C-F891-495E-952D-477933E10849}">
      <dgm:prSet/>
      <dgm:spPr/>
      <dgm:t>
        <a:bodyPr/>
        <a:lstStyle/>
        <a:p>
          <a:endParaRPr lang="ru-RU" sz="1800"/>
        </a:p>
      </dgm:t>
    </dgm:pt>
    <dgm:pt modelId="{82D6D547-2CCD-4FC8-B994-DADA57A8B017}">
      <dgm:prSet custT="1"/>
      <dgm:spPr>
        <a:solidFill>
          <a:schemeClr val="accent2">
            <a:lumMod val="40000"/>
            <a:lumOff val="6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Специальные школы</a:t>
          </a:r>
          <a:endParaRPr lang="ru-RU" sz="1800" dirty="0">
            <a:latin typeface="Cambria" panose="02040503050406030204" pitchFamily="18" charset="0"/>
          </a:endParaRPr>
        </a:p>
      </dgm:t>
    </dgm:pt>
    <dgm:pt modelId="{D1CB9BB2-1E81-4915-B95B-82845AF18905}" type="parTrans" cxnId="{14E3DE22-CCB5-4345-B141-6E3D48E81A46}">
      <dgm:prSet/>
      <dgm:spPr/>
      <dgm:t>
        <a:bodyPr/>
        <a:lstStyle/>
        <a:p>
          <a:endParaRPr lang="ru-RU" sz="1800"/>
        </a:p>
      </dgm:t>
    </dgm:pt>
    <dgm:pt modelId="{B54B7F61-0075-4392-871F-376B4AEE05AD}" type="sibTrans" cxnId="{14E3DE22-CCB5-4345-B141-6E3D48E81A46}">
      <dgm:prSet/>
      <dgm:spPr/>
      <dgm:t>
        <a:bodyPr/>
        <a:lstStyle/>
        <a:p>
          <a:endParaRPr lang="ru-RU" sz="1800"/>
        </a:p>
      </dgm:t>
    </dgm:pt>
    <dgm:pt modelId="{BA1491C3-1263-4E8B-8C4A-917C3FFAD0BB}">
      <dgm:prSet custT="1"/>
      <dgm:spPr>
        <a:solidFill>
          <a:schemeClr val="accent2">
            <a:lumMod val="40000"/>
            <a:lumOff val="6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Школы</a:t>
          </a:r>
          <a:endParaRPr lang="ru-RU" sz="1800" dirty="0"/>
        </a:p>
      </dgm:t>
    </dgm:pt>
    <dgm:pt modelId="{2AEF7516-56B9-4599-A387-0ADB1DFB828D}" type="parTrans" cxnId="{200B677E-38D8-4854-95C4-8717384FDDE4}">
      <dgm:prSet/>
      <dgm:spPr/>
      <dgm:t>
        <a:bodyPr/>
        <a:lstStyle/>
        <a:p>
          <a:endParaRPr lang="ru-RU" sz="1800"/>
        </a:p>
      </dgm:t>
    </dgm:pt>
    <dgm:pt modelId="{5A711B60-67AD-475A-87FE-D9A81B1FD509}" type="sibTrans" cxnId="{200B677E-38D8-4854-95C4-8717384FDDE4}">
      <dgm:prSet/>
      <dgm:spPr/>
      <dgm:t>
        <a:bodyPr/>
        <a:lstStyle/>
        <a:p>
          <a:endParaRPr lang="ru-RU" sz="1800"/>
        </a:p>
      </dgm:t>
    </dgm:pt>
    <dgm:pt modelId="{6E254B62-A4C7-458C-8816-8CCC4A25B284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500" dirty="0" smtClean="0">
              <a:latin typeface="Cambria" panose="02040503050406030204" pitchFamily="18" charset="0"/>
            </a:rPr>
            <a:t>Специальные</a:t>
          </a:r>
          <a:r>
            <a:rPr lang="ru-RU" sz="1600" dirty="0" smtClean="0">
              <a:latin typeface="Cambria" panose="02040503050406030204" pitchFamily="18" charset="0"/>
            </a:rPr>
            <a:t> классы</a:t>
          </a:r>
          <a:endParaRPr lang="ru-RU" sz="1600" dirty="0">
            <a:latin typeface="Cambria" panose="02040503050406030204" pitchFamily="18" charset="0"/>
          </a:endParaRPr>
        </a:p>
      </dgm:t>
    </dgm:pt>
    <dgm:pt modelId="{036AAF36-4369-4F6A-AFC0-B0823CAEDA3A}" type="parTrans" cxnId="{DF8007A6-06D1-4C12-9802-C55EFB9440E8}">
      <dgm:prSet/>
      <dgm:spPr/>
      <dgm:t>
        <a:bodyPr/>
        <a:lstStyle/>
        <a:p>
          <a:endParaRPr lang="ru-RU" sz="1800"/>
        </a:p>
      </dgm:t>
    </dgm:pt>
    <dgm:pt modelId="{4519AD41-4648-49CF-9CA7-631E7C7899AD}" type="sibTrans" cxnId="{DF8007A6-06D1-4C12-9802-C55EFB9440E8}">
      <dgm:prSet/>
      <dgm:spPr/>
      <dgm:t>
        <a:bodyPr/>
        <a:lstStyle/>
        <a:p>
          <a:endParaRPr lang="ru-RU" sz="1800"/>
        </a:p>
      </dgm:t>
    </dgm:pt>
    <dgm:pt modelId="{5871D1A7-4F0E-4E3E-916E-D72F37F57201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ПКПП</a:t>
          </a:r>
          <a:endParaRPr lang="ru-RU" sz="1800" dirty="0">
            <a:latin typeface="Cambria" panose="02040503050406030204" pitchFamily="18" charset="0"/>
          </a:endParaRPr>
        </a:p>
      </dgm:t>
    </dgm:pt>
    <dgm:pt modelId="{D398F6B7-C11D-410B-A524-36E0AC77B860}" type="parTrans" cxnId="{12F32C04-2520-495B-BF9A-2E9BCBF3240F}">
      <dgm:prSet/>
      <dgm:spPr/>
      <dgm:t>
        <a:bodyPr/>
        <a:lstStyle/>
        <a:p>
          <a:endParaRPr lang="ru-RU" sz="1800"/>
        </a:p>
      </dgm:t>
    </dgm:pt>
    <dgm:pt modelId="{4EE807B3-6C7F-44C7-9C1F-53BF5C53F25B}" type="sibTrans" cxnId="{12F32C04-2520-495B-BF9A-2E9BCBF3240F}">
      <dgm:prSet/>
      <dgm:spPr/>
      <dgm:t>
        <a:bodyPr/>
        <a:lstStyle/>
        <a:p>
          <a:endParaRPr lang="ru-RU" sz="1800"/>
        </a:p>
      </dgm:t>
    </dgm:pt>
    <dgm:pt modelId="{731F5B90-8A7B-4439-A34F-AEB8FDF1D564}">
      <dgm:prSet custT="1"/>
      <dgm:spPr>
        <a:solidFill>
          <a:schemeClr val="accent2">
            <a:lumMod val="40000"/>
            <a:lumOff val="6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УПТО и ССО</a:t>
          </a:r>
          <a:endParaRPr lang="ru-RU" sz="1800" dirty="0">
            <a:latin typeface="Cambria" panose="02040503050406030204" pitchFamily="18" charset="0"/>
          </a:endParaRPr>
        </a:p>
      </dgm:t>
    </dgm:pt>
    <dgm:pt modelId="{CCBAF622-8F65-4CD8-9020-653FE90FF0F8}" type="parTrans" cxnId="{0964C137-11AC-4D56-A503-8945EBEEF58D}">
      <dgm:prSet/>
      <dgm:spPr/>
      <dgm:t>
        <a:bodyPr/>
        <a:lstStyle/>
        <a:p>
          <a:endParaRPr lang="ru-RU" sz="1800"/>
        </a:p>
      </dgm:t>
    </dgm:pt>
    <dgm:pt modelId="{4C0F98A4-A743-4764-BC73-17DE195E2147}" type="sibTrans" cxnId="{0964C137-11AC-4D56-A503-8945EBEEF58D}">
      <dgm:prSet/>
      <dgm:spPr/>
      <dgm:t>
        <a:bodyPr/>
        <a:lstStyle/>
        <a:p>
          <a:endParaRPr lang="ru-RU" sz="1800"/>
        </a:p>
      </dgm:t>
    </dgm:pt>
    <dgm:pt modelId="{E81B535A-A458-4474-BB67-592B312CB054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400" dirty="0" smtClean="0">
              <a:latin typeface="Cambria" panose="02040503050406030204" pitchFamily="18" charset="0"/>
            </a:rPr>
            <a:t>Вспомогательные</a:t>
          </a:r>
          <a:r>
            <a:rPr lang="ru-RU" sz="1500" dirty="0" smtClean="0">
              <a:latin typeface="Cambria" panose="02040503050406030204" pitchFamily="18" charset="0"/>
            </a:rPr>
            <a:t> школы-интернаты</a:t>
          </a:r>
          <a:endParaRPr lang="ru-RU" sz="1500" dirty="0">
            <a:latin typeface="Cambria" panose="02040503050406030204" pitchFamily="18" charset="0"/>
          </a:endParaRPr>
        </a:p>
      </dgm:t>
    </dgm:pt>
    <dgm:pt modelId="{D8CB7529-FD73-4526-9B1C-255360EAC829}" type="parTrans" cxnId="{F265825B-5440-40A0-A48B-3A395EAFDAFD}">
      <dgm:prSet/>
      <dgm:spPr/>
      <dgm:t>
        <a:bodyPr/>
        <a:lstStyle/>
        <a:p>
          <a:endParaRPr lang="ru-RU"/>
        </a:p>
      </dgm:t>
    </dgm:pt>
    <dgm:pt modelId="{EDFF09F2-93E9-48A9-A62D-40B36E29EDF8}" type="sibTrans" cxnId="{F265825B-5440-40A0-A48B-3A395EAFDAFD}">
      <dgm:prSet/>
      <dgm:spPr/>
      <dgm:t>
        <a:bodyPr/>
        <a:lstStyle/>
        <a:p>
          <a:endParaRPr lang="ru-RU"/>
        </a:p>
      </dgm:t>
    </dgm:pt>
    <dgm:pt modelId="{400A49F3-26D9-4315-AE49-ABABA5A00CFB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500" dirty="0" smtClean="0">
              <a:latin typeface="Cambria" panose="02040503050406030204" pitchFamily="18" charset="0"/>
            </a:rPr>
            <a:t>Специальные группы</a:t>
          </a:r>
          <a:endParaRPr lang="ru-RU" sz="1500" dirty="0">
            <a:latin typeface="Cambria" panose="02040503050406030204" pitchFamily="18" charset="0"/>
          </a:endParaRPr>
        </a:p>
      </dgm:t>
    </dgm:pt>
    <dgm:pt modelId="{A7DD4776-9033-45F8-AFD9-1AE484E89EE2}" type="parTrans" cxnId="{47C7F5AD-1D06-4D55-B1CE-7FE3250CE977}">
      <dgm:prSet/>
      <dgm:spPr/>
      <dgm:t>
        <a:bodyPr/>
        <a:lstStyle/>
        <a:p>
          <a:endParaRPr lang="ru-RU"/>
        </a:p>
      </dgm:t>
    </dgm:pt>
    <dgm:pt modelId="{E8B35082-A40F-4DBD-8D7F-9F8095D39434}" type="sibTrans" cxnId="{47C7F5AD-1D06-4D55-B1CE-7FE3250CE977}">
      <dgm:prSet/>
      <dgm:spPr/>
      <dgm:t>
        <a:bodyPr/>
        <a:lstStyle/>
        <a:p>
          <a:endParaRPr lang="ru-RU"/>
        </a:p>
      </dgm:t>
    </dgm:pt>
    <dgm:pt modelId="{0AEB640E-55CC-4AEB-AA6C-2CC46B62D299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400" dirty="0" smtClean="0">
              <a:latin typeface="Cambria" panose="02040503050406030204" pitchFamily="18" charset="0"/>
            </a:rPr>
            <a:t>Специальные общеобразовательные школы-интернаты для детей с:</a:t>
          </a:r>
          <a:br>
            <a:rPr lang="ru-RU" sz="1400" dirty="0" smtClean="0">
              <a:latin typeface="Cambria" panose="02040503050406030204" pitchFamily="18" charset="0"/>
            </a:rPr>
          </a:br>
          <a:r>
            <a:rPr lang="ru-RU" sz="1400" dirty="0" smtClean="0">
              <a:latin typeface="Cambria" panose="02040503050406030204" pitchFamily="18" charset="0"/>
            </a:rPr>
            <a:t>- нарушением слуха;</a:t>
          </a:r>
        </a:p>
        <a:p>
          <a:r>
            <a:rPr lang="ru-RU" sz="1400" dirty="0" smtClean="0">
              <a:latin typeface="Cambria" panose="02040503050406030204" pitchFamily="18" charset="0"/>
            </a:rPr>
            <a:t>- нарушениями речи;</a:t>
          </a:r>
        </a:p>
        <a:p>
          <a:r>
            <a:rPr lang="ru-RU" sz="1400" dirty="0" smtClean="0">
              <a:latin typeface="Cambria" panose="02040503050406030204" pitchFamily="18" charset="0"/>
            </a:rPr>
            <a:t>- нарушениями зрения</a:t>
          </a:r>
          <a:endParaRPr lang="ru-RU" sz="1400" dirty="0">
            <a:latin typeface="Cambria" panose="02040503050406030204" pitchFamily="18" charset="0"/>
          </a:endParaRPr>
        </a:p>
      </dgm:t>
    </dgm:pt>
    <dgm:pt modelId="{A56687BF-DC77-49C0-8CE2-73934F61A282}" type="sibTrans" cxnId="{AE1493ED-3FF7-4BCC-BC9B-BFBEDF29E1B4}">
      <dgm:prSet/>
      <dgm:spPr/>
      <dgm:t>
        <a:bodyPr/>
        <a:lstStyle/>
        <a:p>
          <a:endParaRPr lang="ru-RU"/>
        </a:p>
      </dgm:t>
    </dgm:pt>
    <dgm:pt modelId="{0503D088-89BA-46B6-A0F8-D7D1858A17D4}" type="parTrans" cxnId="{AE1493ED-3FF7-4BCC-BC9B-BFBEDF29E1B4}">
      <dgm:prSet/>
      <dgm:spPr/>
      <dgm:t>
        <a:bodyPr/>
        <a:lstStyle/>
        <a:p>
          <a:endParaRPr lang="ru-RU"/>
        </a:p>
      </dgm:t>
    </dgm:pt>
    <dgm:pt modelId="{FA8E228F-76B4-47B2-945C-58D66E1B0FB5}" type="pres">
      <dgm:prSet presAssocID="{D9D63E97-7837-42CA-90B8-45A72137D56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01C5BF6-B850-427E-AE95-C5C64FD124C6}" type="pres">
      <dgm:prSet presAssocID="{A303F832-AF08-429B-9502-89DB67457250}" presName="root" presStyleCnt="0"/>
      <dgm:spPr/>
      <dgm:t>
        <a:bodyPr/>
        <a:lstStyle/>
        <a:p>
          <a:endParaRPr lang="ru-RU"/>
        </a:p>
      </dgm:t>
    </dgm:pt>
    <dgm:pt modelId="{8C854147-A37A-4045-B7FD-2000E9FCF51D}" type="pres">
      <dgm:prSet presAssocID="{A303F832-AF08-429B-9502-89DB67457250}" presName="rootComposite" presStyleCnt="0"/>
      <dgm:spPr/>
      <dgm:t>
        <a:bodyPr/>
        <a:lstStyle/>
        <a:p>
          <a:endParaRPr lang="ru-RU"/>
        </a:p>
      </dgm:t>
    </dgm:pt>
    <dgm:pt modelId="{26EF3B01-F232-473E-B222-8020DD456516}" type="pres">
      <dgm:prSet presAssocID="{A303F832-AF08-429B-9502-89DB67457250}" presName="rootText" presStyleLbl="node1" presStyleIdx="0" presStyleCnt="5" custScaleX="98990" custScaleY="138264" custLinFactY="33067" custLinFactNeighborX="20304" custLinFactNeighborY="100000"/>
      <dgm:spPr/>
      <dgm:t>
        <a:bodyPr/>
        <a:lstStyle/>
        <a:p>
          <a:endParaRPr lang="ru-RU"/>
        </a:p>
      </dgm:t>
    </dgm:pt>
    <dgm:pt modelId="{AEFE4B52-37A7-4780-8FD5-C84824B0AC89}" type="pres">
      <dgm:prSet presAssocID="{A303F832-AF08-429B-9502-89DB67457250}" presName="rootConnector" presStyleLbl="node1" presStyleIdx="0" presStyleCnt="5"/>
      <dgm:spPr/>
      <dgm:t>
        <a:bodyPr/>
        <a:lstStyle/>
        <a:p>
          <a:endParaRPr lang="ru-RU"/>
        </a:p>
      </dgm:t>
    </dgm:pt>
    <dgm:pt modelId="{3B0A797D-3CC0-49F3-BDCD-F428C55C9E5F}" type="pres">
      <dgm:prSet presAssocID="{A303F832-AF08-429B-9502-89DB67457250}" presName="childShape" presStyleCnt="0"/>
      <dgm:spPr/>
      <dgm:t>
        <a:bodyPr/>
        <a:lstStyle/>
        <a:p>
          <a:endParaRPr lang="ru-RU"/>
        </a:p>
      </dgm:t>
    </dgm:pt>
    <dgm:pt modelId="{AC4415B4-5A3B-4CEB-9545-7A6DFEB11DE8}" type="pres">
      <dgm:prSet presAssocID="{E5EF2C3A-65DF-4DA5-97C2-C619D802187B}" presName="Name13" presStyleLbl="parChTrans1D2" presStyleIdx="0" presStyleCnt="12"/>
      <dgm:spPr/>
      <dgm:t>
        <a:bodyPr/>
        <a:lstStyle/>
        <a:p>
          <a:endParaRPr lang="ru-RU"/>
        </a:p>
      </dgm:t>
    </dgm:pt>
    <dgm:pt modelId="{1FEB4342-2348-4878-B42D-20E28D778E12}" type="pres">
      <dgm:prSet presAssocID="{8EF1D60A-102B-4C05-8902-F56D470A52C0}" presName="childText" presStyleLbl="bgAcc1" presStyleIdx="0" presStyleCnt="12" custScaleX="155957" custLinFactY="46328" custLinFactNeighborX="2779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717B7-9832-4361-94E3-1CAC9124DB50}" type="pres">
      <dgm:prSet presAssocID="{8E05C1DD-9A61-48B8-B8AE-CC2FF37E1AC0}" presName="Name13" presStyleLbl="parChTrans1D2" presStyleIdx="1" presStyleCnt="12"/>
      <dgm:spPr/>
      <dgm:t>
        <a:bodyPr/>
        <a:lstStyle/>
        <a:p>
          <a:endParaRPr lang="ru-RU"/>
        </a:p>
      </dgm:t>
    </dgm:pt>
    <dgm:pt modelId="{93B1224F-21FE-4BA3-AEF5-DDC919A3730D}" type="pres">
      <dgm:prSet presAssocID="{DFD2DEF2-1634-40DC-9641-2CD5C4F92A6F}" presName="childText" presStyleLbl="bgAcc1" presStyleIdx="1" presStyleCnt="12" custScaleX="154685" custScaleY="136667" custLinFactY="60884" custLinFactNeighborX="2779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C6F0A-0412-400F-94D1-D0AB38060F4F}" type="pres">
      <dgm:prSet presAssocID="{5E6043EC-0DB8-4DD5-905A-53ACC7A2A015}" presName="root" presStyleCnt="0"/>
      <dgm:spPr/>
      <dgm:t>
        <a:bodyPr/>
        <a:lstStyle/>
        <a:p>
          <a:endParaRPr lang="ru-RU"/>
        </a:p>
      </dgm:t>
    </dgm:pt>
    <dgm:pt modelId="{E229C605-3E7A-41CD-9143-A2F47A5154BD}" type="pres">
      <dgm:prSet presAssocID="{5E6043EC-0DB8-4DD5-905A-53ACC7A2A015}" presName="rootComposite" presStyleCnt="0"/>
      <dgm:spPr/>
      <dgm:t>
        <a:bodyPr/>
        <a:lstStyle/>
        <a:p>
          <a:endParaRPr lang="ru-RU"/>
        </a:p>
      </dgm:t>
    </dgm:pt>
    <dgm:pt modelId="{6A190225-D50E-435E-AFA3-339ECB9178AE}" type="pres">
      <dgm:prSet presAssocID="{5E6043EC-0DB8-4DD5-905A-53ACC7A2A015}" presName="rootText" presStyleLbl="node1" presStyleIdx="1" presStyleCnt="5" custScaleX="146381" custScaleY="138264" custLinFactY="-47827" custLinFactNeighborX="31695" custLinFactNeighborY="-100000"/>
      <dgm:spPr/>
      <dgm:t>
        <a:bodyPr/>
        <a:lstStyle/>
        <a:p>
          <a:endParaRPr lang="ru-RU"/>
        </a:p>
      </dgm:t>
    </dgm:pt>
    <dgm:pt modelId="{0B30B248-5E89-458E-9E4D-A7C536274F51}" type="pres">
      <dgm:prSet presAssocID="{5E6043EC-0DB8-4DD5-905A-53ACC7A2A015}" presName="rootConnector" presStyleLbl="node1" presStyleIdx="1" presStyleCnt="5"/>
      <dgm:spPr/>
      <dgm:t>
        <a:bodyPr/>
        <a:lstStyle/>
        <a:p>
          <a:endParaRPr lang="ru-RU"/>
        </a:p>
      </dgm:t>
    </dgm:pt>
    <dgm:pt modelId="{EBC10A9E-EEEC-4958-918C-239B6863F78B}" type="pres">
      <dgm:prSet presAssocID="{5E6043EC-0DB8-4DD5-905A-53ACC7A2A015}" presName="childShape" presStyleCnt="0"/>
      <dgm:spPr/>
      <dgm:t>
        <a:bodyPr/>
        <a:lstStyle/>
        <a:p>
          <a:endParaRPr lang="ru-RU"/>
        </a:p>
      </dgm:t>
    </dgm:pt>
    <dgm:pt modelId="{1E2A1DA0-6754-4217-9675-A709E837B461}" type="pres">
      <dgm:prSet presAssocID="{8E4D55FD-AA56-44B6-9574-103C6BDADA98}" presName="Name13" presStyleLbl="parChTrans1D2" presStyleIdx="2" presStyleCnt="12"/>
      <dgm:spPr/>
      <dgm:t>
        <a:bodyPr/>
        <a:lstStyle/>
        <a:p>
          <a:endParaRPr lang="ru-RU"/>
        </a:p>
      </dgm:t>
    </dgm:pt>
    <dgm:pt modelId="{5F5A14FB-266D-4A78-B2EB-FD6119FCEAEC}" type="pres">
      <dgm:prSet presAssocID="{20E884A2-F69F-41DA-B2F6-A248FD2C98BE}" presName="childText" presStyleLbl="bgAcc1" presStyleIdx="2" presStyleCnt="12" custScaleX="175243" custLinFactY="-31550" custLinFactNeighborX="4498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F6E2D-8A58-4955-8AF3-A9B6670019B0}" type="pres">
      <dgm:prSet presAssocID="{A36DA46E-DD5C-4C24-AB52-4BD19A064B93}" presName="Name13" presStyleLbl="parChTrans1D2" presStyleIdx="3" presStyleCnt="12"/>
      <dgm:spPr/>
      <dgm:t>
        <a:bodyPr/>
        <a:lstStyle/>
        <a:p>
          <a:endParaRPr lang="ru-RU"/>
        </a:p>
      </dgm:t>
    </dgm:pt>
    <dgm:pt modelId="{C76BE52F-54B3-45AA-BA94-513B90288587}" type="pres">
      <dgm:prSet presAssocID="{10FB5C60-2A3B-4ED1-BB5A-E93F58A6289E}" presName="childText" presStyleLbl="bgAcc1" presStyleIdx="3" presStyleCnt="12" custScaleX="173988" custLinFactY="-20011" custLinFactNeighborX="4498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71804-1D20-455A-88F1-DFEE56D12CE3}" type="pres">
      <dgm:prSet presAssocID="{8C437FDD-6445-48F7-ADC5-8FE99B45ED04}" presName="Name13" presStyleLbl="parChTrans1D2" presStyleIdx="4" presStyleCnt="12"/>
      <dgm:spPr/>
      <dgm:t>
        <a:bodyPr/>
        <a:lstStyle/>
        <a:p>
          <a:endParaRPr lang="ru-RU"/>
        </a:p>
      </dgm:t>
    </dgm:pt>
    <dgm:pt modelId="{52BD23E1-08F1-44A5-B055-E6648440EA5C}" type="pres">
      <dgm:prSet presAssocID="{79C25AAE-C2E1-48AB-A286-44B436747BB5}" presName="childText" presStyleLbl="bgAcc1" presStyleIdx="4" presStyleCnt="12" custScaleX="172054" custLinFactY="-8473" custLinFactNeighborX="4498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C866A-BB83-4696-92E4-ACDA066B2EDB}" type="pres">
      <dgm:prSet presAssocID="{44E08433-938A-4D5A-9959-DF51779FD06C}" presName="Name13" presStyleLbl="parChTrans1D2" presStyleIdx="5" presStyleCnt="12"/>
      <dgm:spPr/>
      <dgm:t>
        <a:bodyPr/>
        <a:lstStyle/>
        <a:p>
          <a:endParaRPr lang="ru-RU"/>
        </a:p>
      </dgm:t>
    </dgm:pt>
    <dgm:pt modelId="{649AE438-64CF-40C5-9994-47C2B9BB621D}" type="pres">
      <dgm:prSet presAssocID="{6C67EFDD-DC87-4691-BA09-C618B53674B6}" presName="childText" presStyleLbl="bgAcc1" presStyleIdx="5" presStyleCnt="12" custScaleX="175243" custLinFactNeighborX="42278" custLinFactNeighborY="-94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56A69-A8C0-4491-B2BD-9B0EC691C533}" type="pres">
      <dgm:prSet presAssocID="{BA1491C3-1263-4E8B-8C4A-917C3FFAD0BB}" presName="root" presStyleCnt="0"/>
      <dgm:spPr/>
      <dgm:t>
        <a:bodyPr/>
        <a:lstStyle/>
        <a:p>
          <a:endParaRPr lang="ru-RU"/>
        </a:p>
      </dgm:t>
    </dgm:pt>
    <dgm:pt modelId="{28649740-D0C3-4972-975E-2E9A448D354F}" type="pres">
      <dgm:prSet presAssocID="{BA1491C3-1263-4E8B-8C4A-917C3FFAD0BB}" presName="rootComposite" presStyleCnt="0"/>
      <dgm:spPr/>
      <dgm:t>
        <a:bodyPr/>
        <a:lstStyle/>
        <a:p>
          <a:endParaRPr lang="ru-RU"/>
        </a:p>
      </dgm:t>
    </dgm:pt>
    <dgm:pt modelId="{238C0C23-5EED-46BA-B978-4FC3DA8CEAF7}" type="pres">
      <dgm:prSet presAssocID="{BA1491C3-1263-4E8B-8C4A-917C3FFAD0BB}" presName="rootText" presStyleLbl="node1" presStyleIdx="2" presStyleCnt="5" custScaleX="121437" custScaleY="135415" custLinFactY="-51421" custLinFactNeighborX="45137" custLinFactNeighborY="-100000"/>
      <dgm:spPr/>
      <dgm:t>
        <a:bodyPr/>
        <a:lstStyle/>
        <a:p>
          <a:endParaRPr lang="ru-RU"/>
        </a:p>
      </dgm:t>
    </dgm:pt>
    <dgm:pt modelId="{07E9FDBF-DC7F-434B-A277-47219FBF44D0}" type="pres">
      <dgm:prSet presAssocID="{BA1491C3-1263-4E8B-8C4A-917C3FFAD0BB}" presName="rootConnector" presStyleLbl="node1" presStyleIdx="2" presStyleCnt="5"/>
      <dgm:spPr/>
      <dgm:t>
        <a:bodyPr/>
        <a:lstStyle/>
        <a:p>
          <a:endParaRPr lang="ru-RU"/>
        </a:p>
      </dgm:t>
    </dgm:pt>
    <dgm:pt modelId="{92061C2F-40E1-46B6-8ECC-5190B0A47702}" type="pres">
      <dgm:prSet presAssocID="{BA1491C3-1263-4E8B-8C4A-917C3FFAD0BB}" presName="childShape" presStyleCnt="0"/>
      <dgm:spPr/>
      <dgm:t>
        <a:bodyPr/>
        <a:lstStyle/>
        <a:p>
          <a:endParaRPr lang="ru-RU"/>
        </a:p>
      </dgm:t>
    </dgm:pt>
    <dgm:pt modelId="{D5672170-564E-4FC2-A10B-683F7A87DD2D}" type="pres">
      <dgm:prSet presAssocID="{07743332-6572-4D5C-9010-095E5BA59A91}" presName="Name13" presStyleLbl="parChTrans1D2" presStyleIdx="6" presStyleCnt="12"/>
      <dgm:spPr/>
      <dgm:t>
        <a:bodyPr/>
        <a:lstStyle/>
        <a:p>
          <a:endParaRPr lang="ru-RU"/>
        </a:p>
      </dgm:t>
    </dgm:pt>
    <dgm:pt modelId="{FCF37961-D4BD-4A1C-AEA1-45FE51CC522B}" type="pres">
      <dgm:prSet presAssocID="{47F4E23E-14C0-4D3A-BCB2-E99A479D7F15}" presName="childText" presStyleLbl="bgAcc1" presStyleIdx="6" presStyleCnt="12" custScaleX="162421" custScaleY="131736" custLinFactY="-29334" custLinFactNeighborX="6025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2B083-BC35-4435-B110-6D361690B227}" type="pres">
      <dgm:prSet presAssocID="{036AAF36-4369-4F6A-AFC0-B0823CAEDA3A}" presName="Name13" presStyleLbl="parChTrans1D2" presStyleIdx="7" presStyleCnt="12"/>
      <dgm:spPr/>
      <dgm:t>
        <a:bodyPr/>
        <a:lstStyle/>
        <a:p>
          <a:endParaRPr lang="ru-RU"/>
        </a:p>
      </dgm:t>
    </dgm:pt>
    <dgm:pt modelId="{B335F8FA-4DBC-4080-91DE-A26F13762D96}" type="pres">
      <dgm:prSet presAssocID="{6E254B62-A4C7-458C-8816-8CCC4A25B284}" presName="childText" presStyleLbl="bgAcc1" presStyleIdx="7" presStyleCnt="12" custScaleX="163153" custLinFactY="-8242" custLinFactNeighborX="6025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D932C-28DB-4969-8F7D-AB1A31B09426}" type="pres">
      <dgm:prSet presAssocID="{D398F6B7-C11D-410B-A524-36E0AC77B860}" presName="Name13" presStyleLbl="parChTrans1D2" presStyleIdx="8" presStyleCnt="12"/>
      <dgm:spPr/>
      <dgm:t>
        <a:bodyPr/>
        <a:lstStyle/>
        <a:p>
          <a:endParaRPr lang="ru-RU"/>
        </a:p>
      </dgm:t>
    </dgm:pt>
    <dgm:pt modelId="{C964DD44-CBDF-43E6-9197-E7451674CC9A}" type="pres">
      <dgm:prSet presAssocID="{5871D1A7-4F0E-4E3E-916E-D72F37F57201}" presName="childText" presStyleLbl="bgAcc1" presStyleIdx="8" presStyleCnt="12" custScaleX="162421" custLinFactNeighborX="60259" custLinFactNeighborY="-69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B1AE0-401F-4945-A717-A302FAF06094}" type="pres">
      <dgm:prSet presAssocID="{82D6D547-2CCD-4FC8-B994-DADA57A8B017}" presName="root" presStyleCnt="0"/>
      <dgm:spPr/>
      <dgm:t>
        <a:bodyPr/>
        <a:lstStyle/>
        <a:p>
          <a:endParaRPr lang="ru-RU"/>
        </a:p>
      </dgm:t>
    </dgm:pt>
    <dgm:pt modelId="{0ED0A2A6-9288-483C-8D8C-8465B98468EF}" type="pres">
      <dgm:prSet presAssocID="{82D6D547-2CCD-4FC8-B994-DADA57A8B017}" presName="rootComposite" presStyleCnt="0"/>
      <dgm:spPr/>
      <dgm:t>
        <a:bodyPr/>
        <a:lstStyle/>
        <a:p>
          <a:endParaRPr lang="ru-RU"/>
        </a:p>
      </dgm:t>
    </dgm:pt>
    <dgm:pt modelId="{075B7A20-2A61-41D4-B42E-13BDF1427294}" type="pres">
      <dgm:prSet presAssocID="{82D6D547-2CCD-4FC8-B994-DADA57A8B017}" presName="rootText" presStyleLbl="node1" presStyleIdx="3" presStyleCnt="5" custScaleX="173551" custScaleY="138264" custLinFactY="-47566" custLinFactNeighborX="58486" custLinFactNeighborY="-100000"/>
      <dgm:spPr/>
      <dgm:t>
        <a:bodyPr/>
        <a:lstStyle/>
        <a:p>
          <a:endParaRPr lang="ru-RU"/>
        </a:p>
      </dgm:t>
    </dgm:pt>
    <dgm:pt modelId="{8D10532A-A939-41C9-948A-9A166B70F09B}" type="pres">
      <dgm:prSet presAssocID="{82D6D547-2CCD-4FC8-B994-DADA57A8B017}" presName="rootConnector" presStyleLbl="node1" presStyleIdx="3" presStyleCnt="5"/>
      <dgm:spPr/>
      <dgm:t>
        <a:bodyPr/>
        <a:lstStyle/>
        <a:p>
          <a:endParaRPr lang="ru-RU"/>
        </a:p>
      </dgm:t>
    </dgm:pt>
    <dgm:pt modelId="{630E52E8-C0EB-473E-BB47-55A7990D4424}" type="pres">
      <dgm:prSet presAssocID="{82D6D547-2CCD-4FC8-B994-DADA57A8B017}" presName="childShape" presStyleCnt="0"/>
      <dgm:spPr/>
      <dgm:t>
        <a:bodyPr/>
        <a:lstStyle/>
        <a:p>
          <a:endParaRPr lang="ru-RU"/>
        </a:p>
      </dgm:t>
    </dgm:pt>
    <dgm:pt modelId="{140F4E70-57B8-4529-9A88-0F7ED426E5C1}" type="pres">
      <dgm:prSet presAssocID="{D8CB7529-FD73-4526-9B1C-255360EAC829}" presName="Name13" presStyleLbl="parChTrans1D2" presStyleIdx="9" presStyleCnt="12"/>
      <dgm:spPr/>
      <dgm:t>
        <a:bodyPr/>
        <a:lstStyle/>
        <a:p>
          <a:endParaRPr lang="ru-RU"/>
        </a:p>
      </dgm:t>
    </dgm:pt>
    <dgm:pt modelId="{770CC70C-99AD-4D31-9428-B90FF9FCC86D}" type="pres">
      <dgm:prSet presAssocID="{E81B535A-A458-4474-BB67-592B312CB054}" presName="childText" presStyleLbl="bgAcc1" presStyleIdx="9" presStyleCnt="12" custScaleX="201049" custScaleY="145944" custLinFactX="18173" custLinFactY="-28263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BA457-3AF7-47B9-BABA-9E448160A86A}" type="pres">
      <dgm:prSet presAssocID="{0503D088-89BA-46B6-A0F8-D7D1858A17D4}" presName="Name13" presStyleLbl="parChTrans1D2" presStyleIdx="10" presStyleCnt="12"/>
      <dgm:spPr/>
      <dgm:t>
        <a:bodyPr/>
        <a:lstStyle/>
        <a:p>
          <a:endParaRPr lang="ru-RU"/>
        </a:p>
      </dgm:t>
    </dgm:pt>
    <dgm:pt modelId="{A84AB331-4CD3-4096-8A27-A3C36D32BEE0}" type="pres">
      <dgm:prSet presAssocID="{0AEB640E-55CC-4AEB-AA6C-2CC46B62D299}" presName="childText" presStyleLbl="bgAcc1" presStyleIdx="10" presStyleCnt="12" custScaleX="269995" custScaleY="415296" custLinFactY="-10505" custLinFactNeighborX="6896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E5451-8ADF-4F5F-A180-8A3B9B4A3F3F}" type="pres">
      <dgm:prSet presAssocID="{731F5B90-8A7B-4439-A34F-AEB8FDF1D564}" presName="root" presStyleCnt="0"/>
      <dgm:spPr/>
      <dgm:t>
        <a:bodyPr/>
        <a:lstStyle/>
        <a:p>
          <a:endParaRPr lang="ru-RU"/>
        </a:p>
      </dgm:t>
    </dgm:pt>
    <dgm:pt modelId="{827EF171-19DF-4679-9345-A01CD51AE6A7}" type="pres">
      <dgm:prSet presAssocID="{731F5B90-8A7B-4439-A34F-AEB8FDF1D564}" presName="rootComposite" presStyleCnt="0"/>
      <dgm:spPr/>
      <dgm:t>
        <a:bodyPr/>
        <a:lstStyle/>
        <a:p>
          <a:endParaRPr lang="ru-RU"/>
        </a:p>
      </dgm:t>
    </dgm:pt>
    <dgm:pt modelId="{B8BDF7B6-40FA-4719-ACB9-92F99EFC0DEB}" type="pres">
      <dgm:prSet presAssocID="{731F5B90-8A7B-4439-A34F-AEB8FDF1D564}" presName="rootText" presStyleLbl="node1" presStyleIdx="4" presStyleCnt="5" custScaleX="102582" custScaleY="129937" custLinFactX="-200000" custLinFactY="300000" custLinFactNeighborX="-274842" custLinFactNeighborY="307834"/>
      <dgm:spPr/>
      <dgm:t>
        <a:bodyPr/>
        <a:lstStyle/>
        <a:p>
          <a:endParaRPr lang="ru-RU"/>
        </a:p>
      </dgm:t>
    </dgm:pt>
    <dgm:pt modelId="{EF982CD2-F0D4-489F-BD7E-787C7A11633C}" type="pres">
      <dgm:prSet presAssocID="{731F5B90-8A7B-4439-A34F-AEB8FDF1D564}" presName="rootConnector" presStyleLbl="node1" presStyleIdx="4" presStyleCnt="5"/>
      <dgm:spPr/>
      <dgm:t>
        <a:bodyPr/>
        <a:lstStyle/>
        <a:p>
          <a:endParaRPr lang="ru-RU"/>
        </a:p>
      </dgm:t>
    </dgm:pt>
    <dgm:pt modelId="{8AFC1D89-39B1-49D4-A87C-D5C412699DDA}" type="pres">
      <dgm:prSet presAssocID="{731F5B90-8A7B-4439-A34F-AEB8FDF1D564}" presName="childShape" presStyleCnt="0"/>
      <dgm:spPr/>
      <dgm:t>
        <a:bodyPr/>
        <a:lstStyle/>
        <a:p>
          <a:endParaRPr lang="ru-RU"/>
        </a:p>
      </dgm:t>
    </dgm:pt>
    <dgm:pt modelId="{89E2F808-3A9B-475F-8613-A0DB2C6D17A2}" type="pres">
      <dgm:prSet presAssocID="{A7DD4776-9033-45F8-AFD9-1AE484E89EE2}" presName="Name13" presStyleLbl="parChTrans1D2" presStyleIdx="11" presStyleCnt="12"/>
      <dgm:spPr/>
      <dgm:t>
        <a:bodyPr/>
        <a:lstStyle/>
        <a:p>
          <a:endParaRPr lang="ru-RU"/>
        </a:p>
      </dgm:t>
    </dgm:pt>
    <dgm:pt modelId="{3ADDC3D8-BCE4-4A1A-BD98-770EE2F7A6ED}" type="pres">
      <dgm:prSet presAssocID="{400A49F3-26D9-4315-AE49-ABABA5A00CFB}" presName="childText" presStyleLbl="bgAcc1" presStyleIdx="11" presStyleCnt="12" custScaleX="164995" custScaleY="172561" custLinFactX="-189802" custLinFactY="226303" custLinFactNeighborX="-200000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84DD14-DBCD-4FDA-BD47-44A58FD4EA58}" type="presOf" srcId="{8E4D55FD-AA56-44B6-9574-103C6BDADA98}" destId="{1E2A1DA0-6754-4217-9675-A709E837B461}" srcOrd="0" destOrd="0" presId="urn:microsoft.com/office/officeart/2005/8/layout/hierarchy3"/>
    <dgm:cxn modelId="{14E3DE22-CCB5-4345-B141-6E3D48E81A46}" srcId="{D9D63E97-7837-42CA-90B8-45A72137D56D}" destId="{82D6D547-2CCD-4FC8-B994-DADA57A8B017}" srcOrd="3" destOrd="0" parTransId="{D1CB9BB2-1E81-4915-B95B-82845AF18905}" sibTransId="{B54B7F61-0075-4392-871F-376B4AEE05AD}"/>
    <dgm:cxn modelId="{54FC8051-4899-410F-890C-4996F62209DC}" type="presOf" srcId="{6C67EFDD-DC87-4691-BA09-C618B53674B6}" destId="{649AE438-64CF-40C5-9994-47C2B9BB621D}" srcOrd="0" destOrd="0" presId="urn:microsoft.com/office/officeart/2005/8/layout/hierarchy3"/>
    <dgm:cxn modelId="{B672D290-3FEE-4B48-ABB0-ECCD4FD68A02}" type="presOf" srcId="{BA1491C3-1263-4E8B-8C4A-917C3FFAD0BB}" destId="{238C0C23-5EED-46BA-B978-4FC3DA8CEAF7}" srcOrd="0" destOrd="0" presId="urn:microsoft.com/office/officeart/2005/8/layout/hierarchy3"/>
    <dgm:cxn modelId="{0FB52BD7-AEFE-4662-B827-37A37A84224A}" srcId="{D9D63E97-7837-42CA-90B8-45A72137D56D}" destId="{5E6043EC-0DB8-4DD5-905A-53ACC7A2A015}" srcOrd="1" destOrd="0" parTransId="{B8A4E77C-8C6A-4B59-A05F-37260477E5AB}" sibTransId="{CE2963F8-D259-4002-83FA-E1FCF343094C}"/>
    <dgm:cxn modelId="{4279870A-6176-427D-8FC7-B86BC52612E8}" type="presOf" srcId="{8EF1D60A-102B-4C05-8902-F56D470A52C0}" destId="{1FEB4342-2348-4878-B42D-20E28D778E12}" srcOrd="0" destOrd="0" presId="urn:microsoft.com/office/officeart/2005/8/layout/hierarchy3"/>
    <dgm:cxn modelId="{EB314461-9B26-4C0F-BEAF-5E21478A4C11}" srcId="{A303F832-AF08-429B-9502-89DB67457250}" destId="{DFD2DEF2-1634-40DC-9641-2CD5C4F92A6F}" srcOrd="1" destOrd="0" parTransId="{8E05C1DD-9A61-48B8-B8AE-CC2FF37E1AC0}" sibTransId="{A9EF559B-DF36-426A-BE86-828582C85708}"/>
    <dgm:cxn modelId="{F668FBC7-A893-4C15-B7FF-AB4EC92F887C}" type="presOf" srcId="{DFD2DEF2-1634-40DC-9641-2CD5C4F92A6F}" destId="{93B1224F-21FE-4BA3-AEF5-DDC919A3730D}" srcOrd="0" destOrd="0" presId="urn:microsoft.com/office/officeart/2005/8/layout/hierarchy3"/>
    <dgm:cxn modelId="{01B75594-CFFB-4D9B-ACDE-9806CA612995}" type="presOf" srcId="{10FB5C60-2A3B-4ED1-BB5A-E93F58A6289E}" destId="{C76BE52F-54B3-45AA-BA94-513B90288587}" srcOrd="0" destOrd="0" presId="urn:microsoft.com/office/officeart/2005/8/layout/hierarchy3"/>
    <dgm:cxn modelId="{16939BBF-B103-4F5C-BE3E-0387498D7F88}" type="presOf" srcId="{6E254B62-A4C7-458C-8816-8CCC4A25B284}" destId="{B335F8FA-4DBC-4080-91DE-A26F13762D96}" srcOrd="0" destOrd="0" presId="urn:microsoft.com/office/officeart/2005/8/layout/hierarchy3"/>
    <dgm:cxn modelId="{200B677E-38D8-4854-95C4-8717384FDDE4}" srcId="{D9D63E97-7837-42CA-90B8-45A72137D56D}" destId="{BA1491C3-1263-4E8B-8C4A-917C3FFAD0BB}" srcOrd="2" destOrd="0" parTransId="{2AEF7516-56B9-4599-A387-0ADB1DFB828D}" sibTransId="{5A711B60-67AD-475A-87FE-D9A81B1FD509}"/>
    <dgm:cxn modelId="{9D2D5EC0-E12F-49F9-B314-21595A4F3318}" type="presOf" srcId="{0503D088-89BA-46B6-A0F8-D7D1858A17D4}" destId="{ABFBA457-3AF7-47B9-BABA-9E448160A86A}" srcOrd="0" destOrd="0" presId="urn:microsoft.com/office/officeart/2005/8/layout/hierarchy3"/>
    <dgm:cxn modelId="{1EB8ECBB-C2E3-48F4-9897-B261355C81FA}" srcId="{5E6043EC-0DB8-4DD5-905A-53ACC7A2A015}" destId="{20E884A2-F69F-41DA-B2F6-A248FD2C98BE}" srcOrd="0" destOrd="0" parTransId="{8E4D55FD-AA56-44B6-9574-103C6BDADA98}" sibTransId="{EB7AE337-1AB2-4860-9B5B-91694EDC7FFB}"/>
    <dgm:cxn modelId="{A4C3C4D7-33E3-4316-A2BD-5FC50A94CD97}" type="presOf" srcId="{400A49F3-26D9-4315-AE49-ABABA5A00CFB}" destId="{3ADDC3D8-BCE4-4A1A-BD98-770EE2F7A6ED}" srcOrd="0" destOrd="0" presId="urn:microsoft.com/office/officeart/2005/8/layout/hierarchy3"/>
    <dgm:cxn modelId="{816B3E53-06C6-453E-8A8F-A78AFE5829D3}" type="presOf" srcId="{E81B535A-A458-4474-BB67-592B312CB054}" destId="{770CC70C-99AD-4D31-9428-B90FF9FCC86D}" srcOrd="0" destOrd="0" presId="urn:microsoft.com/office/officeart/2005/8/layout/hierarchy3"/>
    <dgm:cxn modelId="{56E40645-DF99-438D-BD52-C797B7B03142}" type="presOf" srcId="{A7DD4776-9033-45F8-AFD9-1AE484E89EE2}" destId="{89E2F808-3A9B-475F-8613-A0DB2C6D17A2}" srcOrd="0" destOrd="0" presId="urn:microsoft.com/office/officeart/2005/8/layout/hierarchy3"/>
    <dgm:cxn modelId="{8D56FC34-25B6-44B8-BEB7-723C4E4280FA}" type="presOf" srcId="{47F4E23E-14C0-4D3A-BCB2-E99A479D7F15}" destId="{FCF37961-D4BD-4A1C-AEA1-45FE51CC522B}" srcOrd="0" destOrd="0" presId="urn:microsoft.com/office/officeart/2005/8/layout/hierarchy3"/>
    <dgm:cxn modelId="{AE1493ED-3FF7-4BCC-BC9B-BFBEDF29E1B4}" srcId="{82D6D547-2CCD-4FC8-B994-DADA57A8B017}" destId="{0AEB640E-55CC-4AEB-AA6C-2CC46B62D299}" srcOrd="1" destOrd="0" parTransId="{0503D088-89BA-46B6-A0F8-D7D1858A17D4}" sibTransId="{A56687BF-DC77-49C0-8CE2-73934F61A282}"/>
    <dgm:cxn modelId="{DF8007A6-06D1-4C12-9802-C55EFB9440E8}" srcId="{BA1491C3-1263-4E8B-8C4A-917C3FFAD0BB}" destId="{6E254B62-A4C7-458C-8816-8CCC4A25B284}" srcOrd="1" destOrd="0" parTransId="{036AAF36-4369-4F6A-AFC0-B0823CAEDA3A}" sibTransId="{4519AD41-4648-49CF-9CA7-631E7C7899AD}"/>
    <dgm:cxn modelId="{C0298F8F-AC0F-49A0-B3B6-7188E7305452}" srcId="{5E6043EC-0DB8-4DD5-905A-53ACC7A2A015}" destId="{10FB5C60-2A3B-4ED1-BB5A-E93F58A6289E}" srcOrd="1" destOrd="0" parTransId="{A36DA46E-DD5C-4C24-AB52-4BD19A064B93}" sibTransId="{ED65E28D-5B1F-403A-9682-0D8345D4E700}"/>
    <dgm:cxn modelId="{8E473C60-4322-47E0-A859-2289E09BBDE0}" type="presOf" srcId="{5871D1A7-4F0E-4E3E-916E-D72F37F57201}" destId="{C964DD44-CBDF-43E6-9197-E7451674CC9A}" srcOrd="0" destOrd="0" presId="urn:microsoft.com/office/officeart/2005/8/layout/hierarchy3"/>
    <dgm:cxn modelId="{019B221C-F891-495E-952D-477933E10849}" srcId="{BA1491C3-1263-4E8B-8C4A-917C3FFAD0BB}" destId="{47F4E23E-14C0-4D3A-BCB2-E99A479D7F15}" srcOrd="0" destOrd="0" parTransId="{07743332-6572-4D5C-9010-095E5BA59A91}" sibTransId="{F2AE69BE-2CF0-481E-9947-618D3AA9506E}"/>
    <dgm:cxn modelId="{D2C7B660-3450-409B-9B35-C86D8D60088E}" type="presOf" srcId="{036AAF36-4369-4F6A-AFC0-B0823CAEDA3A}" destId="{5EB2B083-BC35-4435-B110-6D361690B227}" srcOrd="0" destOrd="0" presId="urn:microsoft.com/office/officeart/2005/8/layout/hierarchy3"/>
    <dgm:cxn modelId="{F6634F0F-4D7E-4D43-9C27-82DB2B2E9E95}" type="presOf" srcId="{A303F832-AF08-429B-9502-89DB67457250}" destId="{AEFE4B52-37A7-4780-8FD5-C84824B0AC89}" srcOrd="1" destOrd="0" presId="urn:microsoft.com/office/officeart/2005/8/layout/hierarchy3"/>
    <dgm:cxn modelId="{BC5391C8-4EB2-4B81-BACB-F39039017FA0}" type="presOf" srcId="{82D6D547-2CCD-4FC8-B994-DADA57A8B017}" destId="{075B7A20-2A61-41D4-B42E-13BDF1427294}" srcOrd="0" destOrd="0" presId="urn:microsoft.com/office/officeart/2005/8/layout/hierarchy3"/>
    <dgm:cxn modelId="{FD3C2B26-170B-4932-B60B-B1EC47E7D6DA}" type="presOf" srcId="{5E6043EC-0DB8-4DD5-905A-53ACC7A2A015}" destId="{6A190225-D50E-435E-AFA3-339ECB9178AE}" srcOrd="0" destOrd="0" presId="urn:microsoft.com/office/officeart/2005/8/layout/hierarchy3"/>
    <dgm:cxn modelId="{F265825B-5440-40A0-A48B-3A395EAFDAFD}" srcId="{82D6D547-2CCD-4FC8-B994-DADA57A8B017}" destId="{E81B535A-A458-4474-BB67-592B312CB054}" srcOrd="0" destOrd="0" parTransId="{D8CB7529-FD73-4526-9B1C-255360EAC829}" sibTransId="{EDFF09F2-93E9-48A9-A62D-40B36E29EDF8}"/>
    <dgm:cxn modelId="{E15A83C5-61D4-455E-8770-D87F12750318}" type="presOf" srcId="{79C25AAE-C2E1-48AB-A286-44B436747BB5}" destId="{52BD23E1-08F1-44A5-B055-E6648440EA5C}" srcOrd="0" destOrd="0" presId="urn:microsoft.com/office/officeart/2005/8/layout/hierarchy3"/>
    <dgm:cxn modelId="{D64BE72E-6C34-4A80-B414-4E146491CA46}" type="presOf" srcId="{8E05C1DD-9A61-48B8-B8AE-CC2FF37E1AC0}" destId="{2BE717B7-9832-4361-94E3-1CAC9124DB50}" srcOrd="0" destOrd="0" presId="urn:microsoft.com/office/officeart/2005/8/layout/hierarchy3"/>
    <dgm:cxn modelId="{0964C137-11AC-4D56-A503-8945EBEEF58D}" srcId="{D9D63E97-7837-42CA-90B8-45A72137D56D}" destId="{731F5B90-8A7B-4439-A34F-AEB8FDF1D564}" srcOrd="4" destOrd="0" parTransId="{CCBAF622-8F65-4CD8-9020-653FE90FF0F8}" sibTransId="{4C0F98A4-A743-4764-BC73-17DE195E2147}"/>
    <dgm:cxn modelId="{D6D1D59B-F2D7-4C3A-A68D-667664601904}" srcId="{5E6043EC-0DB8-4DD5-905A-53ACC7A2A015}" destId="{6C67EFDD-DC87-4691-BA09-C618B53674B6}" srcOrd="3" destOrd="0" parTransId="{44E08433-938A-4D5A-9959-DF51779FD06C}" sibTransId="{C5858091-CC73-4660-A7CE-1AD455354582}"/>
    <dgm:cxn modelId="{DAB263AF-82ED-46D2-A742-D17075C712FD}" type="presOf" srcId="{BA1491C3-1263-4E8B-8C4A-917C3FFAD0BB}" destId="{07E9FDBF-DC7F-434B-A277-47219FBF44D0}" srcOrd="1" destOrd="0" presId="urn:microsoft.com/office/officeart/2005/8/layout/hierarchy3"/>
    <dgm:cxn modelId="{86BF726B-68B3-464B-9479-EF6488E73780}" type="presOf" srcId="{20E884A2-F69F-41DA-B2F6-A248FD2C98BE}" destId="{5F5A14FB-266D-4A78-B2EB-FD6119FCEAEC}" srcOrd="0" destOrd="0" presId="urn:microsoft.com/office/officeart/2005/8/layout/hierarchy3"/>
    <dgm:cxn modelId="{47C7F5AD-1D06-4D55-B1CE-7FE3250CE977}" srcId="{731F5B90-8A7B-4439-A34F-AEB8FDF1D564}" destId="{400A49F3-26D9-4315-AE49-ABABA5A00CFB}" srcOrd="0" destOrd="0" parTransId="{A7DD4776-9033-45F8-AFD9-1AE484E89EE2}" sibTransId="{E8B35082-A40F-4DBD-8D7F-9F8095D39434}"/>
    <dgm:cxn modelId="{AD82FF8D-A437-4681-81D1-2661BBEF6DF5}" type="presOf" srcId="{D9D63E97-7837-42CA-90B8-45A72137D56D}" destId="{FA8E228F-76B4-47B2-945C-58D66E1B0FB5}" srcOrd="0" destOrd="0" presId="urn:microsoft.com/office/officeart/2005/8/layout/hierarchy3"/>
    <dgm:cxn modelId="{2C961B11-F6AE-4C32-B7D7-6182462D6808}" type="presOf" srcId="{82D6D547-2CCD-4FC8-B994-DADA57A8B017}" destId="{8D10532A-A939-41C9-948A-9A166B70F09B}" srcOrd="1" destOrd="0" presId="urn:microsoft.com/office/officeart/2005/8/layout/hierarchy3"/>
    <dgm:cxn modelId="{0CD93BEC-CD00-43C4-B9C2-949600157F44}" type="presOf" srcId="{5E6043EC-0DB8-4DD5-905A-53ACC7A2A015}" destId="{0B30B248-5E89-458E-9E4D-A7C536274F51}" srcOrd="1" destOrd="0" presId="urn:microsoft.com/office/officeart/2005/8/layout/hierarchy3"/>
    <dgm:cxn modelId="{C1DE4B0A-B06A-4526-B126-6F0026B80BEC}" type="presOf" srcId="{8C437FDD-6445-48F7-ADC5-8FE99B45ED04}" destId="{19971804-1D20-455A-88F1-DFEE56D12CE3}" srcOrd="0" destOrd="0" presId="urn:microsoft.com/office/officeart/2005/8/layout/hierarchy3"/>
    <dgm:cxn modelId="{D2F915EA-10D4-4AEA-86C3-5C9F46F72A62}" srcId="{A303F832-AF08-429B-9502-89DB67457250}" destId="{8EF1D60A-102B-4C05-8902-F56D470A52C0}" srcOrd="0" destOrd="0" parTransId="{E5EF2C3A-65DF-4DA5-97C2-C619D802187B}" sibTransId="{A9878BDD-A80A-45A5-B931-452F10FFA17F}"/>
    <dgm:cxn modelId="{12F32C04-2520-495B-BF9A-2E9BCBF3240F}" srcId="{BA1491C3-1263-4E8B-8C4A-917C3FFAD0BB}" destId="{5871D1A7-4F0E-4E3E-916E-D72F37F57201}" srcOrd="2" destOrd="0" parTransId="{D398F6B7-C11D-410B-A524-36E0AC77B860}" sibTransId="{4EE807B3-6C7F-44C7-9C1F-53BF5C53F25B}"/>
    <dgm:cxn modelId="{08FC4F70-FACB-40BD-BC48-10D4BB0BD4E2}" type="presOf" srcId="{0AEB640E-55CC-4AEB-AA6C-2CC46B62D299}" destId="{A84AB331-4CD3-4096-8A27-A3C36D32BEE0}" srcOrd="0" destOrd="0" presId="urn:microsoft.com/office/officeart/2005/8/layout/hierarchy3"/>
    <dgm:cxn modelId="{1E8211AE-C4A8-4AA9-9988-6F61B9B3ABD3}" type="presOf" srcId="{731F5B90-8A7B-4439-A34F-AEB8FDF1D564}" destId="{B8BDF7B6-40FA-4719-ACB9-92F99EFC0DEB}" srcOrd="0" destOrd="0" presId="urn:microsoft.com/office/officeart/2005/8/layout/hierarchy3"/>
    <dgm:cxn modelId="{97400C61-3335-4E47-8D9E-4B3444903560}" type="presOf" srcId="{44E08433-938A-4D5A-9959-DF51779FD06C}" destId="{9D0C866A-BB83-4696-92E4-ACDA066B2EDB}" srcOrd="0" destOrd="0" presId="urn:microsoft.com/office/officeart/2005/8/layout/hierarchy3"/>
    <dgm:cxn modelId="{F5BD3744-E2B5-4523-A0A6-517637FD3C66}" type="presOf" srcId="{A36DA46E-DD5C-4C24-AB52-4BD19A064B93}" destId="{30EF6E2D-8A58-4955-8AF3-A9B6670019B0}" srcOrd="0" destOrd="0" presId="urn:microsoft.com/office/officeart/2005/8/layout/hierarchy3"/>
    <dgm:cxn modelId="{BBCF28AF-80DC-4F0A-9F5A-DD0635560784}" type="presOf" srcId="{E5EF2C3A-65DF-4DA5-97C2-C619D802187B}" destId="{AC4415B4-5A3B-4CEB-9545-7A6DFEB11DE8}" srcOrd="0" destOrd="0" presId="urn:microsoft.com/office/officeart/2005/8/layout/hierarchy3"/>
    <dgm:cxn modelId="{2090F9D5-3A65-4DEF-8AA7-77200E4DF1DB}" srcId="{D9D63E97-7837-42CA-90B8-45A72137D56D}" destId="{A303F832-AF08-429B-9502-89DB67457250}" srcOrd="0" destOrd="0" parTransId="{0517849A-F910-4659-B791-79BABF299FF0}" sibTransId="{7C74BACF-78CB-45E0-B353-FF60D251C86F}"/>
    <dgm:cxn modelId="{2611C4DE-F928-41A1-AA12-4883CD3B99BD}" srcId="{5E6043EC-0DB8-4DD5-905A-53ACC7A2A015}" destId="{79C25AAE-C2E1-48AB-A286-44B436747BB5}" srcOrd="2" destOrd="0" parTransId="{8C437FDD-6445-48F7-ADC5-8FE99B45ED04}" sibTransId="{9DF884E0-75E0-45CA-A4E4-2D5A155D78C6}"/>
    <dgm:cxn modelId="{506B1769-C105-4744-B02D-67E306119119}" type="presOf" srcId="{A303F832-AF08-429B-9502-89DB67457250}" destId="{26EF3B01-F232-473E-B222-8020DD456516}" srcOrd="0" destOrd="0" presId="urn:microsoft.com/office/officeart/2005/8/layout/hierarchy3"/>
    <dgm:cxn modelId="{5F76F3E4-5979-4527-A3FD-22A45FAD7A2F}" type="presOf" srcId="{07743332-6572-4D5C-9010-095E5BA59A91}" destId="{D5672170-564E-4FC2-A10B-683F7A87DD2D}" srcOrd="0" destOrd="0" presId="urn:microsoft.com/office/officeart/2005/8/layout/hierarchy3"/>
    <dgm:cxn modelId="{64211FAD-6EA1-41C5-B175-CB4E44ED5A70}" type="presOf" srcId="{D398F6B7-C11D-410B-A524-36E0AC77B860}" destId="{806D932C-28DB-4969-8F7D-AB1A31B09426}" srcOrd="0" destOrd="0" presId="urn:microsoft.com/office/officeart/2005/8/layout/hierarchy3"/>
    <dgm:cxn modelId="{31471507-358A-4309-ADFB-D1AEA58E43DA}" type="presOf" srcId="{731F5B90-8A7B-4439-A34F-AEB8FDF1D564}" destId="{EF982CD2-F0D4-489F-BD7E-787C7A11633C}" srcOrd="1" destOrd="0" presId="urn:microsoft.com/office/officeart/2005/8/layout/hierarchy3"/>
    <dgm:cxn modelId="{71033AF6-DAFE-4A9F-9F45-5908474F1396}" type="presOf" srcId="{D8CB7529-FD73-4526-9B1C-255360EAC829}" destId="{140F4E70-57B8-4529-9A88-0F7ED426E5C1}" srcOrd="0" destOrd="0" presId="urn:microsoft.com/office/officeart/2005/8/layout/hierarchy3"/>
    <dgm:cxn modelId="{79C43075-CD73-4C19-8FD0-88A6258DA537}" type="presParOf" srcId="{FA8E228F-76B4-47B2-945C-58D66E1B0FB5}" destId="{E01C5BF6-B850-427E-AE95-C5C64FD124C6}" srcOrd="0" destOrd="0" presId="urn:microsoft.com/office/officeart/2005/8/layout/hierarchy3"/>
    <dgm:cxn modelId="{A9050257-97CD-40A3-913E-85002E223E60}" type="presParOf" srcId="{E01C5BF6-B850-427E-AE95-C5C64FD124C6}" destId="{8C854147-A37A-4045-B7FD-2000E9FCF51D}" srcOrd="0" destOrd="0" presId="urn:microsoft.com/office/officeart/2005/8/layout/hierarchy3"/>
    <dgm:cxn modelId="{2D45F026-26BE-4440-BB71-FAC76B4C55CF}" type="presParOf" srcId="{8C854147-A37A-4045-B7FD-2000E9FCF51D}" destId="{26EF3B01-F232-473E-B222-8020DD456516}" srcOrd="0" destOrd="0" presId="urn:microsoft.com/office/officeart/2005/8/layout/hierarchy3"/>
    <dgm:cxn modelId="{008842C6-7D10-4C43-84E7-EB5D379F44C4}" type="presParOf" srcId="{8C854147-A37A-4045-B7FD-2000E9FCF51D}" destId="{AEFE4B52-37A7-4780-8FD5-C84824B0AC89}" srcOrd="1" destOrd="0" presId="urn:microsoft.com/office/officeart/2005/8/layout/hierarchy3"/>
    <dgm:cxn modelId="{BDCCEF4E-A8D6-4FF3-A6EC-65488AC101A6}" type="presParOf" srcId="{E01C5BF6-B850-427E-AE95-C5C64FD124C6}" destId="{3B0A797D-3CC0-49F3-BDCD-F428C55C9E5F}" srcOrd="1" destOrd="0" presId="urn:microsoft.com/office/officeart/2005/8/layout/hierarchy3"/>
    <dgm:cxn modelId="{B6D38B2E-605A-4ECD-B0AC-1B083C9DE53D}" type="presParOf" srcId="{3B0A797D-3CC0-49F3-BDCD-F428C55C9E5F}" destId="{AC4415B4-5A3B-4CEB-9545-7A6DFEB11DE8}" srcOrd="0" destOrd="0" presId="urn:microsoft.com/office/officeart/2005/8/layout/hierarchy3"/>
    <dgm:cxn modelId="{8D990C24-14F9-4CA3-8D46-69C8269AD073}" type="presParOf" srcId="{3B0A797D-3CC0-49F3-BDCD-F428C55C9E5F}" destId="{1FEB4342-2348-4878-B42D-20E28D778E12}" srcOrd="1" destOrd="0" presId="urn:microsoft.com/office/officeart/2005/8/layout/hierarchy3"/>
    <dgm:cxn modelId="{E59AEDC1-352C-4A84-8249-5E164EC0A998}" type="presParOf" srcId="{3B0A797D-3CC0-49F3-BDCD-F428C55C9E5F}" destId="{2BE717B7-9832-4361-94E3-1CAC9124DB50}" srcOrd="2" destOrd="0" presId="urn:microsoft.com/office/officeart/2005/8/layout/hierarchy3"/>
    <dgm:cxn modelId="{73A5C9DE-8302-41C9-8EC5-548107812200}" type="presParOf" srcId="{3B0A797D-3CC0-49F3-BDCD-F428C55C9E5F}" destId="{93B1224F-21FE-4BA3-AEF5-DDC919A3730D}" srcOrd="3" destOrd="0" presId="urn:microsoft.com/office/officeart/2005/8/layout/hierarchy3"/>
    <dgm:cxn modelId="{1529374A-B732-45D6-BE58-2F6ABFE93B2E}" type="presParOf" srcId="{FA8E228F-76B4-47B2-945C-58D66E1B0FB5}" destId="{8C3C6F0A-0412-400F-94D1-D0AB38060F4F}" srcOrd="1" destOrd="0" presId="urn:microsoft.com/office/officeart/2005/8/layout/hierarchy3"/>
    <dgm:cxn modelId="{D0B33B58-8648-4E3E-BB28-4DD8D39A058A}" type="presParOf" srcId="{8C3C6F0A-0412-400F-94D1-D0AB38060F4F}" destId="{E229C605-3E7A-41CD-9143-A2F47A5154BD}" srcOrd="0" destOrd="0" presId="urn:microsoft.com/office/officeart/2005/8/layout/hierarchy3"/>
    <dgm:cxn modelId="{979E83CB-1297-47AB-85AB-C7D9491C29E6}" type="presParOf" srcId="{E229C605-3E7A-41CD-9143-A2F47A5154BD}" destId="{6A190225-D50E-435E-AFA3-339ECB9178AE}" srcOrd="0" destOrd="0" presId="urn:microsoft.com/office/officeart/2005/8/layout/hierarchy3"/>
    <dgm:cxn modelId="{7AC1A3A3-901F-4780-83AB-A0B47FB834B2}" type="presParOf" srcId="{E229C605-3E7A-41CD-9143-A2F47A5154BD}" destId="{0B30B248-5E89-458E-9E4D-A7C536274F51}" srcOrd="1" destOrd="0" presId="urn:microsoft.com/office/officeart/2005/8/layout/hierarchy3"/>
    <dgm:cxn modelId="{14528261-73E1-4F27-98A8-2ED920746B74}" type="presParOf" srcId="{8C3C6F0A-0412-400F-94D1-D0AB38060F4F}" destId="{EBC10A9E-EEEC-4958-918C-239B6863F78B}" srcOrd="1" destOrd="0" presId="urn:microsoft.com/office/officeart/2005/8/layout/hierarchy3"/>
    <dgm:cxn modelId="{80384653-4A79-4649-B567-751CE27F2097}" type="presParOf" srcId="{EBC10A9E-EEEC-4958-918C-239B6863F78B}" destId="{1E2A1DA0-6754-4217-9675-A709E837B461}" srcOrd="0" destOrd="0" presId="urn:microsoft.com/office/officeart/2005/8/layout/hierarchy3"/>
    <dgm:cxn modelId="{2A4DF500-FB1B-4BCE-B852-989318C4BEF6}" type="presParOf" srcId="{EBC10A9E-EEEC-4958-918C-239B6863F78B}" destId="{5F5A14FB-266D-4A78-B2EB-FD6119FCEAEC}" srcOrd="1" destOrd="0" presId="urn:microsoft.com/office/officeart/2005/8/layout/hierarchy3"/>
    <dgm:cxn modelId="{FB92DE31-6F7E-4CA6-A2A1-978A6F17039A}" type="presParOf" srcId="{EBC10A9E-EEEC-4958-918C-239B6863F78B}" destId="{30EF6E2D-8A58-4955-8AF3-A9B6670019B0}" srcOrd="2" destOrd="0" presId="urn:microsoft.com/office/officeart/2005/8/layout/hierarchy3"/>
    <dgm:cxn modelId="{D8B46B7F-D0F4-4734-A923-57732F9D3D2D}" type="presParOf" srcId="{EBC10A9E-EEEC-4958-918C-239B6863F78B}" destId="{C76BE52F-54B3-45AA-BA94-513B90288587}" srcOrd="3" destOrd="0" presId="urn:microsoft.com/office/officeart/2005/8/layout/hierarchy3"/>
    <dgm:cxn modelId="{2340D2FD-C4E8-431A-A032-E2F84C573985}" type="presParOf" srcId="{EBC10A9E-EEEC-4958-918C-239B6863F78B}" destId="{19971804-1D20-455A-88F1-DFEE56D12CE3}" srcOrd="4" destOrd="0" presId="urn:microsoft.com/office/officeart/2005/8/layout/hierarchy3"/>
    <dgm:cxn modelId="{9E661272-F0FD-44AD-965C-F13CC0F72607}" type="presParOf" srcId="{EBC10A9E-EEEC-4958-918C-239B6863F78B}" destId="{52BD23E1-08F1-44A5-B055-E6648440EA5C}" srcOrd="5" destOrd="0" presId="urn:microsoft.com/office/officeart/2005/8/layout/hierarchy3"/>
    <dgm:cxn modelId="{AFDD04B3-F49E-4F9E-A695-FDF5A2581C8C}" type="presParOf" srcId="{EBC10A9E-EEEC-4958-918C-239B6863F78B}" destId="{9D0C866A-BB83-4696-92E4-ACDA066B2EDB}" srcOrd="6" destOrd="0" presId="urn:microsoft.com/office/officeart/2005/8/layout/hierarchy3"/>
    <dgm:cxn modelId="{BBBA42D6-2FCC-46BC-86F9-460EA083EA12}" type="presParOf" srcId="{EBC10A9E-EEEC-4958-918C-239B6863F78B}" destId="{649AE438-64CF-40C5-9994-47C2B9BB621D}" srcOrd="7" destOrd="0" presId="urn:microsoft.com/office/officeart/2005/8/layout/hierarchy3"/>
    <dgm:cxn modelId="{37A3F78E-0152-415E-A83C-426688FFB1A9}" type="presParOf" srcId="{FA8E228F-76B4-47B2-945C-58D66E1B0FB5}" destId="{BB456A69-A8C0-4491-B2BD-9B0EC691C533}" srcOrd="2" destOrd="0" presId="urn:microsoft.com/office/officeart/2005/8/layout/hierarchy3"/>
    <dgm:cxn modelId="{EA3C8617-798E-4594-9213-A5BD5622E895}" type="presParOf" srcId="{BB456A69-A8C0-4491-B2BD-9B0EC691C533}" destId="{28649740-D0C3-4972-975E-2E9A448D354F}" srcOrd="0" destOrd="0" presId="urn:microsoft.com/office/officeart/2005/8/layout/hierarchy3"/>
    <dgm:cxn modelId="{4AA2BA48-9DF8-4676-8949-6849ECBE7E7F}" type="presParOf" srcId="{28649740-D0C3-4972-975E-2E9A448D354F}" destId="{238C0C23-5EED-46BA-B978-4FC3DA8CEAF7}" srcOrd="0" destOrd="0" presId="urn:microsoft.com/office/officeart/2005/8/layout/hierarchy3"/>
    <dgm:cxn modelId="{B8DBE204-50E8-4455-962A-7E8DBA1E147A}" type="presParOf" srcId="{28649740-D0C3-4972-975E-2E9A448D354F}" destId="{07E9FDBF-DC7F-434B-A277-47219FBF44D0}" srcOrd="1" destOrd="0" presId="urn:microsoft.com/office/officeart/2005/8/layout/hierarchy3"/>
    <dgm:cxn modelId="{BB12FDD8-BA17-44FB-B9C8-CDE969F54034}" type="presParOf" srcId="{BB456A69-A8C0-4491-B2BD-9B0EC691C533}" destId="{92061C2F-40E1-46B6-8ECC-5190B0A47702}" srcOrd="1" destOrd="0" presId="urn:microsoft.com/office/officeart/2005/8/layout/hierarchy3"/>
    <dgm:cxn modelId="{50ED372C-9A4C-4490-A45D-81B37B8D2035}" type="presParOf" srcId="{92061C2F-40E1-46B6-8ECC-5190B0A47702}" destId="{D5672170-564E-4FC2-A10B-683F7A87DD2D}" srcOrd="0" destOrd="0" presId="urn:microsoft.com/office/officeart/2005/8/layout/hierarchy3"/>
    <dgm:cxn modelId="{EC04812B-95D1-4EC2-ABB6-26BECEAFF8CF}" type="presParOf" srcId="{92061C2F-40E1-46B6-8ECC-5190B0A47702}" destId="{FCF37961-D4BD-4A1C-AEA1-45FE51CC522B}" srcOrd="1" destOrd="0" presId="urn:microsoft.com/office/officeart/2005/8/layout/hierarchy3"/>
    <dgm:cxn modelId="{2A8D5333-2B97-47D2-AA1D-D06685FF1F35}" type="presParOf" srcId="{92061C2F-40E1-46B6-8ECC-5190B0A47702}" destId="{5EB2B083-BC35-4435-B110-6D361690B227}" srcOrd="2" destOrd="0" presId="urn:microsoft.com/office/officeart/2005/8/layout/hierarchy3"/>
    <dgm:cxn modelId="{6C57B757-2D37-427B-9561-19C4DB405947}" type="presParOf" srcId="{92061C2F-40E1-46B6-8ECC-5190B0A47702}" destId="{B335F8FA-4DBC-4080-91DE-A26F13762D96}" srcOrd="3" destOrd="0" presId="urn:microsoft.com/office/officeart/2005/8/layout/hierarchy3"/>
    <dgm:cxn modelId="{7DF6AFEE-68CB-417B-96DB-BF6AA13C9FF7}" type="presParOf" srcId="{92061C2F-40E1-46B6-8ECC-5190B0A47702}" destId="{806D932C-28DB-4969-8F7D-AB1A31B09426}" srcOrd="4" destOrd="0" presId="urn:microsoft.com/office/officeart/2005/8/layout/hierarchy3"/>
    <dgm:cxn modelId="{79091CB1-A586-4040-BD49-706798CD9308}" type="presParOf" srcId="{92061C2F-40E1-46B6-8ECC-5190B0A47702}" destId="{C964DD44-CBDF-43E6-9197-E7451674CC9A}" srcOrd="5" destOrd="0" presId="urn:microsoft.com/office/officeart/2005/8/layout/hierarchy3"/>
    <dgm:cxn modelId="{A2F4D9C1-6DB5-4496-B42E-D405D42AD96D}" type="presParOf" srcId="{FA8E228F-76B4-47B2-945C-58D66E1B0FB5}" destId="{1CFB1AE0-401F-4945-A717-A302FAF06094}" srcOrd="3" destOrd="0" presId="urn:microsoft.com/office/officeart/2005/8/layout/hierarchy3"/>
    <dgm:cxn modelId="{1CF8D2FE-3616-4438-99C8-2648F0C77E2C}" type="presParOf" srcId="{1CFB1AE0-401F-4945-A717-A302FAF06094}" destId="{0ED0A2A6-9288-483C-8D8C-8465B98468EF}" srcOrd="0" destOrd="0" presId="urn:microsoft.com/office/officeart/2005/8/layout/hierarchy3"/>
    <dgm:cxn modelId="{893D2C72-A5E1-4E5F-8CF9-CF2CA3768D3F}" type="presParOf" srcId="{0ED0A2A6-9288-483C-8D8C-8465B98468EF}" destId="{075B7A20-2A61-41D4-B42E-13BDF1427294}" srcOrd="0" destOrd="0" presId="urn:microsoft.com/office/officeart/2005/8/layout/hierarchy3"/>
    <dgm:cxn modelId="{C0E3E49A-3490-4278-8583-70DC023D45FC}" type="presParOf" srcId="{0ED0A2A6-9288-483C-8D8C-8465B98468EF}" destId="{8D10532A-A939-41C9-948A-9A166B70F09B}" srcOrd="1" destOrd="0" presId="urn:microsoft.com/office/officeart/2005/8/layout/hierarchy3"/>
    <dgm:cxn modelId="{AF4522EC-72A0-43D1-A06E-17F1D54979F1}" type="presParOf" srcId="{1CFB1AE0-401F-4945-A717-A302FAF06094}" destId="{630E52E8-C0EB-473E-BB47-55A7990D4424}" srcOrd="1" destOrd="0" presId="urn:microsoft.com/office/officeart/2005/8/layout/hierarchy3"/>
    <dgm:cxn modelId="{B10F6855-3851-43A5-A60C-7247D9A4F6E3}" type="presParOf" srcId="{630E52E8-C0EB-473E-BB47-55A7990D4424}" destId="{140F4E70-57B8-4529-9A88-0F7ED426E5C1}" srcOrd="0" destOrd="0" presId="urn:microsoft.com/office/officeart/2005/8/layout/hierarchy3"/>
    <dgm:cxn modelId="{4B511454-DE96-4437-8175-E4A0EF4E8122}" type="presParOf" srcId="{630E52E8-C0EB-473E-BB47-55A7990D4424}" destId="{770CC70C-99AD-4D31-9428-B90FF9FCC86D}" srcOrd="1" destOrd="0" presId="urn:microsoft.com/office/officeart/2005/8/layout/hierarchy3"/>
    <dgm:cxn modelId="{6A82D132-C146-41CD-81A4-4ABFF9BE70A1}" type="presParOf" srcId="{630E52E8-C0EB-473E-BB47-55A7990D4424}" destId="{ABFBA457-3AF7-47B9-BABA-9E448160A86A}" srcOrd="2" destOrd="0" presId="urn:microsoft.com/office/officeart/2005/8/layout/hierarchy3"/>
    <dgm:cxn modelId="{2FBF74B3-509A-4B4A-AEA3-A3B92D2C2335}" type="presParOf" srcId="{630E52E8-C0EB-473E-BB47-55A7990D4424}" destId="{A84AB331-4CD3-4096-8A27-A3C36D32BEE0}" srcOrd="3" destOrd="0" presId="urn:microsoft.com/office/officeart/2005/8/layout/hierarchy3"/>
    <dgm:cxn modelId="{72BBB1AF-2E59-40EF-85AD-C97ABF24727F}" type="presParOf" srcId="{FA8E228F-76B4-47B2-945C-58D66E1B0FB5}" destId="{2B6E5451-8ADF-4F5F-A180-8A3B9B4A3F3F}" srcOrd="4" destOrd="0" presId="urn:microsoft.com/office/officeart/2005/8/layout/hierarchy3"/>
    <dgm:cxn modelId="{31D76B90-5C6D-4DE8-95C8-D48F5C6AB4E6}" type="presParOf" srcId="{2B6E5451-8ADF-4F5F-A180-8A3B9B4A3F3F}" destId="{827EF171-19DF-4679-9345-A01CD51AE6A7}" srcOrd="0" destOrd="0" presId="urn:microsoft.com/office/officeart/2005/8/layout/hierarchy3"/>
    <dgm:cxn modelId="{A122C2C5-9732-46B3-8DE2-2E7AE192869B}" type="presParOf" srcId="{827EF171-19DF-4679-9345-A01CD51AE6A7}" destId="{B8BDF7B6-40FA-4719-ACB9-92F99EFC0DEB}" srcOrd="0" destOrd="0" presId="urn:microsoft.com/office/officeart/2005/8/layout/hierarchy3"/>
    <dgm:cxn modelId="{E2577ED7-D6C7-4B4A-A465-052B9D1766D9}" type="presParOf" srcId="{827EF171-19DF-4679-9345-A01CD51AE6A7}" destId="{EF982CD2-F0D4-489F-BD7E-787C7A11633C}" srcOrd="1" destOrd="0" presId="urn:microsoft.com/office/officeart/2005/8/layout/hierarchy3"/>
    <dgm:cxn modelId="{0A04BB45-CF7B-4C77-852E-4EC006819B0D}" type="presParOf" srcId="{2B6E5451-8ADF-4F5F-A180-8A3B9B4A3F3F}" destId="{8AFC1D89-39B1-49D4-A87C-D5C412699DDA}" srcOrd="1" destOrd="0" presId="urn:microsoft.com/office/officeart/2005/8/layout/hierarchy3"/>
    <dgm:cxn modelId="{1B446757-DEBC-4B27-B82E-D2F00F8C5890}" type="presParOf" srcId="{8AFC1D89-39B1-49D4-A87C-D5C412699DDA}" destId="{89E2F808-3A9B-475F-8613-A0DB2C6D17A2}" srcOrd="0" destOrd="0" presId="urn:microsoft.com/office/officeart/2005/8/layout/hierarchy3"/>
    <dgm:cxn modelId="{BFFE0A25-9ACC-45C8-8642-B094A1E46B71}" type="presParOf" srcId="{8AFC1D89-39B1-49D4-A87C-D5C412699DDA}" destId="{3ADDC3D8-BCE4-4A1A-BD98-770EE2F7A6E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5D9AF4-D1B3-49B2-8D19-F9F42F4204C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AFD03A-5C17-4AD7-9453-CDBA6C02A5E1}">
      <dgm:prSet phldrT="[Текст]" custT="1"/>
      <dgm:spPr/>
      <dgm:t>
        <a:bodyPr/>
        <a:lstStyle/>
        <a:p>
          <a:endParaRPr lang="ru-RU" sz="1400" dirty="0" smtClean="0"/>
        </a:p>
        <a:p>
          <a:r>
            <a:rPr lang="ru-RU" sz="1800" dirty="0" smtClean="0"/>
            <a:t>Всего воспитанников </a:t>
          </a:r>
        </a:p>
        <a:p>
          <a:r>
            <a:rPr lang="ru-RU" sz="1800" dirty="0" smtClean="0"/>
            <a:t>с ОПФР</a:t>
          </a:r>
        </a:p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</a:rPr>
            <a:t>2798</a:t>
          </a:r>
          <a:endParaRPr lang="ru-RU" sz="2400" dirty="0">
            <a:solidFill>
              <a:schemeClr val="accent1">
                <a:lumMod val="50000"/>
              </a:schemeClr>
            </a:solidFill>
          </a:endParaRPr>
        </a:p>
      </dgm:t>
    </dgm:pt>
    <dgm:pt modelId="{EFD4C27F-0A25-4455-8CA7-5D1616859A3E}" type="parTrans" cxnId="{3ACCE441-CA21-4DE8-BE83-323B3F29260D}">
      <dgm:prSet/>
      <dgm:spPr/>
      <dgm:t>
        <a:bodyPr/>
        <a:lstStyle/>
        <a:p>
          <a:endParaRPr lang="ru-RU"/>
        </a:p>
      </dgm:t>
    </dgm:pt>
    <dgm:pt modelId="{1D9B3849-836A-4530-868A-D8FB11A70969}" type="sibTrans" cxnId="{3ACCE441-CA21-4DE8-BE83-323B3F29260D}">
      <dgm:prSet/>
      <dgm:spPr/>
      <dgm:t>
        <a:bodyPr/>
        <a:lstStyle/>
        <a:p>
          <a:endParaRPr lang="ru-RU"/>
        </a:p>
      </dgm:t>
    </dgm:pt>
    <dgm:pt modelId="{820F345C-491A-44E5-B69E-0CA92AA0FFF9}" type="asst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Группы интегрированного обучения и воспитания </a:t>
          </a:r>
          <a:endParaRPr lang="ru-RU" b="1" dirty="0">
            <a:solidFill>
              <a:schemeClr val="bg1"/>
            </a:solidFill>
          </a:endParaRPr>
        </a:p>
      </dgm:t>
    </dgm:pt>
    <dgm:pt modelId="{8C6B936E-8605-4E1F-BD63-7CF0408277FD}" type="parTrans" cxnId="{53917E40-F7E8-4FFA-A1B7-EFB8FB55DF55}">
      <dgm:prSet/>
      <dgm:spPr/>
      <dgm:t>
        <a:bodyPr/>
        <a:lstStyle/>
        <a:p>
          <a:endParaRPr lang="ru-RU"/>
        </a:p>
      </dgm:t>
    </dgm:pt>
    <dgm:pt modelId="{F231B8FC-CA37-412E-9420-1B49B7DAC03D}" type="sibTrans" cxnId="{53917E40-F7E8-4FFA-A1B7-EFB8FB55DF55}">
      <dgm:prSet/>
      <dgm:spPr/>
      <dgm:t>
        <a:bodyPr/>
        <a:lstStyle/>
        <a:p>
          <a:endParaRPr lang="ru-RU"/>
        </a:p>
      </dgm:t>
    </dgm:pt>
    <dgm:pt modelId="{E6A07993-BC28-470D-A65B-6D6DDF96B4FF}" type="asst">
      <dgm:prSet/>
      <dgm:spPr/>
      <dgm:t>
        <a:bodyPr/>
        <a:lstStyle/>
        <a:p>
          <a:r>
            <a:rPr lang="ru-RU" b="1" dirty="0" smtClean="0"/>
            <a:t>Специальные группы</a:t>
          </a:r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997A454D-8C76-4B19-980D-35353837331B}" type="parTrans" cxnId="{EAFE4C9E-1999-4860-8087-D2F3B1C0B61B}">
      <dgm:prSet/>
      <dgm:spPr/>
      <dgm:t>
        <a:bodyPr/>
        <a:lstStyle/>
        <a:p>
          <a:endParaRPr lang="ru-RU"/>
        </a:p>
      </dgm:t>
    </dgm:pt>
    <dgm:pt modelId="{35CD0899-B0F1-49E6-B6E6-DC8AE6C09A11}" type="sibTrans" cxnId="{EAFE4C9E-1999-4860-8087-D2F3B1C0B61B}">
      <dgm:prSet/>
      <dgm:spPr/>
      <dgm:t>
        <a:bodyPr/>
        <a:lstStyle/>
        <a:p>
          <a:endParaRPr lang="ru-RU"/>
        </a:p>
      </dgm:t>
    </dgm:pt>
    <dgm:pt modelId="{07E03DC2-0C4B-4BBE-A243-1F52B9E719CE}">
      <dgm:prSet/>
      <dgm:spPr/>
      <dgm:t>
        <a:bodyPr/>
        <a:lstStyle/>
        <a:p>
          <a:r>
            <a:rPr lang="ru-RU" dirty="0" smtClean="0"/>
            <a:t>2019 год - ОТКЫТЫ В:</a:t>
          </a:r>
        </a:p>
        <a:p>
          <a:r>
            <a:rPr lang="ru-RU" dirty="0" smtClean="0"/>
            <a:t>Ветковском, Ельском, Октябрьском (по 1), Житковичском и г. Гомеле (по 2), </a:t>
          </a:r>
        </a:p>
        <a:p>
          <a:r>
            <a:rPr lang="ru-RU" dirty="0" smtClean="0"/>
            <a:t>Чечерском (3), </a:t>
          </a:r>
          <a:r>
            <a:rPr lang="ru-RU" dirty="0" err="1" smtClean="0"/>
            <a:t>Лельчицком</a:t>
          </a:r>
          <a:r>
            <a:rPr lang="ru-RU" dirty="0" smtClean="0"/>
            <a:t> (5)</a:t>
          </a:r>
          <a:endParaRPr lang="ru-RU" dirty="0"/>
        </a:p>
      </dgm:t>
    </dgm:pt>
    <dgm:pt modelId="{8C44D866-4C75-44C8-8712-85475FF26B17}" type="parTrans" cxnId="{8CA47413-A7E4-40B8-9F7A-28BDE8E6AAD8}">
      <dgm:prSet/>
      <dgm:spPr/>
      <dgm:t>
        <a:bodyPr/>
        <a:lstStyle/>
        <a:p>
          <a:endParaRPr lang="ru-RU"/>
        </a:p>
      </dgm:t>
    </dgm:pt>
    <dgm:pt modelId="{B19BE43C-F1D1-4FF2-BDF0-A7BEC4D0C38E}" type="sibTrans" cxnId="{8CA47413-A7E4-40B8-9F7A-28BDE8E6AAD8}">
      <dgm:prSet/>
      <dgm:spPr/>
      <dgm:t>
        <a:bodyPr/>
        <a:lstStyle/>
        <a:p>
          <a:endParaRPr lang="ru-RU"/>
        </a:p>
      </dgm:t>
    </dgm:pt>
    <dgm:pt modelId="{86934698-1F0A-4306-B8F3-9BAD4618638C}">
      <dgm:prSet/>
      <dgm:spPr/>
      <dgm:t>
        <a:bodyPr/>
        <a:lstStyle/>
        <a:p>
          <a:r>
            <a:rPr lang="ru-RU" dirty="0" smtClean="0"/>
            <a:t>2019 год - ОТКРЫТЫ В:</a:t>
          </a:r>
        </a:p>
        <a:p>
          <a:r>
            <a:rPr lang="ru-RU" dirty="0" smtClean="0"/>
            <a:t>Жлобинском, Калинковичском, Хойникском (по 1)</a:t>
          </a:r>
          <a:endParaRPr lang="ru-RU" dirty="0"/>
        </a:p>
      </dgm:t>
    </dgm:pt>
    <dgm:pt modelId="{08C1C0A4-B636-4CAC-BABB-6F032781E78B}" type="parTrans" cxnId="{86A1BA69-DA44-42B1-8B35-D1C023599385}">
      <dgm:prSet/>
      <dgm:spPr/>
      <dgm:t>
        <a:bodyPr/>
        <a:lstStyle/>
        <a:p>
          <a:endParaRPr lang="ru-RU"/>
        </a:p>
      </dgm:t>
    </dgm:pt>
    <dgm:pt modelId="{2E515665-3431-423A-9DF1-2042F89983A6}" type="sibTrans" cxnId="{86A1BA69-DA44-42B1-8B35-D1C023599385}">
      <dgm:prSet/>
      <dgm:spPr/>
      <dgm:t>
        <a:bodyPr/>
        <a:lstStyle/>
        <a:p>
          <a:endParaRPr lang="ru-RU"/>
        </a:p>
      </dgm:t>
    </dgm:pt>
    <dgm:pt modelId="{830FC740-AE95-4BBE-91C9-711D539ADA3C}" type="pres">
      <dgm:prSet presAssocID="{FF5D9AF4-D1B3-49B2-8D19-F9F42F4204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FB0D5D0-6F4B-4DE6-8F69-050D8D0CFA47}" type="pres">
      <dgm:prSet presAssocID="{BEAFD03A-5C17-4AD7-9453-CDBA6C02A5E1}" presName="hierRoot1" presStyleCnt="0">
        <dgm:presLayoutVars>
          <dgm:hierBranch val="init"/>
        </dgm:presLayoutVars>
      </dgm:prSet>
      <dgm:spPr/>
    </dgm:pt>
    <dgm:pt modelId="{27A09228-5ED5-4333-BB34-B0DA7ADD33F7}" type="pres">
      <dgm:prSet presAssocID="{BEAFD03A-5C17-4AD7-9453-CDBA6C02A5E1}" presName="rootComposite1" presStyleCnt="0"/>
      <dgm:spPr/>
    </dgm:pt>
    <dgm:pt modelId="{FEEECEFC-1C34-4050-80E2-956CE77D9608}" type="pres">
      <dgm:prSet presAssocID="{BEAFD03A-5C17-4AD7-9453-CDBA6C02A5E1}" presName="rootText1" presStyleLbl="node0" presStyleIdx="0" presStyleCnt="1" custScaleX="164273" custScaleY="1732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E9195A-0102-45EF-9018-98998F2D33F9}" type="pres">
      <dgm:prSet presAssocID="{BEAFD03A-5C17-4AD7-9453-CDBA6C02A5E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D7C4EFE-0809-46C0-9377-CD415717B923}" type="pres">
      <dgm:prSet presAssocID="{BEAFD03A-5C17-4AD7-9453-CDBA6C02A5E1}" presName="hierChild2" presStyleCnt="0"/>
      <dgm:spPr/>
    </dgm:pt>
    <dgm:pt modelId="{479E5FD2-7290-4940-91C1-264C894E6D9B}" type="pres">
      <dgm:prSet presAssocID="{8C44D866-4C75-44C8-8712-85475FF26B17}" presName="Name37" presStyleLbl="parChTrans1D2" presStyleIdx="0" presStyleCnt="4"/>
      <dgm:spPr/>
      <dgm:t>
        <a:bodyPr/>
        <a:lstStyle/>
        <a:p>
          <a:endParaRPr lang="ru-RU"/>
        </a:p>
      </dgm:t>
    </dgm:pt>
    <dgm:pt modelId="{DABEEE81-B2D3-427D-9201-C5D90FD7C2D6}" type="pres">
      <dgm:prSet presAssocID="{07E03DC2-0C4B-4BBE-A243-1F52B9E719CE}" presName="hierRoot2" presStyleCnt="0">
        <dgm:presLayoutVars>
          <dgm:hierBranch val="init"/>
        </dgm:presLayoutVars>
      </dgm:prSet>
      <dgm:spPr/>
    </dgm:pt>
    <dgm:pt modelId="{A30903C4-A1FD-4A11-A423-07D15096EF5B}" type="pres">
      <dgm:prSet presAssocID="{07E03DC2-0C4B-4BBE-A243-1F52B9E719CE}" presName="rootComposite" presStyleCnt="0"/>
      <dgm:spPr/>
    </dgm:pt>
    <dgm:pt modelId="{57B4304F-95BC-4FD4-B43A-A8CCEAA2B5BA}" type="pres">
      <dgm:prSet presAssocID="{07E03DC2-0C4B-4BBE-A243-1F52B9E719CE}" presName="rootText" presStyleLbl="node2" presStyleIdx="0" presStyleCnt="2" custScaleX="227339" custScaleY="248774" custLinFactNeighborX="-49007" custLinFactNeighborY="-80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BCBDE7-0D7A-4F88-88D5-DBA986191E7E}" type="pres">
      <dgm:prSet presAssocID="{07E03DC2-0C4B-4BBE-A243-1F52B9E719CE}" presName="rootConnector" presStyleLbl="node2" presStyleIdx="0" presStyleCnt="2"/>
      <dgm:spPr/>
      <dgm:t>
        <a:bodyPr/>
        <a:lstStyle/>
        <a:p>
          <a:endParaRPr lang="ru-RU"/>
        </a:p>
      </dgm:t>
    </dgm:pt>
    <dgm:pt modelId="{D72A1D5D-8C79-43A6-B93A-018B67EAB563}" type="pres">
      <dgm:prSet presAssocID="{07E03DC2-0C4B-4BBE-A243-1F52B9E719CE}" presName="hierChild4" presStyleCnt="0"/>
      <dgm:spPr/>
    </dgm:pt>
    <dgm:pt modelId="{C11DE001-639D-4F80-8904-A74D03BA5A55}" type="pres">
      <dgm:prSet presAssocID="{07E03DC2-0C4B-4BBE-A243-1F52B9E719CE}" presName="hierChild5" presStyleCnt="0"/>
      <dgm:spPr/>
    </dgm:pt>
    <dgm:pt modelId="{0686BDE2-DCD9-45B2-95F3-A3B92A9E88F1}" type="pres">
      <dgm:prSet presAssocID="{08C1C0A4-B636-4CAC-BABB-6F032781E78B}" presName="Name37" presStyleLbl="parChTrans1D2" presStyleIdx="1" presStyleCnt="4"/>
      <dgm:spPr/>
      <dgm:t>
        <a:bodyPr/>
        <a:lstStyle/>
        <a:p>
          <a:endParaRPr lang="ru-RU"/>
        </a:p>
      </dgm:t>
    </dgm:pt>
    <dgm:pt modelId="{11FC06D8-11F2-4605-86B8-CB18D466B011}" type="pres">
      <dgm:prSet presAssocID="{86934698-1F0A-4306-B8F3-9BAD4618638C}" presName="hierRoot2" presStyleCnt="0">
        <dgm:presLayoutVars>
          <dgm:hierBranch val="init"/>
        </dgm:presLayoutVars>
      </dgm:prSet>
      <dgm:spPr/>
    </dgm:pt>
    <dgm:pt modelId="{792B4DDE-DFCD-4BCA-B7C3-9B1B56B037D4}" type="pres">
      <dgm:prSet presAssocID="{86934698-1F0A-4306-B8F3-9BAD4618638C}" presName="rootComposite" presStyleCnt="0"/>
      <dgm:spPr/>
    </dgm:pt>
    <dgm:pt modelId="{AD75B76E-E83E-4735-80E7-9F22AB99FD30}" type="pres">
      <dgm:prSet presAssocID="{86934698-1F0A-4306-B8F3-9BAD4618638C}" presName="rootText" presStyleLbl="node2" presStyleIdx="1" presStyleCnt="2" custScaleX="215702" custScaleY="2352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32DF38-922D-4C37-82F9-00FBB348E885}" type="pres">
      <dgm:prSet presAssocID="{86934698-1F0A-4306-B8F3-9BAD4618638C}" presName="rootConnector" presStyleLbl="node2" presStyleIdx="1" presStyleCnt="2"/>
      <dgm:spPr/>
      <dgm:t>
        <a:bodyPr/>
        <a:lstStyle/>
        <a:p>
          <a:endParaRPr lang="ru-RU"/>
        </a:p>
      </dgm:t>
    </dgm:pt>
    <dgm:pt modelId="{3AAAFF2C-E5C6-41DD-AE81-063B08FF5650}" type="pres">
      <dgm:prSet presAssocID="{86934698-1F0A-4306-B8F3-9BAD4618638C}" presName="hierChild4" presStyleCnt="0"/>
      <dgm:spPr/>
    </dgm:pt>
    <dgm:pt modelId="{EC382FE3-1E32-48B6-9BCA-280DFD8709DE}" type="pres">
      <dgm:prSet presAssocID="{86934698-1F0A-4306-B8F3-9BAD4618638C}" presName="hierChild5" presStyleCnt="0"/>
      <dgm:spPr/>
    </dgm:pt>
    <dgm:pt modelId="{FBDEA824-F85E-49CD-9395-59FDF5C15839}" type="pres">
      <dgm:prSet presAssocID="{BEAFD03A-5C17-4AD7-9453-CDBA6C02A5E1}" presName="hierChild3" presStyleCnt="0"/>
      <dgm:spPr/>
    </dgm:pt>
    <dgm:pt modelId="{114CA4F9-B494-4E4C-B92B-6ABD9ADB8F49}" type="pres">
      <dgm:prSet presAssocID="{8C6B936E-8605-4E1F-BD63-7CF0408277FD}" presName="Name111" presStyleLbl="parChTrans1D2" presStyleIdx="2" presStyleCnt="4"/>
      <dgm:spPr/>
      <dgm:t>
        <a:bodyPr/>
        <a:lstStyle/>
        <a:p>
          <a:endParaRPr lang="ru-RU"/>
        </a:p>
      </dgm:t>
    </dgm:pt>
    <dgm:pt modelId="{314CAE1D-0DC5-4C8A-9BF8-2119762354FF}" type="pres">
      <dgm:prSet presAssocID="{820F345C-491A-44E5-B69E-0CA92AA0FFF9}" presName="hierRoot3" presStyleCnt="0">
        <dgm:presLayoutVars>
          <dgm:hierBranch val="init"/>
        </dgm:presLayoutVars>
      </dgm:prSet>
      <dgm:spPr/>
    </dgm:pt>
    <dgm:pt modelId="{32753382-5651-49A8-AEF3-C31F7441C02A}" type="pres">
      <dgm:prSet presAssocID="{820F345C-491A-44E5-B69E-0CA92AA0FFF9}" presName="rootComposite3" presStyleCnt="0"/>
      <dgm:spPr/>
    </dgm:pt>
    <dgm:pt modelId="{646C63B2-7B92-41E3-BA2D-0D57CE1317B1}" type="pres">
      <dgm:prSet presAssocID="{820F345C-491A-44E5-B69E-0CA92AA0FFF9}" presName="rootText3" presStyleLbl="asst1" presStyleIdx="0" presStyleCnt="2" custScaleX="1421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D9CF08-7AC1-4F5F-A4E6-8967109AB1DA}" type="pres">
      <dgm:prSet presAssocID="{820F345C-491A-44E5-B69E-0CA92AA0FFF9}" presName="rootConnector3" presStyleLbl="asst1" presStyleIdx="0" presStyleCnt="2"/>
      <dgm:spPr/>
      <dgm:t>
        <a:bodyPr/>
        <a:lstStyle/>
        <a:p>
          <a:endParaRPr lang="ru-RU"/>
        </a:p>
      </dgm:t>
    </dgm:pt>
    <dgm:pt modelId="{C7CD80C4-E166-4DDC-BFED-59DBBB71E1D4}" type="pres">
      <dgm:prSet presAssocID="{820F345C-491A-44E5-B69E-0CA92AA0FFF9}" presName="hierChild6" presStyleCnt="0"/>
      <dgm:spPr/>
    </dgm:pt>
    <dgm:pt modelId="{B5C20D23-E68C-4525-A8F5-C950D23FAAEF}" type="pres">
      <dgm:prSet presAssocID="{820F345C-491A-44E5-B69E-0CA92AA0FFF9}" presName="hierChild7" presStyleCnt="0"/>
      <dgm:spPr/>
    </dgm:pt>
    <dgm:pt modelId="{8CE5AAEF-D905-4C4E-A8BB-BD2122970474}" type="pres">
      <dgm:prSet presAssocID="{997A454D-8C76-4B19-980D-35353837331B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579E463A-42EB-4E3C-BB36-24082DBAA09F}" type="pres">
      <dgm:prSet presAssocID="{E6A07993-BC28-470D-A65B-6D6DDF96B4FF}" presName="hierRoot3" presStyleCnt="0">
        <dgm:presLayoutVars>
          <dgm:hierBranch val="init"/>
        </dgm:presLayoutVars>
      </dgm:prSet>
      <dgm:spPr/>
    </dgm:pt>
    <dgm:pt modelId="{207E5443-97FC-4DA4-8F12-B710778BB8BB}" type="pres">
      <dgm:prSet presAssocID="{E6A07993-BC28-470D-A65B-6D6DDF96B4FF}" presName="rootComposite3" presStyleCnt="0"/>
      <dgm:spPr/>
    </dgm:pt>
    <dgm:pt modelId="{122AC531-424F-4061-BD60-68EC17B32DEC}" type="pres">
      <dgm:prSet presAssocID="{E6A07993-BC28-470D-A65B-6D6DDF96B4FF}" presName="rootText3" presStyleLbl="asst1" presStyleIdx="1" presStyleCnt="2" custScaleX="124855" custLinFactNeighborX="2953" custLinFactNeighborY="-2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CD3D98-3139-449B-AF50-9BFE3B8147EF}" type="pres">
      <dgm:prSet presAssocID="{E6A07993-BC28-470D-A65B-6D6DDF96B4FF}" presName="rootConnector3" presStyleLbl="asst1" presStyleIdx="1" presStyleCnt="2"/>
      <dgm:spPr/>
      <dgm:t>
        <a:bodyPr/>
        <a:lstStyle/>
        <a:p>
          <a:endParaRPr lang="ru-RU"/>
        </a:p>
      </dgm:t>
    </dgm:pt>
    <dgm:pt modelId="{2E9F5A2D-33A6-46E6-A28E-D4AB1EAAF49C}" type="pres">
      <dgm:prSet presAssocID="{E6A07993-BC28-470D-A65B-6D6DDF96B4FF}" presName="hierChild6" presStyleCnt="0"/>
      <dgm:spPr/>
    </dgm:pt>
    <dgm:pt modelId="{7B69215B-5F3E-4275-B8A0-37DCC125147D}" type="pres">
      <dgm:prSet presAssocID="{E6A07993-BC28-470D-A65B-6D6DDF96B4FF}" presName="hierChild7" presStyleCnt="0"/>
      <dgm:spPr/>
    </dgm:pt>
  </dgm:ptLst>
  <dgm:cxnLst>
    <dgm:cxn modelId="{3ACCE441-CA21-4DE8-BE83-323B3F29260D}" srcId="{FF5D9AF4-D1B3-49B2-8D19-F9F42F4204C5}" destId="{BEAFD03A-5C17-4AD7-9453-CDBA6C02A5E1}" srcOrd="0" destOrd="0" parTransId="{EFD4C27F-0A25-4455-8CA7-5D1616859A3E}" sibTransId="{1D9B3849-836A-4530-868A-D8FB11A70969}"/>
    <dgm:cxn modelId="{D1ECD4D0-948C-4AD7-AE62-58E550C67693}" type="presOf" srcId="{8C6B936E-8605-4E1F-BD63-7CF0408277FD}" destId="{114CA4F9-B494-4E4C-B92B-6ABD9ADB8F49}" srcOrd="0" destOrd="0" presId="urn:microsoft.com/office/officeart/2005/8/layout/orgChart1"/>
    <dgm:cxn modelId="{F2E7A150-0608-4584-981C-74E04633771F}" type="presOf" srcId="{E6A07993-BC28-470D-A65B-6D6DDF96B4FF}" destId="{122AC531-424F-4061-BD60-68EC17B32DEC}" srcOrd="0" destOrd="0" presId="urn:microsoft.com/office/officeart/2005/8/layout/orgChart1"/>
    <dgm:cxn modelId="{EAFE4C9E-1999-4860-8087-D2F3B1C0B61B}" srcId="{BEAFD03A-5C17-4AD7-9453-CDBA6C02A5E1}" destId="{E6A07993-BC28-470D-A65B-6D6DDF96B4FF}" srcOrd="3" destOrd="0" parTransId="{997A454D-8C76-4B19-980D-35353837331B}" sibTransId="{35CD0899-B0F1-49E6-B6E6-DC8AE6C09A11}"/>
    <dgm:cxn modelId="{53917E40-F7E8-4FFA-A1B7-EFB8FB55DF55}" srcId="{BEAFD03A-5C17-4AD7-9453-CDBA6C02A5E1}" destId="{820F345C-491A-44E5-B69E-0CA92AA0FFF9}" srcOrd="0" destOrd="0" parTransId="{8C6B936E-8605-4E1F-BD63-7CF0408277FD}" sibTransId="{F231B8FC-CA37-412E-9420-1B49B7DAC03D}"/>
    <dgm:cxn modelId="{9AC2C277-50A4-4A40-AE9A-798EC8104393}" type="presOf" srcId="{86934698-1F0A-4306-B8F3-9BAD4618638C}" destId="{CA32DF38-922D-4C37-82F9-00FBB348E885}" srcOrd="1" destOrd="0" presId="urn:microsoft.com/office/officeart/2005/8/layout/orgChart1"/>
    <dgm:cxn modelId="{2216382A-4FCD-41A3-B64E-6C1E97916AC5}" type="presOf" srcId="{08C1C0A4-B636-4CAC-BABB-6F032781E78B}" destId="{0686BDE2-DCD9-45B2-95F3-A3B92A9E88F1}" srcOrd="0" destOrd="0" presId="urn:microsoft.com/office/officeart/2005/8/layout/orgChart1"/>
    <dgm:cxn modelId="{B453D913-F293-4838-A98A-A6BD1CEDD8F6}" type="presOf" srcId="{FF5D9AF4-D1B3-49B2-8D19-F9F42F4204C5}" destId="{830FC740-AE95-4BBE-91C9-711D539ADA3C}" srcOrd="0" destOrd="0" presId="urn:microsoft.com/office/officeart/2005/8/layout/orgChart1"/>
    <dgm:cxn modelId="{BE647B17-0549-4D98-A5D9-EA1057DB4D28}" type="presOf" srcId="{820F345C-491A-44E5-B69E-0CA92AA0FFF9}" destId="{ECD9CF08-7AC1-4F5F-A4E6-8967109AB1DA}" srcOrd="1" destOrd="0" presId="urn:microsoft.com/office/officeart/2005/8/layout/orgChart1"/>
    <dgm:cxn modelId="{0F663D36-5B7A-4601-8B25-06C55FDB0431}" type="presOf" srcId="{8C44D866-4C75-44C8-8712-85475FF26B17}" destId="{479E5FD2-7290-4940-91C1-264C894E6D9B}" srcOrd="0" destOrd="0" presId="urn:microsoft.com/office/officeart/2005/8/layout/orgChart1"/>
    <dgm:cxn modelId="{2B190ADB-577F-4B1A-B366-C5EAEE77453D}" type="presOf" srcId="{820F345C-491A-44E5-B69E-0CA92AA0FFF9}" destId="{646C63B2-7B92-41E3-BA2D-0D57CE1317B1}" srcOrd="0" destOrd="0" presId="urn:microsoft.com/office/officeart/2005/8/layout/orgChart1"/>
    <dgm:cxn modelId="{86A1BA69-DA44-42B1-8B35-D1C023599385}" srcId="{BEAFD03A-5C17-4AD7-9453-CDBA6C02A5E1}" destId="{86934698-1F0A-4306-B8F3-9BAD4618638C}" srcOrd="2" destOrd="0" parTransId="{08C1C0A4-B636-4CAC-BABB-6F032781E78B}" sibTransId="{2E515665-3431-423A-9DF1-2042F89983A6}"/>
    <dgm:cxn modelId="{DD6A1B94-B197-4316-9E0B-DD268CA7E5B6}" type="presOf" srcId="{BEAFD03A-5C17-4AD7-9453-CDBA6C02A5E1}" destId="{37E9195A-0102-45EF-9018-98998F2D33F9}" srcOrd="1" destOrd="0" presId="urn:microsoft.com/office/officeart/2005/8/layout/orgChart1"/>
    <dgm:cxn modelId="{E2BADCC5-D853-413D-9A49-E7A2587B31F3}" type="presOf" srcId="{86934698-1F0A-4306-B8F3-9BAD4618638C}" destId="{AD75B76E-E83E-4735-80E7-9F22AB99FD30}" srcOrd="0" destOrd="0" presId="urn:microsoft.com/office/officeart/2005/8/layout/orgChart1"/>
    <dgm:cxn modelId="{BA7862E4-8D09-47C4-9A38-F10AB6B163DD}" type="presOf" srcId="{07E03DC2-0C4B-4BBE-A243-1F52B9E719CE}" destId="{57B4304F-95BC-4FD4-B43A-A8CCEAA2B5BA}" srcOrd="0" destOrd="0" presId="urn:microsoft.com/office/officeart/2005/8/layout/orgChart1"/>
    <dgm:cxn modelId="{177B8FE0-5B35-4125-B251-D1BE491B57CC}" type="presOf" srcId="{997A454D-8C76-4B19-980D-35353837331B}" destId="{8CE5AAEF-D905-4C4E-A8BB-BD2122970474}" srcOrd="0" destOrd="0" presId="urn:microsoft.com/office/officeart/2005/8/layout/orgChart1"/>
    <dgm:cxn modelId="{04EDCA98-C76F-4AF4-A354-166284D1101C}" type="presOf" srcId="{BEAFD03A-5C17-4AD7-9453-CDBA6C02A5E1}" destId="{FEEECEFC-1C34-4050-80E2-956CE77D9608}" srcOrd="0" destOrd="0" presId="urn:microsoft.com/office/officeart/2005/8/layout/orgChart1"/>
    <dgm:cxn modelId="{8CA47413-A7E4-40B8-9F7A-28BDE8E6AAD8}" srcId="{BEAFD03A-5C17-4AD7-9453-CDBA6C02A5E1}" destId="{07E03DC2-0C4B-4BBE-A243-1F52B9E719CE}" srcOrd="1" destOrd="0" parTransId="{8C44D866-4C75-44C8-8712-85475FF26B17}" sibTransId="{B19BE43C-F1D1-4FF2-BDF0-A7BEC4D0C38E}"/>
    <dgm:cxn modelId="{20603FFE-97E2-4025-81C1-5CA6E15EF972}" type="presOf" srcId="{E6A07993-BC28-470D-A65B-6D6DDF96B4FF}" destId="{D4CD3D98-3139-449B-AF50-9BFE3B8147EF}" srcOrd="1" destOrd="0" presId="urn:microsoft.com/office/officeart/2005/8/layout/orgChart1"/>
    <dgm:cxn modelId="{04A1817D-5C04-46DF-9247-0CFC93B27187}" type="presOf" srcId="{07E03DC2-0C4B-4BBE-A243-1F52B9E719CE}" destId="{93BCBDE7-0D7A-4F88-88D5-DBA986191E7E}" srcOrd="1" destOrd="0" presId="urn:microsoft.com/office/officeart/2005/8/layout/orgChart1"/>
    <dgm:cxn modelId="{3485BB94-C11D-4603-9F1E-BE77BD62789F}" type="presParOf" srcId="{830FC740-AE95-4BBE-91C9-711D539ADA3C}" destId="{7FB0D5D0-6F4B-4DE6-8F69-050D8D0CFA47}" srcOrd="0" destOrd="0" presId="urn:microsoft.com/office/officeart/2005/8/layout/orgChart1"/>
    <dgm:cxn modelId="{6A11F475-28F3-42E6-8F43-16F0C5240AEF}" type="presParOf" srcId="{7FB0D5D0-6F4B-4DE6-8F69-050D8D0CFA47}" destId="{27A09228-5ED5-4333-BB34-B0DA7ADD33F7}" srcOrd="0" destOrd="0" presId="urn:microsoft.com/office/officeart/2005/8/layout/orgChart1"/>
    <dgm:cxn modelId="{38C91600-5F10-4B9B-BBD2-FE0A679C2E5F}" type="presParOf" srcId="{27A09228-5ED5-4333-BB34-B0DA7ADD33F7}" destId="{FEEECEFC-1C34-4050-80E2-956CE77D9608}" srcOrd="0" destOrd="0" presId="urn:microsoft.com/office/officeart/2005/8/layout/orgChart1"/>
    <dgm:cxn modelId="{A000B2AE-A5EF-4F3D-B497-46462DF3FF2C}" type="presParOf" srcId="{27A09228-5ED5-4333-BB34-B0DA7ADD33F7}" destId="{37E9195A-0102-45EF-9018-98998F2D33F9}" srcOrd="1" destOrd="0" presId="urn:microsoft.com/office/officeart/2005/8/layout/orgChart1"/>
    <dgm:cxn modelId="{0DDF36BF-C6F5-4F65-BA5D-283E1689F558}" type="presParOf" srcId="{7FB0D5D0-6F4B-4DE6-8F69-050D8D0CFA47}" destId="{4D7C4EFE-0809-46C0-9377-CD415717B923}" srcOrd="1" destOrd="0" presId="urn:microsoft.com/office/officeart/2005/8/layout/orgChart1"/>
    <dgm:cxn modelId="{18351B09-E6E2-4B73-BEAB-65A1FC99E1A2}" type="presParOf" srcId="{4D7C4EFE-0809-46C0-9377-CD415717B923}" destId="{479E5FD2-7290-4940-91C1-264C894E6D9B}" srcOrd="0" destOrd="0" presId="urn:microsoft.com/office/officeart/2005/8/layout/orgChart1"/>
    <dgm:cxn modelId="{0447C824-AC3C-4DEE-8E77-7F2A34F9848A}" type="presParOf" srcId="{4D7C4EFE-0809-46C0-9377-CD415717B923}" destId="{DABEEE81-B2D3-427D-9201-C5D90FD7C2D6}" srcOrd="1" destOrd="0" presId="urn:microsoft.com/office/officeart/2005/8/layout/orgChart1"/>
    <dgm:cxn modelId="{DFCF675C-7080-4DE9-936A-097E4D353D25}" type="presParOf" srcId="{DABEEE81-B2D3-427D-9201-C5D90FD7C2D6}" destId="{A30903C4-A1FD-4A11-A423-07D15096EF5B}" srcOrd="0" destOrd="0" presId="urn:microsoft.com/office/officeart/2005/8/layout/orgChart1"/>
    <dgm:cxn modelId="{9151F5B9-C215-4AAE-A192-BA99B6F26C80}" type="presParOf" srcId="{A30903C4-A1FD-4A11-A423-07D15096EF5B}" destId="{57B4304F-95BC-4FD4-B43A-A8CCEAA2B5BA}" srcOrd="0" destOrd="0" presId="urn:microsoft.com/office/officeart/2005/8/layout/orgChart1"/>
    <dgm:cxn modelId="{03F720C7-999D-422C-A949-EE20FAA243EB}" type="presParOf" srcId="{A30903C4-A1FD-4A11-A423-07D15096EF5B}" destId="{93BCBDE7-0D7A-4F88-88D5-DBA986191E7E}" srcOrd="1" destOrd="0" presId="urn:microsoft.com/office/officeart/2005/8/layout/orgChart1"/>
    <dgm:cxn modelId="{B2B32EF0-D596-44E9-91BF-9F763E04583C}" type="presParOf" srcId="{DABEEE81-B2D3-427D-9201-C5D90FD7C2D6}" destId="{D72A1D5D-8C79-43A6-B93A-018B67EAB563}" srcOrd="1" destOrd="0" presId="urn:microsoft.com/office/officeart/2005/8/layout/orgChart1"/>
    <dgm:cxn modelId="{4D3394C9-1880-49E8-9F8E-19ECDA68A4E5}" type="presParOf" srcId="{DABEEE81-B2D3-427D-9201-C5D90FD7C2D6}" destId="{C11DE001-639D-4F80-8904-A74D03BA5A55}" srcOrd="2" destOrd="0" presId="urn:microsoft.com/office/officeart/2005/8/layout/orgChart1"/>
    <dgm:cxn modelId="{56357BB7-6427-4B2D-A790-18BB0FA53BC4}" type="presParOf" srcId="{4D7C4EFE-0809-46C0-9377-CD415717B923}" destId="{0686BDE2-DCD9-45B2-95F3-A3B92A9E88F1}" srcOrd="2" destOrd="0" presId="urn:microsoft.com/office/officeart/2005/8/layout/orgChart1"/>
    <dgm:cxn modelId="{1A8DDD6C-6922-44F7-B8BC-E4A56F96EE62}" type="presParOf" srcId="{4D7C4EFE-0809-46C0-9377-CD415717B923}" destId="{11FC06D8-11F2-4605-86B8-CB18D466B011}" srcOrd="3" destOrd="0" presId="urn:microsoft.com/office/officeart/2005/8/layout/orgChart1"/>
    <dgm:cxn modelId="{99A5F89F-6AF8-418B-8D77-AB0D5795360D}" type="presParOf" srcId="{11FC06D8-11F2-4605-86B8-CB18D466B011}" destId="{792B4DDE-DFCD-4BCA-B7C3-9B1B56B037D4}" srcOrd="0" destOrd="0" presId="urn:microsoft.com/office/officeart/2005/8/layout/orgChart1"/>
    <dgm:cxn modelId="{84F05392-9CE1-4E37-9262-2E90B3571DDE}" type="presParOf" srcId="{792B4DDE-DFCD-4BCA-B7C3-9B1B56B037D4}" destId="{AD75B76E-E83E-4735-80E7-9F22AB99FD30}" srcOrd="0" destOrd="0" presId="urn:microsoft.com/office/officeart/2005/8/layout/orgChart1"/>
    <dgm:cxn modelId="{6C309AC6-8D16-4779-8325-A72FAF1A3B43}" type="presParOf" srcId="{792B4DDE-DFCD-4BCA-B7C3-9B1B56B037D4}" destId="{CA32DF38-922D-4C37-82F9-00FBB348E885}" srcOrd="1" destOrd="0" presId="urn:microsoft.com/office/officeart/2005/8/layout/orgChart1"/>
    <dgm:cxn modelId="{4B128D3C-2684-4B81-AB99-8E62F66E9182}" type="presParOf" srcId="{11FC06D8-11F2-4605-86B8-CB18D466B011}" destId="{3AAAFF2C-E5C6-41DD-AE81-063B08FF5650}" srcOrd="1" destOrd="0" presId="urn:microsoft.com/office/officeart/2005/8/layout/orgChart1"/>
    <dgm:cxn modelId="{B899F6CA-C4F9-42F7-8CDC-97B0B7699C4B}" type="presParOf" srcId="{11FC06D8-11F2-4605-86B8-CB18D466B011}" destId="{EC382FE3-1E32-48B6-9BCA-280DFD8709DE}" srcOrd="2" destOrd="0" presId="urn:microsoft.com/office/officeart/2005/8/layout/orgChart1"/>
    <dgm:cxn modelId="{C7492AF3-0861-4A4D-B9F4-3000A8D56CA5}" type="presParOf" srcId="{7FB0D5D0-6F4B-4DE6-8F69-050D8D0CFA47}" destId="{FBDEA824-F85E-49CD-9395-59FDF5C15839}" srcOrd="2" destOrd="0" presId="urn:microsoft.com/office/officeart/2005/8/layout/orgChart1"/>
    <dgm:cxn modelId="{9EF93485-39E0-424E-A9B1-FF5373BBD570}" type="presParOf" srcId="{FBDEA824-F85E-49CD-9395-59FDF5C15839}" destId="{114CA4F9-B494-4E4C-B92B-6ABD9ADB8F49}" srcOrd="0" destOrd="0" presId="urn:microsoft.com/office/officeart/2005/8/layout/orgChart1"/>
    <dgm:cxn modelId="{FAA3A7D4-22EC-49C0-BD49-0F751DE0023D}" type="presParOf" srcId="{FBDEA824-F85E-49CD-9395-59FDF5C15839}" destId="{314CAE1D-0DC5-4C8A-9BF8-2119762354FF}" srcOrd="1" destOrd="0" presId="urn:microsoft.com/office/officeart/2005/8/layout/orgChart1"/>
    <dgm:cxn modelId="{B2AF6F42-2832-4C77-8E8B-A2FDD80B297B}" type="presParOf" srcId="{314CAE1D-0DC5-4C8A-9BF8-2119762354FF}" destId="{32753382-5651-49A8-AEF3-C31F7441C02A}" srcOrd="0" destOrd="0" presId="urn:microsoft.com/office/officeart/2005/8/layout/orgChart1"/>
    <dgm:cxn modelId="{BD2285CB-1D64-4E74-BC00-997E1FB9A089}" type="presParOf" srcId="{32753382-5651-49A8-AEF3-C31F7441C02A}" destId="{646C63B2-7B92-41E3-BA2D-0D57CE1317B1}" srcOrd="0" destOrd="0" presId="urn:microsoft.com/office/officeart/2005/8/layout/orgChart1"/>
    <dgm:cxn modelId="{CF91E0FA-D128-4514-93C0-D15F4B3309EE}" type="presParOf" srcId="{32753382-5651-49A8-AEF3-C31F7441C02A}" destId="{ECD9CF08-7AC1-4F5F-A4E6-8967109AB1DA}" srcOrd="1" destOrd="0" presId="urn:microsoft.com/office/officeart/2005/8/layout/orgChart1"/>
    <dgm:cxn modelId="{3DFA153E-9A1F-4DD2-9671-24BA75783077}" type="presParOf" srcId="{314CAE1D-0DC5-4C8A-9BF8-2119762354FF}" destId="{C7CD80C4-E166-4DDC-BFED-59DBBB71E1D4}" srcOrd="1" destOrd="0" presId="urn:microsoft.com/office/officeart/2005/8/layout/orgChart1"/>
    <dgm:cxn modelId="{B9A7EC9E-DB0B-48A4-9AFA-E5FC15A3479B}" type="presParOf" srcId="{314CAE1D-0DC5-4C8A-9BF8-2119762354FF}" destId="{B5C20D23-E68C-4525-A8F5-C950D23FAAEF}" srcOrd="2" destOrd="0" presId="urn:microsoft.com/office/officeart/2005/8/layout/orgChart1"/>
    <dgm:cxn modelId="{7E2C6BCD-347D-4278-A0FB-C6E76792938B}" type="presParOf" srcId="{FBDEA824-F85E-49CD-9395-59FDF5C15839}" destId="{8CE5AAEF-D905-4C4E-A8BB-BD2122970474}" srcOrd="2" destOrd="0" presId="urn:microsoft.com/office/officeart/2005/8/layout/orgChart1"/>
    <dgm:cxn modelId="{92E9FC42-8DB2-40C5-A337-C3DC09724E52}" type="presParOf" srcId="{FBDEA824-F85E-49CD-9395-59FDF5C15839}" destId="{579E463A-42EB-4E3C-BB36-24082DBAA09F}" srcOrd="3" destOrd="0" presId="urn:microsoft.com/office/officeart/2005/8/layout/orgChart1"/>
    <dgm:cxn modelId="{E08C01E6-7880-4D37-9FAA-B0C87C5B2B38}" type="presParOf" srcId="{579E463A-42EB-4E3C-BB36-24082DBAA09F}" destId="{207E5443-97FC-4DA4-8F12-B710778BB8BB}" srcOrd="0" destOrd="0" presId="urn:microsoft.com/office/officeart/2005/8/layout/orgChart1"/>
    <dgm:cxn modelId="{620448AB-C3F9-4F90-BAD2-052AAB2CF215}" type="presParOf" srcId="{207E5443-97FC-4DA4-8F12-B710778BB8BB}" destId="{122AC531-424F-4061-BD60-68EC17B32DEC}" srcOrd="0" destOrd="0" presId="urn:microsoft.com/office/officeart/2005/8/layout/orgChart1"/>
    <dgm:cxn modelId="{18C2924F-2D1B-48C8-9349-014BC008454B}" type="presParOf" srcId="{207E5443-97FC-4DA4-8F12-B710778BB8BB}" destId="{D4CD3D98-3139-449B-AF50-9BFE3B8147EF}" srcOrd="1" destOrd="0" presId="urn:microsoft.com/office/officeart/2005/8/layout/orgChart1"/>
    <dgm:cxn modelId="{359AB228-ACE1-47E1-AF58-9941298FAE3E}" type="presParOf" srcId="{579E463A-42EB-4E3C-BB36-24082DBAA09F}" destId="{2E9F5A2D-33A6-46E6-A28E-D4AB1EAAF49C}" srcOrd="1" destOrd="0" presId="urn:microsoft.com/office/officeart/2005/8/layout/orgChart1"/>
    <dgm:cxn modelId="{355A05D5-41E7-4A22-9D5B-A4C47068F4EA}" type="presParOf" srcId="{579E463A-42EB-4E3C-BB36-24082DBAA09F}" destId="{7B69215B-5F3E-4275-B8A0-37DCC125147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5DDAA0-6B90-4F5F-A186-A8ADD755FA8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DE17FD-05C1-4C65-96F1-2659AC09A380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Отсутствие  ребенка с ОПФР в составе</a:t>
          </a:r>
        </a:p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специальной группы специального класса, интегрированного класса 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полной 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наполняемости, индивидуальные занятия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1CEA6150-090C-483C-89F6-A59237D1FFD9}" type="parTrans" cxnId="{E1082565-FB19-436E-9A1C-1F361037A957}">
      <dgm:prSet/>
      <dgm:spPr/>
      <dgm:t>
        <a:bodyPr/>
        <a:lstStyle/>
        <a:p>
          <a:endParaRPr lang="ru-RU"/>
        </a:p>
      </dgm:t>
    </dgm:pt>
    <dgm:pt modelId="{D288B702-C27E-447A-BDA8-462B2FC50C55}" type="sibTrans" cxnId="{E1082565-FB19-436E-9A1C-1F361037A957}">
      <dgm:prSet/>
      <dgm:spPr/>
      <dgm:t>
        <a:bodyPr/>
        <a:lstStyle/>
        <a:p>
          <a:endParaRPr lang="ru-RU"/>
        </a:p>
      </dgm:t>
    </dgm:pt>
    <dgm:pt modelId="{AE969865-CE04-42B3-8C64-A4C77E0CAFF2}">
      <dgm:prSet phldrT="[Текст]"/>
      <dgm:spPr/>
      <dgm:t>
        <a:bodyPr/>
        <a:lstStyle/>
        <a:p>
          <a:pPr algn="just"/>
          <a:r>
            <a:rPr lang="ru-RU" dirty="0" smtClean="0"/>
            <a:t>предусмотренные с ним коррекционные занятия в соответствии расписанием, проводятся с другим ребенком</a:t>
          </a:r>
          <a:endParaRPr lang="ru-RU" dirty="0"/>
        </a:p>
      </dgm:t>
    </dgm:pt>
    <dgm:pt modelId="{59E6A318-2107-40F7-95BB-4BCBA842D177}" type="parTrans" cxnId="{A119C92B-7B43-411E-A00F-91547F91BDEB}">
      <dgm:prSet/>
      <dgm:spPr/>
      <dgm:t>
        <a:bodyPr/>
        <a:lstStyle/>
        <a:p>
          <a:endParaRPr lang="ru-RU"/>
        </a:p>
      </dgm:t>
    </dgm:pt>
    <dgm:pt modelId="{0AB0CDE0-87D0-4E88-B512-9A7CBA57FD8B}" type="sibTrans" cxnId="{A119C92B-7B43-411E-A00F-91547F91BDEB}">
      <dgm:prSet/>
      <dgm:spPr/>
      <dgm:t>
        <a:bodyPr/>
        <a:lstStyle/>
        <a:p>
          <a:endParaRPr lang="ru-RU"/>
        </a:p>
      </dgm:t>
    </dgm:pt>
    <dgm:pt modelId="{53A3CED8-DA95-4D07-BCF6-B327D0203E2C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Отсутствие ребенка с ОПФР, который 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один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 в  интегрированной группе, интегрированном классе 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неполной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 наполняемости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91B0F189-6DAC-4D5A-9C9A-0AE94E127892}" type="parTrans" cxnId="{BC26BAD6-A7DA-426B-BFB7-D1CE156BCBDF}">
      <dgm:prSet/>
      <dgm:spPr/>
      <dgm:t>
        <a:bodyPr/>
        <a:lstStyle/>
        <a:p>
          <a:endParaRPr lang="ru-RU"/>
        </a:p>
      </dgm:t>
    </dgm:pt>
    <dgm:pt modelId="{0B920D6B-E0EC-4208-ABAC-FF150BB4AADE}" type="sibTrans" cxnId="{BC26BAD6-A7DA-426B-BFB7-D1CE156BCBDF}">
      <dgm:prSet/>
      <dgm:spPr/>
      <dgm:t>
        <a:bodyPr/>
        <a:lstStyle/>
        <a:p>
          <a:endParaRPr lang="ru-RU"/>
        </a:p>
      </dgm:t>
    </dgm:pt>
    <dgm:pt modelId="{53BBDBA2-A184-4D74-A89F-B79DDCB0526F}">
      <dgm:prSet phldrT="[Текст]"/>
      <dgm:spPr/>
      <dgm:t>
        <a:bodyPr/>
        <a:lstStyle/>
        <a:p>
          <a:pPr algn="just"/>
          <a:r>
            <a:rPr lang="ru-RU" dirty="0" smtClean="0"/>
            <a:t>на основании приказа руководителя учреждения образования привлекается к выполнению иной работы в соответствии с должностной инструкцией</a:t>
          </a:r>
          <a:endParaRPr lang="ru-RU" dirty="0"/>
        </a:p>
      </dgm:t>
    </dgm:pt>
    <dgm:pt modelId="{C7DDFEA9-E7AE-49E7-A725-28540F498987}" type="parTrans" cxnId="{D950F15D-4D52-40EA-AFFC-E7AFD4E67067}">
      <dgm:prSet/>
      <dgm:spPr/>
      <dgm:t>
        <a:bodyPr/>
        <a:lstStyle/>
        <a:p>
          <a:endParaRPr lang="ru-RU"/>
        </a:p>
      </dgm:t>
    </dgm:pt>
    <dgm:pt modelId="{4AD67DC7-7A61-4838-866C-1547A58A89A8}" type="sibTrans" cxnId="{D950F15D-4D52-40EA-AFFC-E7AFD4E67067}">
      <dgm:prSet/>
      <dgm:spPr/>
      <dgm:t>
        <a:bodyPr/>
        <a:lstStyle/>
        <a:p>
          <a:endParaRPr lang="ru-RU"/>
        </a:p>
      </dgm:t>
    </dgm:pt>
    <dgm:pt modelId="{5029BA07-1851-4403-B10B-36704802B87E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Отсутствие учителя-дефектолога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224F5E0C-45C7-48B4-8AA3-F49D85712899}" type="parTrans" cxnId="{FFB8C66B-4C97-4935-BCF0-9C8F78747044}">
      <dgm:prSet/>
      <dgm:spPr/>
      <dgm:t>
        <a:bodyPr/>
        <a:lstStyle/>
        <a:p>
          <a:endParaRPr lang="ru-RU"/>
        </a:p>
      </dgm:t>
    </dgm:pt>
    <dgm:pt modelId="{E7F72F1B-23E4-4CBB-887D-0F589A213B78}" type="sibTrans" cxnId="{FFB8C66B-4C97-4935-BCF0-9C8F78747044}">
      <dgm:prSet/>
      <dgm:spPr/>
      <dgm:t>
        <a:bodyPr/>
        <a:lstStyle/>
        <a:p>
          <a:endParaRPr lang="ru-RU"/>
        </a:p>
      </dgm:t>
    </dgm:pt>
    <dgm:pt modelId="{8774126E-8EF2-46F4-B789-71B0C31C397E}">
      <dgm:prSet phldrT="[Текст]"/>
      <dgm:spPr/>
      <dgm:t>
        <a:bodyPr/>
        <a:lstStyle/>
        <a:p>
          <a:pPr algn="just"/>
          <a:r>
            <a:rPr lang="ru-RU" dirty="0" smtClean="0"/>
            <a:t>замена в учреждении образования осуществляется на тех же основаниях, что и других педагогических работников</a:t>
          </a:r>
          <a:endParaRPr lang="ru-RU" dirty="0"/>
        </a:p>
      </dgm:t>
    </dgm:pt>
    <dgm:pt modelId="{B922B69D-2A20-45FE-98FD-BCAA0F744E3A}" type="parTrans" cxnId="{99025DBF-19B6-40C8-895E-6FED214768A6}">
      <dgm:prSet/>
      <dgm:spPr/>
      <dgm:t>
        <a:bodyPr/>
        <a:lstStyle/>
        <a:p>
          <a:endParaRPr lang="ru-RU"/>
        </a:p>
      </dgm:t>
    </dgm:pt>
    <dgm:pt modelId="{56ABA0FC-C4F1-4129-AED2-26627DCEFFF8}" type="sibTrans" cxnId="{99025DBF-19B6-40C8-895E-6FED214768A6}">
      <dgm:prSet/>
      <dgm:spPr/>
      <dgm:t>
        <a:bodyPr/>
        <a:lstStyle/>
        <a:p>
          <a:endParaRPr lang="ru-RU"/>
        </a:p>
      </dgm:t>
    </dgm:pt>
    <dgm:pt modelId="{87C85925-3DC6-4234-8D35-23E0764BD15E}" type="pres">
      <dgm:prSet presAssocID="{6A5DDAA0-6B90-4F5F-A186-A8ADD755FA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03132F-1764-4C00-AC8B-648C5F711B2D}" type="pres">
      <dgm:prSet presAssocID="{18DE17FD-05C1-4C65-96F1-2659AC09A380}" presName="linNode" presStyleCnt="0"/>
      <dgm:spPr/>
    </dgm:pt>
    <dgm:pt modelId="{CC3DC896-9E32-4BD1-A6C7-7147F54B15F9}" type="pres">
      <dgm:prSet presAssocID="{18DE17FD-05C1-4C65-96F1-2659AC09A38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7AD99-D824-477D-A2D8-89BC971C3A02}" type="pres">
      <dgm:prSet presAssocID="{18DE17FD-05C1-4C65-96F1-2659AC09A38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61025-3B5B-4826-86E8-F33223C8AAB1}" type="pres">
      <dgm:prSet presAssocID="{D288B702-C27E-447A-BDA8-462B2FC50C55}" presName="sp" presStyleCnt="0"/>
      <dgm:spPr/>
    </dgm:pt>
    <dgm:pt modelId="{6A99C97B-DAC9-4682-B8BC-EBBF16AC1074}" type="pres">
      <dgm:prSet presAssocID="{53A3CED8-DA95-4D07-BCF6-B327D0203E2C}" presName="linNode" presStyleCnt="0"/>
      <dgm:spPr/>
    </dgm:pt>
    <dgm:pt modelId="{9C67ADF9-D0AE-4212-9987-BA12B283EB32}" type="pres">
      <dgm:prSet presAssocID="{53A3CED8-DA95-4D07-BCF6-B327D0203E2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AC432-6E73-4362-B531-ABF5440A28B1}" type="pres">
      <dgm:prSet presAssocID="{53A3CED8-DA95-4D07-BCF6-B327D0203E2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653DE-AE30-4000-98B5-4027D58CD807}" type="pres">
      <dgm:prSet presAssocID="{0B920D6B-E0EC-4208-ABAC-FF150BB4AADE}" presName="sp" presStyleCnt="0"/>
      <dgm:spPr/>
    </dgm:pt>
    <dgm:pt modelId="{82B2B51F-27AC-4203-B7C9-DB45CAC44D4F}" type="pres">
      <dgm:prSet presAssocID="{5029BA07-1851-4403-B10B-36704802B87E}" presName="linNode" presStyleCnt="0"/>
      <dgm:spPr/>
    </dgm:pt>
    <dgm:pt modelId="{9F4E09E5-9320-4CD6-8CE7-D7DBA5E1CCD2}" type="pres">
      <dgm:prSet presAssocID="{5029BA07-1851-4403-B10B-36704802B87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363A1E-126A-4158-AE65-1A48D5263BF7}" type="pres">
      <dgm:prSet presAssocID="{5029BA07-1851-4403-B10B-36704802B87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50F15D-4D52-40EA-AFFC-E7AFD4E67067}" srcId="{53A3CED8-DA95-4D07-BCF6-B327D0203E2C}" destId="{53BBDBA2-A184-4D74-A89F-B79DDCB0526F}" srcOrd="0" destOrd="0" parTransId="{C7DDFEA9-E7AE-49E7-A725-28540F498987}" sibTransId="{4AD67DC7-7A61-4838-866C-1547A58A89A8}"/>
    <dgm:cxn modelId="{A2A1168A-1D31-4E26-AAD1-D42234E5FA19}" type="presOf" srcId="{53A3CED8-DA95-4D07-BCF6-B327D0203E2C}" destId="{9C67ADF9-D0AE-4212-9987-BA12B283EB32}" srcOrd="0" destOrd="0" presId="urn:microsoft.com/office/officeart/2005/8/layout/vList5"/>
    <dgm:cxn modelId="{A119C92B-7B43-411E-A00F-91547F91BDEB}" srcId="{18DE17FD-05C1-4C65-96F1-2659AC09A380}" destId="{AE969865-CE04-42B3-8C64-A4C77E0CAFF2}" srcOrd="0" destOrd="0" parTransId="{59E6A318-2107-40F7-95BB-4BCBA842D177}" sibTransId="{0AB0CDE0-87D0-4E88-B512-9A7CBA57FD8B}"/>
    <dgm:cxn modelId="{852FDD76-019A-4A1F-A617-78219E2C36CB}" type="presOf" srcId="{6A5DDAA0-6B90-4F5F-A186-A8ADD755FA81}" destId="{87C85925-3DC6-4234-8D35-23E0764BD15E}" srcOrd="0" destOrd="0" presId="urn:microsoft.com/office/officeart/2005/8/layout/vList5"/>
    <dgm:cxn modelId="{4B2DA4EC-C623-4BE1-A3D3-49AE2A0222A8}" type="presOf" srcId="{8774126E-8EF2-46F4-B789-71B0C31C397E}" destId="{48363A1E-126A-4158-AE65-1A48D5263BF7}" srcOrd="0" destOrd="0" presId="urn:microsoft.com/office/officeart/2005/8/layout/vList5"/>
    <dgm:cxn modelId="{51689776-9852-4EF4-8B73-71541494794E}" type="presOf" srcId="{53BBDBA2-A184-4D74-A89F-B79DDCB0526F}" destId="{CA7AC432-6E73-4362-B531-ABF5440A28B1}" srcOrd="0" destOrd="0" presId="urn:microsoft.com/office/officeart/2005/8/layout/vList5"/>
    <dgm:cxn modelId="{E1082565-FB19-436E-9A1C-1F361037A957}" srcId="{6A5DDAA0-6B90-4F5F-A186-A8ADD755FA81}" destId="{18DE17FD-05C1-4C65-96F1-2659AC09A380}" srcOrd="0" destOrd="0" parTransId="{1CEA6150-090C-483C-89F6-A59237D1FFD9}" sibTransId="{D288B702-C27E-447A-BDA8-462B2FC50C55}"/>
    <dgm:cxn modelId="{E5EA2C99-76BB-49BB-9D3F-237EA4550643}" type="presOf" srcId="{18DE17FD-05C1-4C65-96F1-2659AC09A380}" destId="{CC3DC896-9E32-4BD1-A6C7-7147F54B15F9}" srcOrd="0" destOrd="0" presId="urn:microsoft.com/office/officeart/2005/8/layout/vList5"/>
    <dgm:cxn modelId="{9A31AF83-EDE1-411C-A121-80F1F354EDFC}" type="presOf" srcId="{AE969865-CE04-42B3-8C64-A4C77E0CAFF2}" destId="{3A37AD99-D824-477D-A2D8-89BC971C3A02}" srcOrd="0" destOrd="0" presId="urn:microsoft.com/office/officeart/2005/8/layout/vList5"/>
    <dgm:cxn modelId="{99025DBF-19B6-40C8-895E-6FED214768A6}" srcId="{5029BA07-1851-4403-B10B-36704802B87E}" destId="{8774126E-8EF2-46F4-B789-71B0C31C397E}" srcOrd="0" destOrd="0" parTransId="{B922B69D-2A20-45FE-98FD-BCAA0F744E3A}" sibTransId="{56ABA0FC-C4F1-4129-AED2-26627DCEFFF8}"/>
    <dgm:cxn modelId="{9106FF31-9DFB-46E1-9AC8-126027F0B625}" type="presOf" srcId="{5029BA07-1851-4403-B10B-36704802B87E}" destId="{9F4E09E5-9320-4CD6-8CE7-D7DBA5E1CCD2}" srcOrd="0" destOrd="0" presId="urn:microsoft.com/office/officeart/2005/8/layout/vList5"/>
    <dgm:cxn modelId="{BC26BAD6-A7DA-426B-BFB7-D1CE156BCBDF}" srcId="{6A5DDAA0-6B90-4F5F-A186-A8ADD755FA81}" destId="{53A3CED8-DA95-4D07-BCF6-B327D0203E2C}" srcOrd="1" destOrd="0" parTransId="{91B0F189-6DAC-4D5A-9C9A-0AE94E127892}" sibTransId="{0B920D6B-E0EC-4208-ABAC-FF150BB4AADE}"/>
    <dgm:cxn modelId="{FFB8C66B-4C97-4935-BCF0-9C8F78747044}" srcId="{6A5DDAA0-6B90-4F5F-A186-A8ADD755FA81}" destId="{5029BA07-1851-4403-B10B-36704802B87E}" srcOrd="2" destOrd="0" parTransId="{224F5E0C-45C7-48B4-8AA3-F49D85712899}" sibTransId="{E7F72F1B-23E4-4CBB-887D-0F589A213B78}"/>
    <dgm:cxn modelId="{C7D11571-7D70-4858-8BE7-A9730EACA9AD}" type="presParOf" srcId="{87C85925-3DC6-4234-8D35-23E0764BD15E}" destId="{B003132F-1764-4C00-AC8B-648C5F711B2D}" srcOrd="0" destOrd="0" presId="urn:microsoft.com/office/officeart/2005/8/layout/vList5"/>
    <dgm:cxn modelId="{06B8F55D-F595-4798-A56D-906F52205782}" type="presParOf" srcId="{B003132F-1764-4C00-AC8B-648C5F711B2D}" destId="{CC3DC896-9E32-4BD1-A6C7-7147F54B15F9}" srcOrd="0" destOrd="0" presId="urn:microsoft.com/office/officeart/2005/8/layout/vList5"/>
    <dgm:cxn modelId="{64CC51A2-6F1D-46B9-9A96-967EA6920F36}" type="presParOf" srcId="{B003132F-1764-4C00-AC8B-648C5F711B2D}" destId="{3A37AD99-D824-477D-A2D8-89BC971C3A02}" srcOrd="1" destOrd="0" presId="urn:microsoft.com/office/officeart/2005/8/layout/vList5"/>
    <dgm:cxn modelId="{3D6D3FFF-D670-4DDD-8F8F-4769D023F8BC}" type="presParOf" srcId="{87C85925-3DC6-4234-8D35-23E0764BD15E}" destId="{56D61025-3B5B-4826-86E8-F33223C8AAB1}" srcOrd="1" destOrd="0" presId="urn:microsoft.com/office/officeart/2005/8/layout/vList5"/>
    <dgm:cxn modelId="{1036EEF2-6A6C-4CAC-A80B-9573B21D8E37}" type="presParOf" srcId="{87C85925-3DC6-4234-8D35-23E0764BD15E}" destId="{6A99C97B-DAC9-4682-B8BC-EBBF16AC1074}" srcOrd="2" destOrd="0" presId="urn:microsoft.com/office/officeart/2005/8/layout/vList5"/>
    <dgm:cxn modelId="{FDFF7580-354D-46D1-A3E1-A1262D11B0AF}" type="presParOf" srcId="{6A99C97B-DAC9-4682-B8BC-EBBF16AC1074}" destId="{9C67ADF9-D0AE-4212-9987-BA12B283EB32}" srcOrd="0" destOrd="0" presId="urn:microsoft.com/office/officeart/2005/8/layout/vList5"/>
    <dgm:cxn modelId="{04D258EE-066C-49FC-B1F2-A8A45E4BA770}" type="presParOf" srcId="{6A99C97B-DAC9-4682-B8BC-EBBF16AC1074}" destId="{CA7AC432-6E73-4362-B531-ABF5440A28B1}" srcOrd="1" destOrd="0" presId="urn:microsoft.com/office/officeart/2005/8/layout/vList5"/>
    <dgm:cxn modelId="{E41B0115-A84B-4436-A1D8-0BE7CB3C6B21}" type="presParOf" srcId="{87C85925-3DC6-4234-8D35-23E0764BD15E}" destId="{4C1653DE-AE30-4000-98B5-4027D58CD807}" srcOrd="3" destOrd="0" presId="urn:microsoft.com/office/officeart/2005/8/layout/vList5"/>
    <dgm:cxn modelId="{53C83D08-3A0B-43B0-A162-BB83F38D6DE0}" type="presParOf" srcId="{87C85925-3DC6-4234-8D35-23E0764BD15E}" destId="{82B2B51F-27AC-4203-B7C9-DB45CAC44D4F}" srcOrd="4" destOrd="0" presId="urn:microsoft.com/office/officeart/2005/8/layout/vList5"/>
    <dgm:cxn modelId="{ADE38877-5A95-4FE5-A7B8-C1DCFAE1465E}" type="presParOf" srcId="{82B2B51F-27AC-4203-B7C9-DB45CAC44D4F}" destId="{9F4E09E5-9320-4CD6-8CE7-D7DBA5E1CCD2}" srcOrd="0" destOrd="0" presId="urn:microsoft.com/office/officeart/2005/8/layout/vList5"/>
    <dgm:cxn modelId="{42ABA54C-A3E7-481E-8F92-ECC3C5CDE9A9}" type="presParOf" srcId="{82B2B51F-27AC-4203-B7C9-DB45CAC44D4F}" destId="{48363A1E-126A-4158-AE65-1A48D5263BF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274A3-3355-47EF-95F1-3DE489BD3D88}">
      <dsp:nvSpPr>
        <dsp:cNvPr id="0" name=""/>
        <dsp:cNvSpPr/>
      </dsp:nvSpPr>
      <dsp:spPr>
        <a:xfrm flipV="1">
          <a:off x="529780" y="798921"/>
          <a:ext cx="7313999" cy="7220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A4755-AFB2-4158-B0F1-3AF49FE96D03}">
      <dsp:nvSpPr>
        <dsp:cNvPr id="0" name=""/>
        <dsp:cNvSpPr/>
      </dsp:nvSpPr>
      <dsp:spPr>
        <a:xfrm>
          <a:off x="0" y="1475889"/>
          <a:ext cx="2468880" cy="1407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2017/2018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2"/>
              </a:solidFill>
            </a:rPr>
            <a:t>91,2%</a:t>
          </a:r>
          <a:endParaRPr lang="ru-RU" sz="3200" kern="1200" dirty="0">
            <a:solidFill>
              <a:schemeClr val="bg2"/>
            </a:solidFill>
          </a:endParaRPr>
        </a:p>
      </dsp:txBody>
      <dsp:txXfrm>
        <a:off x="68727" y="1544616"/>
        <a:ext cx="2331426" cy="1270430"/>
      </dsp:txXfrm>
    </dsp:sp>
    <dsp:sp modelId="{B0B01591-D034-4A52-A930-6A6EF9E75690}">
      <dsp:nvSpPr>
        <dsp:cNvPr id="0" name=""/>
        <dsp:cNvSpPr/>
      </dsp:nvSpPr>
      <dsp:spPr>
        <a:xfrm>
          <a:off x="2880359" y="1475889"/>
          <a:ext cx="2468880" cy="1407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chemeClr val="bg1"/>
              </a:solidFill>
            </a:rPr>
            <a:t>2018/2019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2"/>
              </a:solidFill>
            </a:rPr>
            <a:t>91,7%</a:t>
          </a:r>
          <a:endParaRPr lang="ru-RU" sz="3200" b="1" kern="1200" dirty="0">
            <a:solidFill>
              <a:schemeClr val="bg2"/>
            </a:solidFill>
          </a:endParaRPr>
        </a:p>
      </dsp:txBody>
      <dsp:txXfrm>
        <a:off x="2949086" y="1544616"/>
        <a:ext cx="2331426" cy="1270430"/>
      </dsp:txXfrm>
    </dsp:sp>
    <dsp:sp modelId="{25BD43A3-ADBC-41FE-ABE0-9D556B8DDC00}">
      <dsp:nvSpPr>
        <dsp:cNvPr id="0" name=""/>
        <dsp:cNvSpPr/>
      </dsp:nvSpPr>
      <dsp:spPr>
        <a:xfrm>
          <a:off x="5760720" y="1475889"/>
          <a:ext cx="2468880" cy="1407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2019/2020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2"/>
              </a:solidFill>
            </a:rPr>
            <a:t>92%</a:t>
          </a:r>
          <a:endParaRPr lang="ru-RU" sz="3200" b="1" kern="1200" dirty="0">
            <a:solidFill>
              <a:schemeClr val="bg2"/>
            </a:solidFill>
          </a:endParaRPr>
        </a:p>
      </dsp:txBody>
      <dsp:txXfrm>
        <a:off x="5829447" y="1544616"/>
        <a:ext cx="2331426" cy="1270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8519B-2D92-47B6-98D4-8638DAE76CD4}">
      <dsp:nvSpPr>
        <dsp:cNvPr id="0" name=""/>
        <dsp:cNvSpPr/>
      </dsp:nvSpPr>
      <dsp:spPr>
        <a:xfrm>
          <a:off x="0" y="3272"/>
          <a:ext cx="4038600" cy="214241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</a:rPr>
            <a:t>Дети дошкольного возраста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57,6%</a:t>
          </a:r>
        </a:p>
      </dsp:txBody>
      <dsp:txXfrm>
        <a:off x="62749" y="66021"/>
        <a:ext cx="3913102" cy="2016914"/>
      </dsp:txXfrm>
    </dsp:sp>
    <dsp:sp modelId="{C7111836-5411-4074-9903-C7103E565DB9}">
      <dsp:nvSpPr>
        <dsp:cNvPr id="0" name=""/>
        <dsp:cNvSpPr/>
      </dsp:nvSpPr>
      <dsp:spPr>
        <a:xfrm rot="5400000">
          <a:off x="1617597" y="2199244"/>
          <a:ext cx="803404" cy="9640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/>
        </a:p>
      </dsp:txBody>
      <dsp:txXfrm rot="-5400000">
        <a:off x="1730074" y="2279585"/>
        <a:ext cx="578451" cy="562383"/>
      </dsp:txXfrm>
    </dsp:sp>
    <dsp:sp modelId="{581D10C0-9C47-44A9-9CCC-FDC07398797B}">
      <dsp:nvSpPr>
        <dsp:cNvPr id="0" name=""/>
        <dsp:cNvSpPr/>
      </dsp:nvSpPr>
      <dsp:spPr>
        <a:xfrm>
          <a:off x="0" y="3216890"/>
          <a:ext cx="4038600" cy="214241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>
            <a:solidFill>
              <a:srgbClr val="00206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</a:rPr>
            <a:t>Впервые выявленные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63,2%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/>
        </a:p>
      </dsp:txBody>
      <dsp:txXfrm>
        <a:off x="62749" y="3279639"/>
        <a:ext cx="3913102" cy="20169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F3B01-F232-473E-B222-8020DD456516}">
      <dsp:nvSpPr>
        <dsp:cNvPr id="0" name=""/>
        <dsp:cNvSpPr/>
      </dsp:nvSpPr>
      <dsp:spPr>
        <a:xfrm>
          <a:off x="225008" y="1541755"/>
          <a:ext cx="1085289" cy="75793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mbria" panose="02040503050406030204" pitchFamily="18" charset="0"/>
            </a:rPr>
            <a:t>ЦКРОиР</a:t>
          </a:r>
          <a:endParaRPr lang="ru-RU" sz="1800" kern="1200" dirty="0">
            <a:latin typeface="Cambria" panose="02040503050406030204" pitchFamily="18" charset="0"/>
          </a:endParaRPr>
        </a:p>
      </dsp:txBody>
      <dsp:txXfrm>
        <a:off x="247207" y="1563954"/>
        <a:ext cx="1040891" cy="713539"/>
      </dsp:txXfrm>
    </dsp:sp>
    <dsp:sp modelId="{AC4415B4-5A3B-4CEB-9545-7A6DFEB11DE8}">
      <dsp:nvSpPr>
        <dsp:cNvPr id="0" name=""/>
        <dsp:cNvSpPr/>
      </dsp:nvSpPr>
      <dsp:spPr>
        <a:xfrm>
          <a:off x="333537" y="2299693"/>
          <a:ext cx="129719" cy="483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830"/>
              </a:lnTo>
              <a:lnTo>
                <a:pt x="129719" y="48383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B4342-2348-4878-B42D-20E28D778E12}">
      <dsp:nvSpPr>
        <dsp:cNvPr id="0" name=""/>
        <dsp:cNvSpPr/>
      </dsp:nvSpPr>
      <dsp:spPr>
        <a:xfrm>
          <a:off x="463256" y="2509432"/>
          <a:ext cx="1367883" cy="548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mbria" panose="02040503050406030204" pitchFamily="18" charset="0"/>
            </a:rPr>
            <a:t>Областной </a:t>
          </a:r>
          <a:endParaRPr lang="ru-RU" sz="1800" kern="1200" dirty="0">
            <a:latin typeface="Cambria" panose="02040503050406030204" pitchFamily="18" charset="0"/>
          </a:endParaRPr>
        </a:p>
      </dsp:txBody>
      <dsp:txXfrm>
        <a:off x="479312" y="2525488"/>
        <a:ext cx="1335771" cy="516069"/>
      </dsp:txXfrm>
    </dsp:sp>
    <dsp:sp modelId="{2BE717B7-9832-4361-94E3-1CAC9124DB50}">
      <dsp:nvSpPr>
        <dsp:cNvPr id="0" name=""/>
        <dsp:cNvSpPr/>
      </dsp:nvSpPr>
      <dsp:spPr>
        <a:xfrm>
          <a:off x="333537" y="2299693"/>
          <a:ext cx="129719" cy="1349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9351"/>
              </a:lnTo>
              <a:lnTo>
                <a:pt x="129719" y="134935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1224F-21FE-4BA3-AEF5-DDC919A3730D}">
      <dsp:nvSpPr>
        <dsp:cNvPr id="0" name=""/>
        <dsp:cNvSpPr/>
      </dsp:nvSpPr>
      <dsp:spPr>
        <a:xfrm>
          <a:off x="463256" y="3274453"/>
          <a:ext cx="1356727" cy="749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mbria" panose="02040503050406030204" pitchFamily="18" charset="0"/>
            </a:rPr>
            <a:t>Гомельский городской, районные </a:t>
          </a:r>
          <a:endParaRPr lang="ru-RU" sz="1600" kern="1200" dirty="0">
            <a:latin typeface="Cambria" panose="02040503050406030204" pitchFamily="18" charset="0"/>
          </a:endParaRPr>
        </a:p>
      </dsp:txBody>
      <dsp:txXfrm>
        <a:off x="485199" y="3296396"/>
        <a:ext cx="1312841" cy="705297"/>
      </dsp:txXfrm>
    </dsp:sp>
    <dsp:sp modelId="{6A190225-D50E-435E-AFA3-339ECB9178AE}">
      <dsp:nvSpPr>
        <dsp:cNvPr id="0" name=""/>
        <dsp:cNvSpPr/>
      </dsp:nvSpPr>
      <dsp:spPr>
        <a:xfrm>
          <a:off x="1887953" y="1946"/>
          <a:ext cx="1604866" cy="7579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Cambria" panose="02040503050406030204" pitchFamily="18" charset="0"/>
            </a:rPr>
            <a:t>Дошкольные учреждения</a:t>
          </a:r>
          <a:endParaRPr lang="ru-RU" sz="1700" kern="1200" dirty="0">
            <a:latin typeface="Cambria" panose="02040503050406030204" pitchFamily="18" charset="0"/>
          </a:endParaRPr>
        </a:p>
      </dsp:txBody>
      <dsp:txXfrm>
        <a:off x="1910152" y="24145"/>
        <a:ext cx="1560468" cy="713539"/>
      </dsp:txXfrm>
    </dsp:sp>
    <dsp:sp modelId="{1E2A1DA0-6754-4217-9675-A709E837B461}">
      <dsp:nvSpPr>
        <dsp:cNvPr id="0" name=""/>
        <dsp:cNvSpPr/>
      </dsp:nvSpPr>
      <dsp:spPr>
        <a:xfrm>
          <a:off x="2048440" y="759884"/>
          <a:ext cx="207562" cy="500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363"/>
              </a:lnTo>
              <a:lnTo>
                <a:pt x="207562" y="50036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5A14FB-266D-4A78-B2EB-FD6119FCEAEC}">
      <dsp:nvSpPr>
        <dsp:cNvPr id="0" name=""/>
        <dsp:cNvSpPr/>
      </dsp:nvSpPr>
      <dsp:spPr>
        <a:xfrm>
          <a:off x="2256002" y="986157"/>
          <a:ext cx="1537039" cy="54818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mbria" panose="02040503050406030204" pitchFamily="18" charset="0"/>
            </a:rPr>
            <a:t>Специальные ДУ</a:t>
          </a:r>
          <a:endParaRPr lang="ru-RU" sz="1600" kern="1200" dirty="0">
            <a:latin typeface="Cambria" panose="02040503050406030204" pitchFamily="18" charset="0"/>
          </a:endParaRPr>
        </a:p>
      </dsp:txBody>
      <dsp:txXfrm>
        <a:off x="2272058" y="1002213"/>
        <a:ext cx="1504927" cy="516069"/>
      </dsp:txXfrm>
    </dsp:sp>
    <dsp:sp modelId="{30EF6E2D-8A58-4955-8AF3-A9B6670019B0}">
      <dsp:nvSpPr>
        <dsp:cNvPr id="0" name=""/>
        <dsp:cNvSpPr/>
      </dsp:nvSpPr>
      <dsp:spPr>
        <a:xfrm>
          <a:off x="2048440" y="759884"/>
          <a:ext cx="207562" cy="1248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845"/>
              </a:lnTo>
              <a:lnTo>
                <a:pt x="207562" y="124884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BE52F-54B3-45AA-BA94-513B90288587}">
      <dsp:nvSpPr>
        <dsp:cNvPr id="0" name=""/>
        <dsp:cNvSpPr/>
      </dsp:nvSpPr>
      <dsp:spPr>
        <a:xfrm>
          <a:off x="2256002" y="1734638"/>
          <a:ext cx="1526031" cy="54818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5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mbria" panose="02040503050406030204" pitchFamily="18" charset="0"/>
            </a:rPr>
            <a:t>Специальные</a:t>
          </a:r>
          <a:r>
            <a:rPr lang="ru-RU" sz="1800" kern="1200" dirty="0" smtClean="0">
              <a:latin typeface="Cambria" panose="02040503050406030204" pitchFamily="18" charset="0"/>
            </a:rPr>
            <a:t> </a:t>
          </a:r>
          <a:r>
            <a:rPr lang="ru-RU" sz="1600" kern="1200" dirty="0" smtClean="0">
              <a:latin typeface="Cambria" panose="02040503050406030204" pitchFamily="18" charset="0"/>
            </a:rPr>
            <a:t>группы</a:t>
          </a:r>
          <a:endParaRPr lang="ru-RU" sz="1600" kern="1200" dirty="0">
            <a:latin typeface="Cambria" panose="02040503050406030204" pitchFamily="18" charset="0"/>
          </a:endParaRPr>
        </a:p>
      </dsp:txBody>
      <dsp:txXfrm>
        <a:off x="2272058" y="1750694"/>
        <a:ext cx="1493919" cy="516069"/>
      </dsp:txXfrm>
    </dsp:sp>
    <dsp:sp modelId="{19971804-1D20-455A-88F1-DFEE56D12CE3}">
      <dsp:nvSpPr>
        <dsp:cNvPr id="0" name=""/>
        <dsp:cNvSpPr/>
      </dsp:nvSpPr>
      <dsp:spPr>
        <a:xfrm>
          <a:off x="2048440" y="759884"/>
          <a:ext cx="207562" cy="1997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321"/>
              </a:lnTo>
              <a:lnTo>
                <a:pt x="207562" y="19973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BD23E1-08F1-44A5-B055-E6648440EA5C}">
      <dsp:nvSpPr>
        <dsp:cNvPr id="0" name=""/>
        <dsp:cNvSpPr/>
      </dsp:nvSpPr>
      <dsp:spPr>
        <a:xfrm>
          <a:off x="2256002" y="2483114"/>
          <a:ext cx="1509068" cy="54818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mbria" panose="02040503050406030204" pitchFamily="18" charset="0"/>
            </a:rPr>
            <a:t>Интегрированные группы</a:t>
          </a:r>
          <a:endParaRPr lang="ru-RU" sz="1600" kern="1200" dirty="0">
            <a:latin typeface="Cambria" panose="02040503050406030204" pitchFamily="18" charset="0"/>
          </a:endParaRPr>
        </a:p>
      </dsp:txBody>
      <dsp:txXfrm>
        <a:off x="2272058" y="2499170"/>
        <a:ext cx="1476956" cy="516069"/>
      </dsp:txXfrm>
    </dsp:sp>
    <dsp:sp modelId="{9D0C866A-BB83-4696-92E4-ACDA066B2EDB}">
      <dsp:nvSpPr>
        <dsp:cNvPr id="0" name=""/>
        <dsp:cNvSpPr/>
      </dsp:nvSpPr>
      <dsp:spPr>
        <a:xfrm>
          <a:off x="2048440" y="759884"/>
          <a:ext cx="183810" cy="2756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6437"/>
              </a:lnTo>
              <a:lnTo>
                <a:pt x="183810" y="275643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9AE438-64CF-40C5-9994-47C2B9BB621D}">
      <dsp:nvSpPr>
        <dsp:cNvPr id="0" name=""/>
        <dsp:cNvSpPr/>
      </dsp:nvSpPr>
      <dsp:spPr>
        <a:xfrm>
          <a:off x="2232251" y="3242230"/>
          <a:ext cx="1537039" cy="54818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mbria" panose="02040503050406030204" pitchFamily="18" charset="0"/>
            </a:rPr>
            <a:t>ПКПП</a:t>
          </a:r>
          <a:endParaRPr lang="ru-RU" sz="1800" kern="1200" dirty="0">
            <a:latin typeface="Cambria" panose="02040503050406030204" pitchFamily="18" charset="0"/>
          </a:endParaRPr>
        </a:p>
      </dsp:txBody>
      <dsp:txXfrm>
        <a:off x="2248307" y="3258286"/>
        <a:ext cx="1504927" cy="516069"/>
      </dsp:txXfrm>
    </dsp:sp>
    <dsp:sp modelId="{238C0C23-5EED-46BA-B978-4FC3DA8CEAF7}">
      <dsp:nvSpPr>
        <dsp:cNvPr id="0" name=""/>
        <dsp:cNvSpPr/>
      </dsp:nvSpPr>
      <dsp:spPr>
        <a:xfrm>
          <a:off x="3914284" y="0"/>
          <a:ext cx="1331390" cy="74231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mbria" panose="02040503050406030204" pitchFamily="18" charset="0"/>
            </a:rPr>
            <a:t>Школы</a:t>
          </a:r>
          <a:endParaRPr lang="ru-RU" sz="1800" kern="1200" dirty="0"/>
        </a:p>
      </dsp:txBody>
      <dsp:txXfrm>
        <a:off x="3936026" y="21742"/>
        <a:ext cx="1287906" cy="698835"/>
      </dsp:txXfrm>
    </dsp:sp>
    <dsp:sp modelId="{D5672170-564E-4FC2-A10B-683F7A87DD2D}">
      <dsp:nvSpPr>
        <dsp:cNvPr id="0" name=""/>
        <dsp:cNvSpPr/>
      </dsp:nvSpPr>
      <dsp:spPr>
        <a:xfrm>
          <a:off x="4047423" y="742319"/>
          <a:ext cx="166799" cy="601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443"/>
              </a:lnTo>
              <a:lnTo>
                <a:pt x="166799" y="6014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F37961-D4BD-4A1C-AEA1-45FE51CC522B}">
      <dsp:nvSpPr>
        <dsp:cNvPr id="0" name=""/>
        <dsp:cNvSpPr/>
      </dsp:nvSpPr>
      <dsp:spPr>
        <a:xfrm>
          <a:off x="4214223" y="982687"/>
          <a:ext cx="1424578" cy="722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>
              <a:latin typeface="Cambria" panose="02040503050406030204" pitchFamily="18" charset="0"/>
            </a:rPr>
            <a:t>Интегриро</a:t>
          </a:r>
          <a:r>
            <a:rPr lang="ru-RU" sz="1500" kern="1200" dirty="0" smtClean="0">
              <a:latin typeface="Cambria" panose="02040503050406030204" pitchFamily="18" charset="0"/>
            </a:rPr>
            <a:t>-</a:t>
          </a:r>
          <a:br>
            <a:rPr lang="ru-RU" sz="1500" kern="1200" dirty="0" smtClean="0">
              <a:latin typeface="Cambria" panose="02040503050406030204" pitchFamily="18" charset="0"/>
            </a:rPr>
          </a:br>
          <a:r>
            <a:rPr lang="ru-RU" sz="1500" kern="1200" dirty="0" smtClean="0">
              <a:latin typeface="Cambria" panose="02040503050406030204" pitchFamily="18" charset="0"/>
            </a:rPr>
            <a:t>ванные классы</a:t>
          </a:r>
          <a:endParaRPr lang="ru-RU" sz="1500" kern="1200" dirty="0">
            <a:latin typeface="Cambria" panose="02040503050406030204" pitchFamily="18" charset="0"/>
          </a:endParaRPr>
        </a:p>
      </dsp:txBody>
      <dsp:txXfrm>
        <a:off x="4235374" y="1003838"/>
        <a:ext cx="1382276" cy="679850"/>
      </dsp:txXfrm>
    </dsp:sp>
    <dsp:sp modelId="{5EB2B083-BC35-4435-B110-6D361690B227}">
      <dsp:nvSpPr>
        <dsp:cNvPr id="0" name=""/>
        <dsp:cNvSpPr/>
      </dsp:nvSpPr>
      <dsp:spPr>
        <a:xfrm>
          <a:off x="4047423" y="742319"/>
          <a:ext cx="166799" cy="1489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9278"/>
              </a:lnTo>
              <a:lnTo>
                <a:pt x="166799" y="14892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5F8FA-4DBC-4080-91DE-A26F13762D96}">
      <dsp:nvSpPr>
        <dsp:cNvPr id="0" name=""/>
        <dsp:cNvSpPr/>
      </dsp:nvSpPr>
      <dsp:spPr>
        <a:xfrm>
          <a:off x="4214223" y="1957507"/>
          <a:ext cx="1430999" cy="548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Cambria" panose="02040503050406030204" pitchFamily="18" charset="0"/>
            </a:rPr>
            <a:t>Специальные</a:t>
          </a:r>
          <a:r>
            <a:rPr lang="ru-RU" sz="1600" kern="1200" dirty="0" smtClean="0">
              <a:latin typeface="Cambria" panose="02040503050406030204" pitchFamily="18" charset="0"/>
            </a:rPr>
            <a:t> классы</a:t>
          </a:r>
          <a:endParaRPr lang="ru-RU" sz="1600" kern="1200" dirty="0">
            <a:latin typeface="Cambria" panose="02040503050406030204" pitchFamily="18" charset="0"/>
          </a:endParaRPr>
        </a:p>
      </dsp:txBody>
      <dsp:txXfrm>
        <a:off x="4230279" y="1973563"/>
        <a:ext cx="1398887" cy="516069"/>
      </dsp:txXfrm>
    </dsp:sp>
    <dsp:sp modelId="{806D932C-28DB-4969-8F7D-AB1A31B09426}">
      <dsp:nvSpPr>
        <dsp:cNvPr id="0" name=""/>
        <dsp:cNvSpPr/>
      </dsp:nvSpPr>
      <dsp:spPr>
        <a:xfrm>
          <a:off x="4047423" y="742319"/>
          <a:ext cx="166799" cy="2389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9068"/>
              </a:lnTo>
              <a:lnTo>
                <a:pt x="166799" y="238906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4DD44-CBDF-43E6-9197-E7451674CC9A}">
      <dsp:nvSpPr>
        <dsp:cNvPr id="0" name=""/>
        <dsp:cNvSpPr/>
      </dsp:nvSpPr>
      <dsp:spPr>
        <a:xfrm>
          <a:off x="4214223" y="2857297"/>
          <a:ext cx="1424578" cy="548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mbria" panose="02040503050406030204" pitchFamily="18" charset="0"/>
            </a:rPr>
            <a:t>ПКПП</a:t>
          </a:r>
          <a:endParaRPr lang="ru-RU" sz="1800" kern="1200" dirty="0">
            <a:latin typeface="Cambria" panose="02040503050406030204" pitchFamily="18" charset="0"/>
          </a:endParaRPr>
        </a:p>
      </dsp:txBody>
      <dsp:txXfrm>
        <a:off x="4230279" y="2873353"/>
        <a:ext cx="1392466" cy="516069"/>
      </dsp:txXfrm>
    </dsp:sp>
    <dsp:sp modelId="{075B7A20-2A61-41D4-B42E-13BDF1427294}">
      <dsp:nvSpPr>
        <dsp:cNvPr id="0" name=""/>
        <dsp:cNvSpPr/>
      </dsp:nvSpPr>
      <dsp:spPr>
        <a:xfrm>
          <a:off x="5666119" y="3377"/>
          <a:ext cx="1902748" cy="75793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mbria" panose="02040503050406030204" pitchFamily="18" charset="0"/>
            </a:rPr>
            <a:t>Специальные школы</a:t>
          </a:r>
          <a:endParaRPr lang="ru-RU" sz="1800" kern="1200" dirty="0">
            <a:latin typeface="Cambria" panose="02040503050406030204" pitchFamily="18" charset="0"/>
          </a:endParaRPr>
        </a:p>
      </dsp:txBody>
      <dsp:txXfrm>
        <a:off x="5688318" y="25576"/>
        <a:ext cx="1858350" cy="713539"/>
      </dsp:txXfrm>
    </dsp:sp>
    <dsp:sp modelId="{140F4E70-57B8-4529-9A88-0F7ED426E5C1}">
      <dsp:nvSpPr>
        <dsp:cNvPr id="0" name=""/>
        <dsp:cNvSpPr/>
      </dsp:nvSpPr>
      <dsp:spPr>
        <a:xfrm>
          <a:off x="5856394" y="761315"/>
          <a:ext cx="585540" cy="642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879"/>
              </a:lnTo>
              <a:lnTo>
                <a:pt x="585540" y="64287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CC70C-99AD-4D31-9428-B90FF9FCC86D}">
      <dsp:nvSpPr>
        <dsp:cNvPr id="0" name=""/>
        <dsp:cNvSpPr/>
      </dsp:nvSpPr>
      <dsp:spPr>
        <a:xfrm>
          <a:off x="6441934" y="1004176"/>
          <a:ext cx="1763381" cy="800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</a:rPr>
            <a:t>Вспомогательные</a:t>
          </a:r>
          <a:r>
            <a:rPr lang="ru-RU" sz="1500" kern="1200" dirty="0" smtClean="0">
              <a:latin typeface="Cambria" panose="02040503050406030204" pitchFamily="18" charset="0"/>
            </a:rPr>
            <a:t> школы-интернаты</a:t>
          </a:r>
          <a:endParaRPr lang="ru-RU" sz="1500" kern="1200" dirty="0">
            <a:latin typeface="Cambria" panose="02040503050406030204" pitchFamily="18" charset="0"/>
          </a:endParaRPr>
        </a:p>
      </dsp:txBody>
      <dsp:txXfrm>
        <a:off x="6465366" y="1027608"/>
        <a:ext cx="1716517" cy="753173"/>
      </dsp:txXfrm>
    </dsp:sp>
    <dsp:sp modelId="{ABFBA457-3AF7-47B9-BABA-9E448160A86A}">
      <dsp:nvSpPr>
        <dsp:cNvPr id="0" name=""/>
        <dsp:cNvSpPr/>
      </dsp:nvSpPr>
      <dsp:spPr>
        <a:xfrm>
          <a:off x="5856394" y="761315"/>
          <a:ext cx="153976" cy="2415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5577"/>
              </a:lnTo>
              <a:lnTo>
                <a:pt x="153976" y="241557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AB331-4CD3-4096-8A27-A3C36D32BEE0}">
      <dsp:nvSpPr>
        <dsp:cNvPr id="0" name=""/>
        <dsp:cNvSpPr/>
      </dsp:nvSpPr>
      <dsp:spPr>
        <a:xfrm>
          <a:off x="6010370" y="2038605"/>
          <a:ext cx="2368099" cy="22765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</a:rPr>
            <a:t>Специальные общеобразовательные школы-интернаты для детей с:</a:t>
          </a:r>
          <a:br>
            <a:rPr lang="ru-RU" sz="1400" kern="1200" dirty="0" smtClean="0">
              <a:latin typeface="Cambria" panose="02040503050406030204" pitchFamily="18" charset="0"/>
            </a:rPr>
          </a:br>
          <a:r>
            <a:rPr lang="ru-RU" sz="1400" kern="1200" dirty="0" smtClean="0">
              <a:latin typeface="Cambria" panose="02040503050406030204" pitchFamily="18" charset="0"/>
            </a:rPr>
            <a:t>- нарушением слуха;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</a:rPr>
            <a:t>- нарушениями речи;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</a:rPr>
            <a:t>- нарушениями зрения</a:t>
          </a:r>
          <a:endParaRPr lang="ru-RU" sz="1400" kern="1200" dirty="0">
            <a:latin typeface="Cambria" panose="02040503050406030204" pitchFamily="18" charset="0"/>
          </a:endParaRPr>
        </a:p>
      </dsp:txBody>
      <dsp:txXfrm>
        <a:off x="6077049" y="2105284"/>
        <a:ext cx="2234741" cy="2143217"/>
      </dsp:txXfrm>
    </dsp:sp>
    <dsp:sp modelId="{B8BDF7B6-40FA-4719-ACB9-92F99EFC0DEB}">
      <dsp:nvSpPr>
        <dsp:cNvPr id="0" name=""/>
        <dsp:cNvSpPr/>
      </dsp:nvSpPr>
      <dsp:spPr>
        <a:xfrm>
          <a:off x="2011996" y="4144340"/>
          <a:ext cx="1124670" cy="71229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mbria" panose="02040503050406030204" pitchFamily="18" charset="0"/>
            </a:rPr>
            <a:t>УПТО и ССО</a:t>
          </a:r>
          <a:endParaRPr lang="ru-RU" sz="1800" kern="1200" dirty="0">
            <a:latin typeface="Cambria" panose="02040503050406030204" pitchFamily="18" charset="0"/>
          </a:endParaRPr>
        </a:p>
      </dsp:txBody>
      <dsp:txXfrm>
        <a:off x="2032858" y="4165202"/>
        <a:ext cx="1082946" cy="670566"/>
      </dsp:txXfrm>
    </dsp:sp>
    <dsp:sp modelId="{89E2F808-3A9B-475F-8613-A0DB2C6D17A2}">
      <dsp:nvSpPr>
        <dsp:cNvPr id="0" name=""/>
        <dsp:cNvSpPr/>
      </dsp:nvSpPr>
      <dsp:spPr>
        <a:xfrm>
          <a:off x="2124463" y="4856630"/>
          <a:ext cx="1899542" cy="163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81"/>
              </a:lnTo>
              <a:lnTo>
                <a:pt x="1899542" y="16308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DC3D8-BCE4-4A1A-BD98-770EE2F7A6ED}">
      <dsp:nvSpPr>
        <dsp:cNvPr id="0" name=""/>
        <dsp:cNvSpPr/>
      </dsp:nvSpPr>
      <dsp:spPr>
        <a:xfrm>
          <a:off x="4024006" y="4546738"/>
          <a:ext cx="1447155" cy="945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Cambria" panose="02040503050406030204" pitchFamily="18" charset="0"/>
            </a:rPr>
            <a:t>Специальные группы</a:t>
          </a:r>
          <a:endParaRPr lang="ru-RU" sz="1500" kern="1200" dirty="0">
            <a:latin typeface="Cambria" panose="02040503050406030204" pitchFamily="18" charset="0"/>
          </a:endParaRPr>
        </a:p>
      </dsp:txBody>
      <dsp:txXfrm>
        <a:off x="4051712" y="4574444"/>
        <a:ext cx="1391743" cy="8905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8F14DEC-021D-4F4E-9F7A-1EE00EB75E5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8D047E8-DD8A-4C74-9EAA-C12AAC4B4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4DEC-021D-4F4E-9F7A-1EE00EB75E5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47E8-DD8A-4C74-9EAA-C12AAC4B4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4DEC-021D-4F4E-9F7A-1EE00EB75E5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47E8-DD8A-4C74-9EAA-C12AAC4B4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F14DEC-021D-4F4E-9F7A-1EE00EB75E5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D047E8-DD8A-4C74-9EAA-C12AAC4B46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8F14DEC-021D-4F4E-9F7A-1EE00EB75E5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8D047E8-DD8A-4C74-9EAA-C12AAC4B4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4DEC-021D-4F4E-9F7A-1EE00EB75E5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47E8-DD8A-4C74-9EAA-C12AAC4B46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4DEC-021D-4F4E-9F7A-1EE00EB75E5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47E8-DD8A-4C74-9EAA-C12AAC4B46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F14DEC-021D-4F4E-9F7A-1EE00EB75E5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D047E8-DD8A-4C74-9EAA-C12AAC4B46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4DEC-021D-4F4E-9F7A-1EE00EB75E5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47E8-DD8A-4C74-9EAA-C12AAC4B4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F14DEC-021D-4F4E-9F7A-1EE00EB75E5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D047E8-DD8A-4C74-9EAA-C12AAC4B46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F14DEC-021D-4F4E-9F7A-1EE00EB75E5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D047E8-DD8A-4C74-9EAA-C12AAC4B46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F14DEC-021D-4F4E-9F7A-1EE00EB75E5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D047E8-DD8A-4C74-9EAA-C12AAC4B4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8172480" cy="45005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Особенности организации образовательного процесса для детей с особенностями психофизического развития в различных структурах учреждений дошкольного образования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568950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sz="3500" dirty="0" smtClean="0"/>
              <a:t>Усова Татьяна Михайловна, директор </a:t>
            </a:r>
          </a:p>
          <a:p>
            <a:pPr algn="r"/>
            <a:r>
              <a:rPr lang="ru-RU" sz="3500" dirty="0" smtClean="0"/>
              <a:t>ГУО «Гомельский областной центр коррекционно-развивающего обучения и реабилитации»</a:t>
            </a:r>
          </a:p>
          <a:p>
            <a:pPr algn="ctr"/>
            <a:endParaRPr lang="ru-RU" dirty="0" smtClean="0"/>
          </a:p>
          <a:p>
            <a:pPr algn="ctr"/>
            <a:r>
              <a:rPr lang="ru-RU" sz="2500" dirty="0" smtClean="0"/>
              <a:t>г.Гомель, 2020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05700" cy="528638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/>
              <a:t/>
            </a:r>
            <a:br>
              <a:rPr lang="ru-RU" sz="1800" b="1" i="1" dirty="0"/>
            </a:br>
            <a:r>
              <a:rPr lang="ru-RU" sz="2000" b="1" i="1" dirty="0" smtClean="0"/>
              <a:t>Сеть </a:t>
            </a:r>
            <a:r>
              <a:rPr lang="ru-RU" sz="2000" b="1" i="1" dirty="0"/>
              <a:t>структур </a:t>
            </a:r>
            <a:br>
              <a:rPr lang="ru-RU" sz="2000" b="1" i="1" dirty="0"/>
            </a:br>
            <a:r>
              <a:rPr lang="ru-RU" sz="2000" b="1" i="1" dirty="0"/>
              <a:t>интегрированного обучения и </a:t>
            </a:r>
            <a:r>
              <a:rPr lang="ru-RU" sz="2000" b="1" i="1" dirty="0" smtClean="0"/>
              <a:t>воспитания на уроне дошкольного образования</a:t>
            </a:r>
            <a:endParaRPr lang="ru-RU" sz="2000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384837"/>
              </p:ext>
            </p:extLst>
          </p:nvPr>
        </p:nvGraphicFramePr>
        <p:xfrm>
          <a:off x="508000" y="1268761"/>
          <a:ext cx="824046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62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Нормативные документы, регламентирующие функционирование структур специального дошкольного образования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/>
              <a:t>Постановление МО РБ от 19.07.2011 </a:t>
            </a:r>
            <a:r>
              <a:rPr lang="ru-RU" b="1" i="1" dirty="0" smtClean="0"/>
              <a:t>№90 </a:t>
            </a:r>
            <a:r>
              <a:rPr lang="ru-RU" b="1" i="1" dirty="0"/>
              <a:t>«Об утверждении Положения о специальном </a:t>
            </a:r>
            <a:r>
              <a:rPr lang="ru-RU" b="1" i="1" dirty="0" smtClean="0"/>
              <a:t>дошкольном учреждении»</a:t>
            </a:r>
          </a:p>
          <a:p>
            <a:pPr algn="just"/>
            <a:r>
              <a:rPr lang="ru-RU" dirty="0" smtClean="0"/>
              <a:t>Социально-педагогическая </a:t>
            </a:r>
            <a:r>
              <a:rPr lang="ru-RU" dirty="0"/>
              <a:t>поддержка </a:t>
            </a:r>
            <a:r>
              <a:rPr lang="ru-RU" dirty="0" smtClean="0"/>
              <a:t>воспитанников и </a:t>
            </a:r>
            <a:r>
              <a:rPr lang="ru-RU" dirty="0"/>
              <a:t>оказание </a:t>
            </a:r>
            <a:r>
              <a:rPr lang="ru-RU" dirty="0" smtClean="0"/>
              <a:t>им психологической помощи.</a:t>
            </a:r>
            <a:endParaRPr lang="ru-RU" dirty="0"/>
          </a:p>
          <a:p>
            <a:r>
              <a:rPr lang="ru-RU" dirty="0" smtClean="0"/>
              <a:t>Организация подвоза.</a:t>
            </a:r>
            <a:endParaRPr lang="ru-RU" dirty="0"/>
          </a:p>
          <a:p>
            <a:pPr algn="just"/>
            <a:r>
              <a:rPr lang="ru-RU" dirty="0" smtClean="0"/>
              <a:t>Оказание </a:t>
            </a:r>
            <a:r>
              <a:rPr lang="ru-RU" dirty="0"/>
              <a:t>логопедической помощи воспитанникам с нарушениями зрения, трудностями в обучении, </a:t>
            </a:r>
            <a:r>
              <a:rPr lang="ru-RU" dirty="0" smtClean="0"/>
              <a:t>нарушениями функций </a:t>
            </a:r>
            <a:r>
              <a:rPr lang="ru-RU" dirty="0"/>
              <a:t>ОДА, имеющими речевые </a:t>
            </a:r>
            <a:r>
              <a:rPr lang="ru-RU" dirty="0" smtClean="0"/>
              <a:t>нарушения,     открывается </a:t>
            </a:r>
            <a:r>
              <a:rPr lang="ru-RU" dirty="0"/>
              <a:t>ставка учителя-дефектолога (учителя-логопеда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843808" y="5301208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472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58503" y="404664"/>
            <a:ext cx="7782868" cy="86595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Наполняемость </a:t>
            </a:r>
            <a:b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интегрированного обучения и 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endParaRPr lang="ru-RU" altLang="ru-RU" sz="2400" b="1" i="1" dirty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157163" y="1945482"/>
            <a:ext cx="8519293" cy="46518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ru-RU" altLang="ru-RU" dirty="0">
              <a:solidFill>
                <a:srgbClr val="90C2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q"/>
              <a:defRPr/>
            </a:pPr>
            <a:r>
              <a:rPr lang="ru-RU" altLang="ru-RU" sz="2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Республики Беларусь об образовании (п. 10-14  </a:t>
            </a:r>
            <a:r>
              <a:rPr lang="ru-RU" altLang="ru-RU" sz="2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altLang="ru-RU" sz="2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268)</a:t>
            </a:r>
          </a:p>
          <a:p>
            <a:pPr algn="just" eaLnBrk="1" hangingPunct="1">
              <a:buFont typeface="Wingdings 3" panose="05040102010807070707" pitchFamily="18" charset="2"/>
              <a:buNone/>
              <a:defRPr/>
            </a:pPr>
            <a:endParaRPr lang="ru-RU" altLang="ru-RU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q"/>
              <a:defRPr/>
            </a:pPr>
            <a:r>
              <a:rPr lang="ru-RU" altLang="ru-RU" sz="2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о порядке создания специальных групп, групп интегрированного обучения и воспитания, специальных классов, классов интегрированного обучения и воспитания и организации образовательного процесса в них </a:t>
            </a:r>
          </a:p>
          <a:p>
            <a:pPr marL="0" indent="0" algn="just">
              <a:buNone/>
              <a:defRPr/>
            </a:pPr>
            <a:r>
              <a:rPr lang="ru-RU" altLang="ru-RU" sz="15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(постановление </a:t>
            </a:r>
            <a:r>
              <a:rPr lang="ru-RU" altLang="ru-RU" sz="15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Республики Беларусь от 25.07.2011 №136) </a:t>
            </a:r>
            <a:endParaRPr lang="ru-RU" altLang="ru-RU" sz="1500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ru-RU" altLang="ru-RU" sz="1500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учреждении дошкольного 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marL="0" indent="0" algn="just">
              <a:buNone/>
              <a:defRPr/>
            </a:pP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500" i="1" dirty="0" smtClean="0">
                <a:solidFill>
                  <a:schemeClr val="accent1">
                    <a:lumMod val="50000"/>
                  </a:schemeClr>
                </a:solidFill>
              </a:rPr>
              <a:t>(постановление </a:t>
            </a:r>
            <a:r>
              <a:rPr lang="ru-RU" altLang="ru-RU" sz="15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Республики Беларусь </a:t>
            </a:r>
            <a:r>
              <a:rPr lang="ru-RU" altLang="ru-RU" sz="15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i="1" dirty="0" smtClean="0">
                <a:solidFill>
                  <a:schemeClr val="accent1">
                    <a:lumMod val="50000"/>
                  </a:schemeClr>
                </a:solidFill>
              </a:rPr>
              <a:t>25.07.2011 </a:t>
            </a:r>
            <a:r>
              <a:rPr lang="ru-RU" sz="1500" i="1" dirty="0">
                <a:solidFill>
                  <a:schemeClr val="accent1">
                    <a:lumMod val="50000"/>
                  </a:schemeClr>
                </a:solidFill>
              </a:rPr>
              <a:t>№</a:t>
            </a:r>
            <a:r>
              <a:rPr lang="ru-RU" sz="1500" i="1" dirty="0" smtClean="0">
                <a:solidFill>
                  <a:schemeClr val="accent1">
                    <a:lumMod val="50000"/>
                  </a:schemeClr>
                </a:solidFill>
              </a:rPr>
              <a:t>150)</a:t>
            </a:r>
            <a:endParaRPr lang="ru-RU" altLang="ru-RU" sz="15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449937" y="1431817"/>
            <a:ext cx="269081" cy="7548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11552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3"/>
          <p:cNvSpPr>
            <a:spLocks noGrp="1"/>
          </p:cNvSpPr>
          <p:nvPr>
            <p:ph type="title"/>
          </p:nvPr>
        </p:nvSpPr>
        <p:spPr>
          <a:xfrm>
            <a:off x="1403648" y="196453"/>
            <a:ext cx="6447234" cy="91737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численность обучающихся</a:t>
            </a:r>
            <a:endParaRPr lang="ru-RU" altLang="ru-RU" dirty="0" smtClean="0"/>
          </a:p>
        </p:txBody>
      </p:sp>
      <p:sp>
        <p:nvSpPr>
          <p:cNvPr id="20483" name="Объект 4"/>
          <p:cNvSpPr>
            <a:spLocks noGrp="1"/>
          </p:cNvSpPr>
          <p:nvPr>
            <p:ph sz="half" idx="1"/>
          </p:nvPr>
        </p:nvSpPr>
        <p:spPr>
          <a:xfrm>
            <a:off x="508397" y="1739504"/>
            <a:ext cx="3137297" cy="3649265"/>
          </a:xfrm>
        </p:spPr>
        <p:txBody>
          <a:bodyPr/>
          <a:lstStyle/>
          <a:p>
            <a:pPr marL="0" indent="0">
              <a:buNone/>
            </a:pPr>
            <a:endParaRPr lang="ru-RU" altLang="ru-RU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0563" y="1846660"/>
            <a:ext cx="2772966" cy="979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dirty="0"/>
              <a:t>Группа интегрированного обучения и воспитания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031081" y="2849166"/>
            <a:ext cx="947738" cy="823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978819" y="2826544"/>
            <a:ext cx="921544" cy="869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488156" y="3695701"/>
            <a:ext cx="1515666" cy="16121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dirty="0"/>
              <a:t>8 -10 </a:t>
            </a:r>
            <a:r>
              <a:rPr lang="ru-RU" sz="1050" dirty="0"/>
              <a:t>воспитанников</a:t>
            </a:r>
          </a:p>
          <a:p>
            <a:pPr algn="ctr">
              <a:defRPr/>
            </a:pPr>
            <a:r>
              <a:rPr lang="ru-RU" sz="1050" dirty="0"/>
              <a:t>до 3-х лет</a:t>
            </a:r>
          </a:p>
        </p:txBody>
      </p:sp>
      <p:sp>
        <p:nvSpPr>
          <p:cNvPr id="18" name="Овал 17"/>
          <p:cNvSpPr/>
          <p:nvPr/>
        </p:nvSpPr>
        <p:spPr>
          <a:xfrm>
            <a:off x="2075260" y="3711179"/>
            <a:ext cx="1498997" cy="1581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dirty="0"/>
              <a:t>10 – 12</a:t>
            </a:r>
          </a:p>
          <a:p>
            <a:pPr algn="ctr">
              <a:defRPr/>
            </a:pPr>
            <a:r>
              <a:rPr lang="ru-RU" sz="1050" dirty="0"/>
              <a:t>воспитанников</a:t>
            </a:r>
          </a:p>
          <a:p>
            <a:pPr algn="ctr">
              <a:defRPr/>
            </a:pPr>
            <a:r>
              <a:rPr lang="ru-RU" sz="1050" dirty="0"/>
              <a:t>с 3-х лет</a:t>
            </a:r>
          </a:p>
        </p:txBody>
      </p:sp>
      <p:pic>
        <p:nvPicPr>
          <p:cNvPr id="15" name="Рисунок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158" y="1662113"/>
            <a:ext cx="2737246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93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396" y="411638"/>
            <a:ext cx="8240067" cy="193724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1800" b="1" i="1" dirty="0"/>
              <a:t>«</a:t>
            </a:r>
            <a:r>
              <a:rPr lang="ru-RU" sz="1800" b="1" i="1" dirty="0" smtClean="0"/>
              <a:t>Методические рекомендации </a:t>
            </a:r>
            <a:r>
              <a:rPr lang="ru-RU" sz="1800" b="1" i="1" dirty="0"/>
              <a:t>по совершенствованию работы по организации интегрированного обучения и воспитания», утвержденным заместителем Министра образования РБ 26.08.2016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175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175" dirty="0">
                <a:latin typeface="Times New Roman" pitchFamily="18" charset="0"/>
                <a:cs typeface="Times New Roman" pitchFamily="18" charset="0"/>
              </a:rPr>
              <a:t>образовательного процесса с детьми дошкольного возраста с ОПФР </a:t>
            </a:r>
            <a:br>
              <a:rPr lang="ru-RU" sz="2175" dirty="0">
                <a:latin typeface="Times New Roman" pitchFamily="18" charset="0"/>
                <a:cs typeface="Times New Roman" pitchFamily="18" charset="0"/>
              </a:rPr>
            </a:br>
            <a:endParaRPr lang="ru-RU" sz="2025" dirty="0"/>
          </a:p>
        </p:txBody>
      </p:sp>
      <p:sp>
        <p:nvSpPr>
          <p:cNvPr id="21507" name="Объект 5"/>
          <p:cNvSpPr>
            <a:spLocks noGrp="1"/>
          </p:cNvSpPr>
          <p:nvPr>
            <p:ph idx="1"/>
          </p:nvPr>
        </p:nvSpPr>
        <p:spPr>
          <a:xfrm>
            <a:off x="238992" y="2348880"/>
            <a:ext cx="8509472" cy="4320479"/>
          </a:xfrm>
        </p:spPr>
        <p:txBody>
          <a:bodyPr/>
          <a:lstStyle/>
          <a:p>
            <a:pPr marL="0" indent="0">
              <a:buNone/>
            </a:pPr>
            <a:endParaRPr lang="ru-RU" altLang="ru-RU" dirty="0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07156" y="2990754"/>
            <a:ext cx="4173141" cy="5881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коррекционная направленность</a:t>
            </a:r>
            <a:endParaRPr lang="ru-RU" sz="2100" dirty="0">
              <a:solidFill>
                <a:srgbClr val="FFFF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2464" y="3812319"/>
            <a:ext cx="3124200" cy="17835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dirty="0"/>
              <a:t>Реализация</a:t>
            </a:r>
          </a:p>
          <a:p>
            <a:pPr algn="ctr">
              <a:defRPr/>
            </a:pPr>
            <a:r>
              <a:rPr lang="ru-RU" sz="1350" dirty="0"/>
              <a:t> образовательных программ </a:t>
            </a:r>
            <a:r>
              <a:rPr lang="ru-RU" sz="1350" b="1" i="1" dirty="0">
                <a:solidFill>
                  <a:srgbClr val="FFFF00"/>
                </a:solidFill>
              </a:rPr>
              <a:t>специального образован</a:t>
            </a:r>
            <a:r>
              <a:rPr lang="ru-RU" sz="1350" i="1" dirty="0">
                <a:solidFill>
                  <a:srgbClr val="FFFF00"/>
                </a:solidFill>
              </a:rPr>
              <a:t>и</a:t>
            </a:r>
            <a:r>
              <a:rPr lang="ru-RU" sz="1350" b="1" i="1" dirty="0">
                <a:solidFill>
                  <a:srgbClr val="FFFF00"/>
                </a:solidFill>
              </a:rPr>
              <a:t>я</a:t>
            </a:r>
          </a:p>
          <a:p>
            <a:pPr algn="ctr">
              <a:defRPr/>
            </a:pPr>
            <a:r>
              <a:rPr lang="ru-RU" sz="1350" b="1" i="1" dirty="0">
                <a:solidFill>
                  <a:srgbClr val="FFFF00"/>
                </a:solidFill>
              </a:rPr>
              <a:t>на уровне дошкольного образования</a:t>
            </a:r>
            <a:endParaRPr lang="ru-RU" sz="1350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72126" y="3860007"/>
            <a:ext cx="2861072" cy="17835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dirty="0"/>
              <a:t>Реализация</a:t>
            </a:r>
          </a:p>
          <a:p>
            <a:pPr algn="ctr">
              <a:defRPr/>
            </a:pPr>
            <a:r>
              <a:rPr lang="ru-RU" sz="1350" dirty="0"/>
              <a:t>образовательной программы </a:t>
            </a:r>
            <a:r>
              <a:rPr lang="ru-RU" sz="1350" b="1" i="1" dirty="0">
                <a:solidFill>
                  <a:srgbClr val="FFFF00"/>
                </a:solidFill>
              </a:rPr>
              <a:t>дошкольного образования</a:t>
            </a:r>
            <a:r>
              <a:rPr lang="ru-RU" sz="135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3" name="Счетверенная стрелка 12"/>
          <p:cNvSpPr/>
          <p:nvPr/>
        </p:nvSpPr>
        <p:spPr>
          <a:xfrm>
            <a:off x="3884128" y="3812319"/>
            <a:ext cx="1219200" cy="1783556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4" name="Улыбающееся лицо 13"/>
          <p:cNvSpPr/>
          <p:nvPr/>
        </p:nvSpPr>
        <p:spPr>
          <a:xfrm>
            <a:off x="3888983" y="5801593"/>
            <a:ext cx="1033463" cy="7929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3" name="Стрелка вниз 2"/>
          <p:cNvSpPr/>
          <p:nvPr/>
        </p:nvSpPr>
        <p:spPr>
          <a:xfrm>
            <a:off x="4273462" y="2542985"/>
            <a:ext cx="440531" cy="333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08771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60697"/>
            <a:ext cx="8169249" cy="6858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2400" dirty="0"/>
              <a:t>Реализация образовательного процесса</a:t>
            </a:r>
            <a:br>
              <a:rPr lang="ru-RU" sz="2400" dirty="0"/>
            </a:br>
            <a:r>
              <a:rPr lang="ru-RU" sz="2400" dirty="0"/>
              <a:t>на уровне дошкольного образования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7466" y="1194197"/>
            <a:ext cx="3606502" cy="1010667"/>
          </a:xfrm>
        </p:spPr>
        <p:txBody>
          <a:bodyPr rtlCol="0"/>
          <a:lstStyle/>
          <a:p>
            <a:pPr algn="ctr">
              <a:defRPr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Специальная группа</a:t>
            </a:r>
          </a:p>
        </p:txBody>
      </p:sp>
      <p:sp>
        <p:nvSpPr>
          <p:cNvPr id="13316" name="Объект 5"/>
          <p:cNvSpPr>
            <a:spLocks noGrp="1"/>
          </p:cNvSpPr>
          <p:nvPr>
            <p:ph sz="half" idx="2"/>
          </p:nvPr>
        </p:nvSpPr>
        <p:spPr>
          <a:xfrm>
            <a:off x="507206" y="2541985"/>
            <a:ext cx="3138488" cy="284678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</a:rPr>
              <a:t>Ставка учителя-дефектолога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932040" y="1228726"/>
            <a:ext cx="3508300" cy="976138"/>
          </a:xfrm>
        </p:spPr>
        <p:txBody>
          <a:bodyPr rtlCol="0"/>
          <a:lstStyle/>
          <a:p>
            <a:pPr algn="ctr">
              <a:defRPr/>
            </a:pPr>
            <a:r>
              <a:rPr lang="ru-RU" sz="1800" i="1" dirty="0">
                <a:solidFill>
                  <a:schemeClr val="accent2">
                    <a:lumMod val="75000"/>
                  </a:schemeClr>
                </a:solidFill>
              </a:rPr>
              <a:t>Группа интегрированного обучения и воспитания</a:t>
            </a:r>
          </a:p>
        </p:txBody>
      </p:sp>
      <p:sp>
        <p:nvSpPr>
          <p:cNvPr id="13318" name="Объект 7"/>
          <p:cNvSpPr>
            <a:spLocks noGrp="1"/>
          </p:cNvSpPr>
          <p:nvPr>
            <p:ph sz="quarter" idx="4"/>
          </p:nvPr>
        </p:nvSpPr>
        <p:spPr>
          <a:xfrm>
            <a:off x="5131991" y="2487093"/>
            <a:ext cx="3139678" cy="2856309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</a:rPr>
              <a:t>Учитель-дефектолог</a:t>
            </a:r>
          </a:p>
          <a:p>
            <a:pPr marL="0" indent="0" algn="ctr">
              <a:buNone/>
              <a:defRPr/>
            </a:pPr>
            <a:endParaRPr lang="ru-RU" altLang="ru-RU" dirty="0" smtClean="0"/>
          </a:p>
          <a:p>
            <a:pPr marL="0" indent="0" algn="ctr">
              <a:buNone/>
              <a:defRPr/>
            </a:pPr>
            <a:endParaRPr lang="ru-RU" altLang="ru-RU" dirty="0" smtClean="0"/>
          </a:p>
          <a:p>
            <a:pPr marL="0" indent="0" algn="ctr">
              <a:buNone/>
              <a:defRPr/>
            </a:pPr>
            <a:endParaRPr lang="ru-RU" altLang="ru-RU" dirty="0" smtClean="0"/>
          </a:p>
          <a:p>
            <a:pPr marL="0" indent="0" algn="ctr">
              <a:buNone/>
              <a:defRPr/>
            </a:pPr>
            <a:r>
              <a:rPr lang="ru-RU" altLang="ru-RU" dirty="0" smtClean="0"/>
              <a:t>или</a:t>
            </a:r>
          </a:p>
        </p:txBody>
      </p:sp>
      <p:sp>
        <p:nvSpPr>
          <p:cNvPr id="2" name="Овал 1"/>
          <p:cNvSpPr/>
          <p:nvPr/>
        </p:nvSpPr>
        <p:spPr>
          <a:xfrm>
            <a:off x="4897637" y="4506516"/>
            <a:ext cx="1468041" cy="1072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dirty="0">
                <a:solidFill>
                  <a:schemeClr val="tx1"/>
                </a:solidFill>
              </a:rPr>
              <a:t>2,5 часа на ребенка</a:t>
            </a:r>
          </a:p>
        </p:txBody>
      </p:sp>
      <p:sp>
        <p:nvSpPr>
          <p:cNvPr id="9" name="Овал 8"/>
          <p:cNvSpPr/>
          <p:nvPr/>
        </p:nvSpPr>
        <p:spPr>
          <a:xfrm>
            <a:off x="7236296" y="4506516"/>
            <a:ext cx="1395413" cy="1072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dirty="0">
                <a:solidFill>
                  <a:schemeClr val="tx1"/>
                </a:solidFill>
              </a:rPr>
              <a:t>3,5 часа</a:t>
            </a:r>
          </a:p>
          <a:p>
            <a:pPr algn="ctr">
              <a:defRPr/>
            </a:pPr>
            <a:r>
              <a:rPr lang="ru-RU" sz="1350" dirty="0">
                <a:solidFill>
                  <a:schemeClr val="tx1"/>
                </a:solidFill>
              </a:rPr>
              <a:t> на ребенка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5656785" y="3396258"/>
            <a:ext cx="798909" cy="569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881253" y="3396258"/>
            <a:ext cx="910829" cy="569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047154" y="4413648"/>
            <a:ext cx="1834753" cy="1165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dirty="0">
                <a:solidFill>
                  <a:schemeClr val="tx1"/>
                </a:solidFill>
              </a:rPr>
              <a:t>20 часов на группу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955005" y="3528294"/>
            <a:ext cx="9525" cy="544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8397" y="188640"/>
            <a:ext cx="8096051" cy="7200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</a:rPr>
              <a:t>Некоторые вопросы реализации учебных и коррекционных занятий учителем-дефектологом</a:t>
            </a: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796935"/>
              </p:ext>
            </p:extLst>
          </p:nvPr>
        </p:nvGraphicFramePr>
        <p:xfrm>
          <a:off x="1187624" y="1268760"/>
          <a:ext cx="6447234" cy="4215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7489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121"/>
            <a:ext cx="8435280" cy="490066"/>
          </a:xfrm>
        </p:spPr>
        <p:txBody>
          <a:bodyPr>
            <a:noAutofit/>
          </a:bodyPr>
          <a:lstStyle/>
          <a:p>
            <a:r>
              <a:rPr lang="ru-RU" sz="2000" dirty="0" smtClean="0"/>
              <a:t>Документация учреждения </a:t>
            </a:r>
            <a:r>
              <a:rPr lang="ru-RU" sz="2000" dirty="0"/>
              <a:t>дошкольного </a:t>
            </a:r>
            <a:r>
              <a:rPr lang="ru-RU" sz="2000" dirty="0" smtClean="0"/>
              <a:t>образования: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15187"/>
            <a:ext cx="8219256" cy="622618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i="1" dirty="0"/>
              <a:t>приказ руководителя учреждения образования о создании специальных групп, групп интегрированного обучения и воспитания, и организации образовательного процесса в </a:t>
            </a:r>
            <a:r>
              <a:rPr lang="ru-RU" i="1" dirty="0" smtClean="0"/>
              <a:t>них;</a:t>
            </a:r>
          </a:p>
          <a:p>
            <a:pPr algn="just"/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заявления законных представителей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обучающихся;</a:t>
            </a:r>
          </a:p>
          <a:p>
            <a:pPr algn="just"/>
            <a:r>
              <a:rPr lang="ru-RU" i="1" dirty="0"/>
              <a:t>заключение государственного </a:t>
            </a:r>
            <a:r>
              <a:rPr lang="ru-RU" i="1" dirty="0" smtClean="0"/>
              <a:t>ЦКРОиР;</a:t>
            </a:r>
          </a:p>
          <a:p>
            <a:pPr algn="just"/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копия свидетельства о рождении ребенка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u-RU" i="1" dirty="0"/>
              <a:t>медицинская справка</a:t>
            </a:r>
            <a:r>
              <a:rPr lang="ru-RU" dirty="0"/>
              <a:t> о состоянии здоровья ребенка установленной формы;</a:t>
            </a:r>
          </a:p>
          <a:p>
            <a:pPr algn="just"/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учебный план специальной группы, группы интегрированного обучения и воспитания на текущий учебный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год;</a:t>
            </a:r>
          </a:p>
          <a:p>
            <a:pPr algn="just"/>
            <a:r>
              <a:rPr lang="ru-RU" i="1" dirty="0"/>
              <a:t>расписания учебных занятий по образовательным областям и коррекционных </a:t>
            </a:r>
            <a:r>
              <a:rPr lang="ru-RU" i="1" dirty="0" smtClean="0"/>
              <a:t>занятий;</a:t>
            </a:r>
          </a:p>
          <a:p>
            <a:pPr algn="just"/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журнал учета проведенных занятий и посещения их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детьми;</a:t>
            </a:r>
          </a:p>
          <a:p>
            <a:pPr algn="just"/>
            <a:r>
              <a:rPr lang="ru-RU" i="1" dirty="0"/>
              <a:t>тетрадь преемственности</a:t>
            </a:r>
            <a:r>
              <a:rPr lang="ru-RU" dirty="0"/>
              <a:t> в работе учителя-дефектолога и воспитателя;</a:t>
            </a:r>
          </a:p>
          <a:p>
            <a:pPr algn="just"/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индивидуальная карта психолого-педагогического сопровождения (при необходимости)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056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19256" cy="764704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Документация </a:t>
            </a:r>
            <a:r>
              <a:rPr lang="ru-RU" sz="2400" dirty="0" smtClean="0"/>
              <a:t>педагогических работников учреждения </a:t>
            </a:r>
            <a:r>
              <a:rPr lang="ru-RU" sz="2400" dirty="0"/>
              <a:t>дошкольного образования: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219256" cy="5565232"/>
          </a:xfrm>
        </p:spPr>
        <p:txBody>
          <a:bodyPr/>
          <a:lstStyle/>
          <a:p>
            <a:pPr algn="just"/>
            <a:endParaRPr lang="ru-RU" i="1" dirty="0" smtClean="0"/>
          </a:p>
          <a:p>
            <a:pPr algn="just"/>
            <a:r>
              <a:rPr lang="ru-RU" i="1" dirty="0" smtClean="0"/>
              <a:t>диагностические </a:t>
            </a:r>
            <a:r>
              <a:rPr lang="ru-RU" i="1" dirty="0"/>
              <a:t>карты, </a:t>
            </a:r>
            <a:r>
              <a:rPr lang="ru-RU" dirty="0"/>
              <a:t>которые заполняются учителем-дефектологом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i="1" dirty="0"/>
              <a:t>календарно-тематическое планирование </a:t>
            </a:r>
            <a:r>
              <a:rPr lang="ru-RU" dirty="0"/>
              <a:t>по образовательным областям и коррекционным занятиям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i="1" dirty="0"/>
              <a:t>поурочное (текущее) </a:t>
            </a:r>
            <a:r>
              <a:rPr lang="ru-RU" dirty="0"/>
              <a:t>планирование учебного материала, коррекционных занятий, форму ведения которого, его объем и т.д. педагогический работник определяет самостоятельно</a:t>
            </a:r>
          </a:p>
        </p:txBody>
      </p:sp>
    </p:spTree>
    <p:extLst>
      <p:ext uri="{BB962C8B-B14F-4D97-AF65-F5344CB8AC3E}">
        <p14:creationId xmlns:p14="http://schemas.microsoft.com/office/powerpoint/2010/main" val="3827777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398" y="188640"/>
            <a:ext cx="8096050" cy="576064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2400" b="1" i="1" dirty="0"/>
              <a:t>Основные </a:t>
            </a:r>
            <a:r>
              <a:rPr lang="ru-RU" sz="2400" b="1" i="1" dirty="0" smtClean="0"/>
              <a:t>условия</a:t>
            </a:r>
            <a:endParaRPr lang="ru-RU" sz="2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396" y="764704"/>
            <a:ext cx="8240067" cy="4962203"/>
          </a:xfrm>
        </p:spPr>
        <p:txBody>
          <a:bodyPr rtlCol="0">
            <a:normAutofit/>
          </a:bodyPr>
          <a:lstStyle/>
          <a:p>
            <a:pPr algn="just">
              <a:buFont typeface="Wingdings 3" charset="2"/>
              <a:buChar char="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положительных межличностных отношений всех участников образовательного процесса; </a:t>
            </a:r>
          </a:p>
          <a:p>
            <a:pPr marL="0" indent="0" algn="just">
              <a:buNone/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Font typeface="Wingdings 3" charset="2"/>
              <a:buChar char="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создание адаптивного образовательного пространства, позволяющего удовлетворять особые образовательные потребности детей с особенностями психофизического развития </a:t>
            </a:r>
          </a:p>
          <a:p>
            <a:pPr marL="0" indent="0" algn="just">
              <a:buNone/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успешный переход на следующую ступень совместного обучения детей с ОПФР и их нормально развивающихся сверстников – </a:t>
            </a:r>
          </a:p>
          <a:p>
            <a:pPr marL="0" indent="0" algn="ctr">
              <a:buNone/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инклюзивное образование </a:t>
            </a:r>
          </a:p>
          <a:p>
            <a:pPr algn="just">
              <a:buFont typeface="Wingdings 3" charset="2"/>
              <a:buChar char=""/>
              <a:defRPr/>
            </a:pP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39952" y="2892189"/>
            <a:ext cx="235744" cy="3536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pic>
        <p:nvPicPr>
          <p:cNvPr id="29702" name="Объект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81128"/>
            <a:ext cx="280831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Объект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81128"/>
            <a:ext cx="266429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59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+mn-lt"/>
              </a:rPr>
              <a:t>Количество детей с ОПФР –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26 858</a:t>
            </a:r>
            <a:br>
              <a:rPr lang="ru-RU" sz="28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детей-инвалидов - 1866 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435" y="1076993"/>
            <a:ext cx="3600000" cy="2700000"/>
          </a:xfrm>
          <a:prstGeom prst="rect">
            <a:avLst/>
          </a:prstGeom>
          <a:noFill/>
          <a:ln w="73025" cmpd="sng">
            <a:solidFill>
              <a:srgbClr val="0070C0">
                <a:alpha val="9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74493"/>
            <a:ext cx="3600000" cy="2702500"/>
          </a:xfrm>
          <a:prstGeom prst="rect">
            <a:avLst/>
          </a:prstGeom>
          <a:noFill/>
          <a:ln w="66675">
            <a:solidFill>
              <a:srgbClr val="0070C0">
                <a:alpha val="93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132" y="2564904"/>
            <a:ext cx="2715736" cy="291081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5661248"/>
            <a:ext cx="4572000" cy="1015663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>
            <a:spAutoFit/>
          </a:bodyPr>
          <a:lstStyle/>
          <a:p>
            <a:r>
              <a:rPr lang="ru-RU" sz="2000" dirty="0"/>
              <a:t>2016/2017 </a:t>
            </a:r>
            <a:r>
              <a:rPr lang="ru-RU" sz="2000" dirty="0" err="1"/>
              <a:t>уч.г</a:t>
            </a:r>
            <a:r>
              <a:rPr lang="ru-RU" sz="2000" dirty="0"/>
              <a:t>. – 22 932 </a:t>
            </a:r>
            <a:r>
              <a:rPr lang="ru-RU" sz="2000" dirty="0" smtClean="0"/>
              <a:t>ребенка 2017/2018 </a:t>
            </a:r>
            <a:r>
              <a:rPr lang="ru-RU" sz="2000" dirty="0"/>
              <a:t>уч.г. – 24 </a:t>
            </a:r>
            <a:r>
              <a:rPr lang="ru-RU" sz="2000" dirty="0" smtClean="0"/>
              <a:t>412 детей</a:t>
            </a:r>
          </a:p>
          <a:p>
            <a:r>
              <a:rPr lang="ru-RU" sz="2000" dirty="0" smtClean="0"/>
              <a:t>2018/2019 уч.г. – 25 825 детей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169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8172480" cy="45005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Особенности организации образовательного процесса для детей с особенностями психофизического развития в различных структурах учреждений дошкольного образования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568950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sz="3500" dirty="0" smtClean="0"/>
              <a:t>Усова Татьяна Михайловна, директор </a:t>
            </a:r>
          </a:p>
          <a:p>
            <a:pPr algn="r"/>
            <a:r>
              <a:rPr lang="ru-RU" sz="3500" dirty="0" smtClean="0"/>
              <a:t>ГУО «Гомельский областной центр коррекционно-развивающего обучения и реабилитации»</a:t>
            </a:r>
          </a:p>
          <a:p>
            <a:pPr algn="ctr"/>
            <a:endParaRPr lang="ru-RU" dirty="0" smtClean="0"/>
          </a:p>
          <a:p>
            <a:pPr algn="ctr"/>
            <a:r>
              <a:rPr lang="ru-RU" sz="2500" dirty="0" smtClean="0"/>
              <a:t>г.Гомель, 2020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9451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 smtClean="0">
                <a:latin typeface="+mn-lt"/>
              </a:rPr>
              <a:t>Обучение по месту жительства детей с ОПФР</a:t>
            </a:r>
            <a:endParaRPr lang="ru-RU" sz="3000" dirty="0"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60843645"/>
              </p:ext>
            </p:extLst>
          </p:nvPr>
        </p:nvGraphicFramePr>
        <p:xfrm>
          <a:off x="369787" y="495253"/>
          <a:ext cx="8229600" cy="3519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3366236" cy="2580126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4500570"/>
            <a:ext cx="3498155" cy="2139961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01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05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424456"/>
                </a:solidFill>
                <a:latin typeface="Georgia"/>
              </a:rPr>
              <a:t>Дети дошкольного возраста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4873752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sz="2400" i="1" dirty="0" smtClean="0"/>
          </a:p>
          <a:p>
            <a:pPr marL="109728" indent="0">
              <a:buNone/>
            </a:pPr>
            <a:r>
              <a:rPr lang="ru-RU" sz="2400" i="1" dirty="0" smtClean="0"/>
              <a:t>Лучшие показатели     Ж</a:t>
            </a:r>
            <a:r>
              <a:rPr lang="ru-RU" i="1" dirty="0" smtClean="0"/>
              <a:t>лобинский       </a:t>
            </a:r>
            <a:r>
              <a:rPr lang="ru-RU" b="1" i="1" dirty="0" smtClean="0">
                <a:solidFill>
                  <a:srgbClr val="0070C0"/>
                </a:solidFill>
              </a:rPr>
              <a:t>(</a:t>
            </a:r>
            <a:r>
              <a:rPr lang="ru-RU" b="1" i="1" dirty="0">
                <a:solidFill>
                  <a:srgbClr val="0070C0"/>
                </a:solidFill>
              </a:rPr>
              <a:t>69,2</a:t>
            </a:r>
            <a:r>
              <a:rPr lang="ru-RU" b="1" i="1" dirty="0" smtClean="0">
                <a:solidFill>
                  <a:srgbClr val="0070C0"/>
                </a:solidFill>
              </a:rPr>
              <a:t>%)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</a:p>
          <a:p>
            <a:pPr marL="109728" indent="0">
              <a:buNone/>
            </a:pPr>
            <a:r>
              <a:rPr lang="ru-RU" i="1" dirty="0" smtClean="0"/>
              <a:t>                                        Речицкий            </a:t>
            </a:r>
            <a:r>
              <a:rPr lang="ru-RU" b="1" i="1" dirty="0" smtClean="0">
                <a:solidFill>
                  <a:srgbClr val="0070C0"/>
                </a:solidFill>
              </a:rPr>
              <a:t>(68,1</a:t>
            </a:r>
            <a:r>
              <a:rPr lang="ru-RU" b="1" i="1" dirty="0">
                <a:solidFill>
                  <a:srgbClr val="0070C0"/>
                </a:solidFill>
              </a:rPr>
              <a:t>%) </a:t>
            </a:r>
            <a:endParaRPr lang="ru-RU" b="1" i="1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                                      </a:t>
            </a:r>
            <a:r>
              <a:rPr lang="ru-RU" i="1" dirty="0" smtClean="0"/>
              <a:t>Житковичский  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(67,2%)</a:t>
            </a:r>
          </a:p>
          <a:p>
            <a:pPr marL="109728" indent="0">
              <a:buNone/>
            </a:pPr>
            <a:r>
              <a:rPr lang="ru-RU" i="1" dirty="0" smtClean="0"/>
              <a:t>                                       Ветковский       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66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%) </a:t>
            </a:r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i="1" dirty="0" smtClean="0"/>
              <a:t>Наименьшие</a:t>
            </a:r>
            <a:r>
              <a:rPr lang="ru-RU" dirty="0" smtClean="0"/>
              <a:t>                </a:t>
            </a:r>
            <a:r>
              <a:rPr lang="ru-RU" i="1" dirty="0" smtClean="0"/>
              <a:t>Кормянский        </a:t>
            </a:r>
            <a:r>
              <a:rPr lang="ru-RU" b="1" i="1" dirty="0" smtClean="0">
                <a:solidFill>
                  <a:srgbClr val="C00000"/>
                </a:solidFill>
              </a:rPr>
              <a:t>(</a:t>
            </a:r>
            <a:r>
              <a:rPr lang="ru-RU" b="1" i="1" dirty="0">
                <a:solidFill>
                  <a:srgbClr val="C00000"/>
                </a:solidFill>
              </a:rPr>
              <a:t>47,8</a:t>
            </a:r>
            <a:r>
              <a:rPr lang="ru-RU" b="1" i="1" dirty="0" smtClean="0">
                <a:solidFill>
                  <a:srgbClr val="C00000"/>
                </a:solidFill>
              </a:rPr>
              <a:t>%)</a:t>
            </a:r>
          </a:p>
          <a:p>
            <a:pPr marL="109728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                                  Наровлянский   </a:t>
            </a:r>
            <a:r>
              <a:rPr lang="ru-RU" b="1" i="1" dirty="0" smtClean="0">
                <a:solidFill>
                  <a:srgbClr val="C00000"/>
                </a:solidFill>
              </a:rPr>
              <a:t>(49,6%)</a:t>
            </a:r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95" y="372414"/>
            <a:ext cx="8248650" cy="307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55576" y="2801517"/>
            <a:ext cx="4185989" cy="1141254"/>
          </a:xfrm>
          <a:prstGeom prst="roundRect">
            <a:avLst/>
          </a:prstGeom>
          <a:solidFill>
            <a:schemeClr val="accent2">
              <a:lumMod val="75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2019/2020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58%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1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+mn-lt"/>
              </a:rPr>
              <a:t>Выявление детей с ОПФР</a:t>
            </a:r>
            <a:endParaRPr lang="ru-RU" sz="36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4038600" cy="53626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ПМПК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156899982"/>
              </p:ext>
            </p:extLst>
          </p:nvPr>
        </p:nvGraphicFramePr>
        <p:xfrm>
          <a:off x="4648200" y="1412875"/>
          <a:ext cx="4038600" cy="5362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1655676" y="1982462"/>
            <a:ext cx="504056" cy="115212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3332404"/>
            <a:ext cx="3168352" cy="151216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Обследовано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21</a:t>
            </a:r>
            <a:r>
              <a:rPr lang="ru-RU" sz="2400" dirty="0">
                <a:solidFill>
                  <a:srgbClr val="002060"/>
                </a:solidFill>
              </a:rPr>
              <a:t> </a:t>
            </a:r>
            <a:r>
              <a:rPr lang="ru-RU" sz="2400" dirty="0" smtClean="0">
                <a:solidFill>
                  <a:srgbClr val="002060"/>
                </a:solidFill>
              </a:rPr>
              <a:t>991 ребенок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9038800">
            <a:off x="3491880" y="2852936"/>
            <a:ext cx="1296144" cy="47946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260648"/>
            <a:ext cx="8532440" cy="864096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Структура специального образования</a:t>
            </a:r>
            <a:br>
              <a:rPr lang="ru-RU" sz="2400" b="1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На уровне дошкольного – 14 322 ребенка</a:t>
            </a:r>
            <a:endParaRPr lang="ru-RU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61544812"/>
              </p:ext>
            </p:extLst>
          </p:nvPr>
        </p:nvGraphicFramePr>
        <p:xfrm>
          <a:off x="251520" y="1122873"/>
          <a:ext cx="889248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713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+mn-lt"/>
              </a:rPr>
              <a:t>Количество детей дошкольного возраста в пунктах </a:t>
            </a:r>
            <a:r>
              <a:rPr lang="ru-RU" sz="2800" dirty="0">
                <a:latin typeface="+mn-lt"/>
              </a:rPr>
              <a:t>коррекционно-педагогической </a:t>
            </a:r>
            <a:r>
              <a:rPr lang="ru-RU" sz="2800" dirty="0" smtClean="0">
                <a:latin typeface="+mn-lt"/>
              </a:rPr>
              <a:t>помощи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28479594"/>
              </p:ext>
            </p:extLst>
          </p:nvPr>
        </p:nvGraphicFramePr>
        <p:xfrm>
          <a:off x="457200" y="1340768"/>
          <a:ext cx="8579296" cy="5233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93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548680"/>
            <a:ext cx="3816425" cy="1022932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Специальные дошкольные учреждения</a:t>
            </a:r>
            <a:endParaRPr lang="ru-RU" sz="24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4" name="Объект 10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785926"/>
            <a:ext cx="3657600" cy="3886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glow rad="127000">
              <a:srgbClr val="92D050"/>
            </a:glow>
          </a:effectLst>
        </p:spPr>
      </p:pic>
      <p:pic>
        <p:nvPicPr>
          <p:cNvPr id="16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0" y="3786190"/>
            <a:ext cx="3816424" cy="2862318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glow rad="127000">
              <a:srgbClr val="92D050"/>
            </a:glo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051831"/>
              </p:ext>
            </p:extLst>
          </p:nvPr>
        </p:nvGraphicFramePr>
        <p:xfrm>
          <a:off x="4788024" y="908720"/>
          <a:ext cx="3819826" cy="2016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76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910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Учебный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детей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903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70C0"/>
                          </a:solidFill>
                        </a:rPr>
                        <a:t>2019/2020</a:t>
                      </a:r>
                      <a:endParaRPr lang="ru-RU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70C0"/>
                          </a:solidFill>
                        </a:rPr>
                        <a:t>1180</a:t>
                      </a:r>
                      <a:endParaRPr lang="ru-RU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903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70C0"/>
                          </a:solidFill>
                        </a:rPr>
                        <a:t>2018/2019</a:t>
                      </a:r>
                      <a:endParaRPr lang="ru-RU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70C0"/>
                          </a:solidFill>
                        </a:rPr>
                        <a:t>1148</a:t>
                      </a:r>
                      <a:endParaRPr lang="ru-RU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903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2017/2018</a:t>
                      </a: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1161</a:t>
                      </a: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3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5922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Структуры 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интегрированного обучения и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воспитания в учреждениях дошкольного образования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  <a:latin typeface="+mn-lt"/>
              </a:rPr>
              <a:t>19,5%</a:t>
            </a:r>
            <a:r>
              <a:rPr lang="ru-RU" sz="2700" dirty="0" smtClean="0">
                <a:latin typeface="+mn-lt"/>
              </a:rPr>
              <a:t> </a:t>
            </a:r>
            <a:r>
              <a:rPr lang="ru-RU" sz="2700" dirty="0">
                <a:latin typeface="+mn-lt"/>
              </a:rPr>
              <a:t>от общего количества детей </a:t>
            </a:r>
            <a:r>
              <a:rPr lang="ru-RU" sz="2700" dirty="0" smtClean="0">
                <a:latin typeface="+mn-lt"/>
              </a:rPr>
              <a:t>с ОПФР дошкольного возраста</a:t>
            </a:r>
            <a:endParaRPr lang="ru-RU" sz="2700" dirty="0"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82993734"/>
              </p:ext>
            </p:extLst>
          </p:nvPr>
        </p:nvGraphicFramePr>
        <p:xfrm>
          <a:off x="323850" y="3212976"/>
          <a:ext cx="836295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4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814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Учебный</a:t>
                      </a:r>
                      <a:r>
                        <a:rPr lang="ru-RU" sz="2600" baseline="0" dirty="0" smtClean="0"/>
                        <a:t> год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Количество детей</a:t>
                      </a:r>
                      <a:endParaRPr lang="ru-RU" sz="2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/>
                        <a:t>2016/2017</a:t>
                      </a:r>
                      <a:endParaRPr lang="ru-RU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/>
                        <a:t>2 175</a:t>
                      </a:r>
                      <a:endParaRPr lang="ru-RU" sz="3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/>
                        <a:t>2017/2018</a:t>
                      </a:r>
                      <a:endParaRPr lang="ru-RU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/>
                        <a:t>2 380</a:t>
                      </a:r>
                      <a:endParaRPr lang="ru-RU" sz="3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/>
                        <a:t>2018/2019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/>
                        <a:t>2 675</a:t>
                      </a:r>
                      <a:endParaRPr lang="ru-RU" sz="3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31262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C00000"/>
                          </a:solidFill>
                        </a:rPr>
                        <a:t>2019/2020</a:t>
                      </a:r>
                    </a:p>
                    <a:p>
                      <a:pPr algn="ctr"/>
                      <a:endParaRPr lang="ru-RU" sz="3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C00000"/>
                          </a:solidFill>
                        </a:rPr>
                        <a:t>2 798</a:t>
                      </a:r>
                      <a:endParaRPr lang="ru-RU" sz="3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4427984" y="148478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0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289</TotalTime>
  <Words>795</Words>
  <Application>Microsoft Office PowerPoint</Application>
  <PresentationFormat>Экран (4:3)</PresentationFormat>
  <Paragraphs>184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Особенности организации образовательного процесса для детей с особенностями психофизического развития в различных структурах учреждений дошкольного образования</vt:lpstr>
      <vt:lpstr>Количество детей с ОПФР – 26 858 детей-инвалидов - 1866 </vt:lpstr>
      <vt:lpstr>Обучение по месту жительства детей с ОПФР</vt:lpstr>
      <vt:lpstr>Дети дошкольного возраста</vt:lpstr>
      <vt:lpstr>Выявление детей с ОПФР</vt:lpstr>
      <vt:lpstr>Структура специального образования На уровне дошкольного – 14 322 ребенка</vt:lpstr>
      <vt:lpstr>Количество детей дошкольного возраста в пунктах коррекционно-педагогической помощи</vt:lpstr>
      <vt:lpstr>Специальные дошкольные учреждения</vt:lpstr>
      <vt:lpstr>Структуры интегрированного обучения и воспитания в учреждениях дошкольного образования   19,5% от общего количества детей с ОПФР дошкольного возраста</vt:lpstr>
      <vt:lpstr>  Сеть структур  интегрированного обучения и воспитания на уроне дошкольного образования</vt:lpstr>
      <vt:lpstr>Нормативные документы, регламентирующие функционирование структур специального дошкольного образования</vt:lpstr>
      <vt:lpstr>Наполняемость  форм интегрированного обучения и воспитания</vt:lpstr>
      <vt:lpstr>Нормативная численность обучающихся</vt:lpstr>
      <vt:lpstr>«Методические рекомендации по совершенствованию работы по организации интегрированного обучения и воспитания», утвержденным заместителем Министра образования РБ 26.08.2016   Реализация образовательного процесса с детьми дошкольного возраста с ОПФР  </vt:lpstr>
      <vt:lpstr>Реализация образовательного процесса на уровне дошкольного образования </vt:lpstr>
      <vt:lpstr>Некоторые вопросы реализации учебных и коррекционных занятий учителем-дефектологом</vt:lpstr>
      <vt:lpstr>Документация учреждения дошкольного образования:</vt:lpstr>
      <vt:lpstr>Документация педагогических работников учреждения дошкольного образования:</vt:lpstr>
      <vt:lpstr>Основные условия</vt:lpstr>
      <vt:lpstr>Особенности организации образовательного процесса для детей с особенностями психофизического развития в различных структурах учреждений дошкольного образования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drtgs</dc:creator>
  <cp:lastModifiedBy>юзер3</cp:lastModifiedBy>
  <cp:revision>76</cp:revision>
  <dcterms:created xsi:type="dcterms:W3CDTF">2019-06-10T10:36:18Z</dcterms:created>
  <dcterms:modified xsi:type="dcterms:W3CDTF">2020-01-30T08:18:16Z</dcterms:modified>
</cp:coreProperties>
</file>