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  <p:sldMasterId id="2147483975" r:id="rId2"/>
  </p:sldMasterIdLst>
  <p:sldIdLst>
    <p:sldId id="258" r:id="rId3"/>
    <p:sldId id="272" r:id="rId4"/>
    <p:sldId id="273" r:id="rId5"/>
    <p:sldId id="257" r:id="rId6"/>
    <p:sldId id="260" r:id="rId7"/>
    <p:sldId id="259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74" r:id="rId16"/>
    <p:sldId id="275" r:id="rId17"/>
    <p:sldId id="268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86475" autoAdjust="0"/>
  </p:normalViewPr>
  <p:slideViewPr>
    <p:cSldViewPr>
      <p:cViewPr>
        <p:scale>
          <a:sx n="100" d="100"/>
          <a:sy n="100" d="100"/>
        </p:scale>
        <p:origin x="-2226" y="-10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76448-24A4-420A-B936-9320983EF9F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0E794C-DA63-4AF9-B9D3-E0F853A8E1A5}">
      <dgm:prSet phldrT="[Текст]"/>
      <dgm:spPr/>
      <dgm:t>
        <a:bodyPr/>
        <a:lstStyle/>
        <a:p>
          <a:r>
            <a:rPr lang="ru-RU" dirty="0" smtClean="0"/>
            <a:t>Трудности в обучении</a:t>
          </a:r>
          <a:endParaRPr lang="ru-RU" dirty="0"/>
        </a:p>
      </dgm:t>
    </dgm:pt>
    <dgm:pt modelId="{A0BC9A14-2DE1-4B71-AF58-118E8DEEF958}" type="parTrans" cxnId="{A5448287-BA36-4FF7-BA3C-60F40B571864}">
      <dgm:prSet/>
      <dgm:spPr/>
      <dgm:t>
        <a:bodyPr/>
        <a:lstStyle/>
        <a:p>
          <a:endParaRPr lang="ru-RU"/>
        </a:p>
      </dgm:t>
    </dgm:pt>
    <dgm:pt modelId="{BAA4046A-4517-466A-8BBB-84FE55E072B1}" type="sibTrans" cxnId="{A5448287-BA36-4FF7-BA3C-60F40B571864}">
      <dgm:prSet/>
      <dgm:spPr/>
      <dgm:t>
        <a:bodyPr/>
        <a:lstStyle/>
        <a:p>
          <a:endParaRPr lang="ru-RU"/>
        </a:p>
      </dgm:t>
    </dgm:pt>
    <dgm:pt modelId="{6D67019E-4811-414E-89B3-4D8FB15A77AD}">
      <dgm:prSet phldrT="[Текст]"/>
      <dgm:spPr/>
      <dgm:t>
        <a:bodyPr/>
        <a:lstStyle/>
        <a:p>
          <a:r>
            <a:rPr lang="ru-RU" b="1" dirty="0" smtClean="0"/>
            <a:t>Социальное ориентирование</a:t>
          </a:r>
          <a:endParaRPr lang="ru-RU" b="1" dirty="0"/>
        </a:p>
      </dgm:t>
    </dgm:pt>
    <dgm:pt modelId="{14C71E5A-3811-49BD-9816-F990FCABBB93}" type="parTrans" cxnId="{FE449C9A-FCC6-42C2-9605-482822385E83}">
      <dgm:prSet/>
      <dgm:spPr/>
      <dgm:t>
        <a:bodyPr/>
        <a:lstStyle/>
        <a:p>
          <a:endParaRPr lang="ru-RU"/>
        </a:p>
      </dgm:t>
    </dgm:pt>
    <dgm:pt modelId="{AE96A433-B741-455B-B77F-8D00EEF7BE28}" type="sibTrans" cxnId="{FE449C9A-FCC6-42C2-9605-482822385E83}">
      <dgm:prSet/>
      <dgm:spPr/>
      <dgm:t>
        <a:bodyPr/>
        <a:lstStyle/>
        <a:p>
          <a:endParaRPr lang="ru-RU"/>
        </a:p>
      </dgm:t>
    </dgm:pt>
    <dgm:pt modelId="{99199FF6-5B79-4BFB-8AA3-DA04D323F5F4}">
      <dgm:prSet phldrT="[Текст]"/>
      <dgm:spPr/>
      <dgm:t>
        <a:bodyPr/>
        <a:lstStyle/>
        <a:p>
          <a:r>
            <a:rPr lang="ru-RU" dirty="0" smtClean="0"/>
            <a:t>Тяжелые нарушения речи</a:t>
          </a:r>
          <a:endParaRPr lang="ru-RU" dirty="0"/>
        </a:p>
      </dgm:t>
    </dgm:pt>
    <dgm:pt modelId="{53C27D1A-6B58-45D5-B77F-FF4DFEAA7417}" type="parTrans" cxnId="{C9267A69-DB82-4701-8D82-7C4AB734C5BA}">
      <dgm:prSet/>
      <dgm:spPr/>
      <dgm:t>
        <a:bodyPr/>
        <a:lstStyle/>
        <a:p>
          <a:endParaRPr lang="ru-RU"/>
        </a:p>
      </dgm:t>
    </dgm:pt>
    <dgm:pt modelId="{88F06E74-0A53-400D-8515-D1A7D4EFB5E0}" type="sibTrans" cxnId="{C9267A69-DB82-4701-8D82-7C4AB734C5BA}">
      <dgm:prSet/>
      <dgm:spPr/>
      <dgm:t>
        <a:bodyPr/>
        <a:lstStyle/>
        <a:p>
          <a:endParaRPr lang="ru-RU"/>
        </a:p>
      </dgm:t>
    </dgm:pt>
    <dgm:pt modelId="{9EF70099-C089-4FEA-A6BB-F826D72EE1F9}">
      <dgm:prSet phldrT="[Текст]"/>
      <dgm:spPr/>
      <dgm:t>
        <a:bodyPr/>
        <a:lstStyle/>
        <a:p>
          <a:r>
            <a:rPr lang="ru-RU" b="1" dirty="0" smtClean="0"/>
            <a:t>Социальное ориентирование</a:t>
          </a:r>
          <a:endParaRPr lang="ru-RU" b="1" dirty="0"/>
        </a:p>
      </dgm:t>
    </dgm:pt>
    <dgm:pt modelId="{D1748FBF-D676-4133-BCB7-92F88C5A5477}" type="parTrans" cxnId="{E86C1C81-0D96-47E0-BB37-F13788ABDBFF}">
      <dgm:prSet/>
      <dgm:spPr/>
      <dgm:t>
        <a:bodyPr/>
        <a:lstStyle/>
        <a:p>
          <a:endParaRPr lang="ru-RU"/>
        </a:p>
      </dgm:t>
    </dgm:pt>
    <dgm:pt modelId="{8DFE4A78-346F-42B7-9516-458D087E421D}" type="sibTrans" cxnId="{E86C1C81-0D96-47E0-BB37-F13788ABDBFF}">
      <dgm:prSet/>
      <dgm:spPr/>
      <dgm:t>
        <a:bodyPr/>
        <a:lstStyle/>
        <a:p>
          <a:endParaRPr lang="ru-RU"/>
        </a:p>
      </dgm:t>
    </dgm:pt>
    <dgm:pt modelId="{2BF6414C-F3F8-43C5-922C-0A23BC8333F0}">
      <dgm:prSet phldrT="[Текст]"/>
      <dgm:spPr/>
      <dgm:t>
        <a:bodyPr/>
        <a:lstStyle/>
        <a:p>
          <a:r>
            <a:rPr lang="ru-RU" b="1" dirty="0" smtClean="0"/>
            <a:t>Коррекция нарушений письменной речи</a:t>
          </a:r>
          <a:endParaRPr lang="ru-RU" b="1" dirty="0"/>
        </a:p>
      </dgm:t>
    </dgm:pt>
    <dgm:pt modelId="{B2DDDA03-5418-4979-BAD6-536B1EF61CE6}" type="parTrans" cxnId="{6A272404-5C8D-4C8B-8498-65C47B39E9C4}">
      <dgm:prSet/>
      <dgm:spPr/>
      <dgm:t>
        <a:bodyPr/>
        <a:lstStyle/>
        <a:p>
          <a:endParaRPr lang="ru-RU"/>
        </a:p>
      </dgm:t>
    </dgm:pt>
    <dgm:pt modelId="{9CF9F828-5322-406A-8F44-53D52719128E}" type="sibTrans" cxnId="{6A272404-5C8D-4C8B-8498-65C47B39E9C4}">
      <dgm:prSet/>
      <dgm:spPr/>
      <dgm:t>
        <a:bodyPr/>
        <a:lstStyle/>
        <a:p>
          <a:endParaRPr lang="ru-RU"/>
        </a:p>
      </dgm:t>
    </dgm:pt>
    <dgm:pt modelId="{1882F7CF-6F2D-416E-9870-419068323894}">
      <dgm:prSet phldrT="[Текст]"/>
      <dgm:spPr/>
      <dgm:t>
        <a:bodyPr/>
        <a:lstStyle/>
        <a:p>
          <a:r>
            <a:rPr lang="ru-RU" dirty="0" smtClean="0"/>
            <a:t>Первое отделение вспомогательной школы</a:t>
          </a:r>
          <a:endParaRPr lang="ru-RU" dirty="0"/>
        </a:p>
      </dgm:t>
    </dgm:pt>
    <dgm:pt modelId="{F8E08D1A-3F7A-44B7-B70B-5CBD6A2883F1}" type="parTrans" cxnId="{9166D2E7-B239-4EDE-8E53-5CA51DF85BFA}">
      <dgm:prSet/>
      <dgm:spPr/>
      <dgm:t>
        <a:bodyPr/>
        <a:lstStyle/>
        <a:p>
          <a:endParaRPr lang="ru-RU"/>
        </a:p>
      </dgm:t>
    </dgm:pt>
    <dgm:pt modelId="{EDF53DEF-D2DC-409E-A50D-BC4BDDE6DC6E}" type="sibTrans" cxnId="{9166D2E7-B239-4EDE-8E53-5CA51DF85BFA}">
      <dgm:prSet/>
      <dgm:spPr/>
      <dgm:t>
        <a:bodyPr/>
        <a:lstStyle/>
        <a:p>
          <a:endParaRPr lang="ru-RU"/>
        </a:p>
      </dgm:t>
    </dgm:pt>
    <dgm:pt modelId="{A2008E04-00F1-4043-8386-3CB633DFBBB7}">
      <dgm:prSet phldrT="[Текст]"/>
      <dgm:spPr/>
      <dgm:t>
        <a:bodyPr/>
        <a:lstStyle/>
        <a:p>
          <a:r>
            <a:rPr lang="ru-RU" b="1" dirty="0" smtClean="0"/>
            <a:t>Развитие познавательной деятельности</a:t>
          </a:r>
          <a:endParaRPr lang="ru-RU" b="1" dirty="0"/>
        </a:p>
      </dgm:t>
    </dgm:pt>
    <dgm:pt modelId="{E1169C50-FDFE-4E74-A70D-98D885C18188}" type="parTrans" cxnId="{B79D4615-3C95-4E1E-BCC8-EB070E04D9F6}">
      <dgm:prSet/>
      <dgm:spPr/>
      <dgm:t>
        <a:bodyPr/>
        <a:lstStyle/>
        <a:p>
          <a:endParaRPr lang="ru-RU"/>
        </a:p>
      </dgm:t>
    </dgm:pt>
    <dgm:pt modelId="{2EFDCE26-7A84-407C-ADDE-CE930A6E5EC5}" type="sibTrans" cxnId="{B79D4615-3C95-4E1E-BCC8-EB070E04D9F6}">
      <dgm:prSet/>
      <dgm:spPr/>
      <dgm:t>
        <a:bodyPr/>
        <a:lstStyle/>
        <a:p>
          <a:endParaRPr lang="ru-RU"/>
        </a:p>
      </dgm:t>
    </dgm:pt>
    <dgm:pt modelId="{4ED10614-1999-475F-B3E4-BDE05E3A3228}">
      <dgm:prSet phldrT="[Текст]"/>
      <dgm:spPr/>
      <dgm:t>
        <a:bodyPr/>
        <a:lstStyle/>
        <a:p>
          <a:r>
            <a:rPr lang="ru-RU" b="1" dirty="0" smtClean="0"/>
            <a:t>Развитие эмоционально-волевой сферы</a:t>
          </a:r>
          <a:endParaRPr lang="ru-RU" b="1" dirty="0"/>
        </a:p>
      </dgm:t>
    </dgm:pt>
    <dgm:pt modelId="{635FCBF3-638B-4AE2-A7F0-C5D26D21A07C}" type="parTrans" cxnId="{DDEF083C-E102-4728-A239-53B5182A4078}">
      <dgm:prSet/>
      <dgm:spPr/>
      <dgm:t>
        <a:bodyPr/>
        <a:lstStyle/>
        <a:p>
          <a:endParaRPr lang="ru-RU"/>
        </a:p>
      </dgm:t>
    </dgm:pt>
    <dgm:pt modelId="{68B87A4C-B341-47BD-8193-7B342CAAC739}" type="sibTrans" cxnId="{DDEF083C-E102-4728-A239-53B5182A4078}">
      <dgm:prSet/>
      <dgm:spPr/>
      <dgm:t>
        <a:bodyPr/>
        <a:lstStyle/>
        <a:p>
          <a:endParaRPr lang="ru-RU"/>
        </a:p>
      </dgm:t>
    </dgm:pt>
    <dgm:pt modelId="{9408C1B9-7705-4381-94C4-4EA221F81CEE}" type="pres">
      <dgm:prSet presAssocID="{5EB76448-24A4-420A-B936-9320983EF9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586473-72AF-4239-A415-8C35B0DC86D0}" type="pres">
      <dgm:prSet presAssocID="{0D0E794C-DA63-4AF9-B9D3-E0F853A8E1A5}" presName="compNode" presStyleCnt="0"/>
      <dgm:spPr/>
    </dgm:pt>
    <dgm:pt modelId="{7AFCB129-E344-4AE7-9053-00C57A58361D}" type="pres">
      <dgm:prSet presAssocID="{0D0E794C-DA63-4AF9-B9D3-E0F853A8E1A5}" presName="aNode" presStyleLbl="bgShp" presStyleIdx="0" presStyleCnt="3"/>
      <dgm:spPr/>
      <dgm:t>
        <a:bodyPr/>
        <a:lstStyle/>
        <a:p>
          <a:endParaRPr lang="ru-RU"/>
        </a:p>
      </dgm:t>
    </dgm:pt>
    <dgm:pt modelId="{2489E407-2EF2-418F-B3E7-8BB0DAE0B435}" type="pres">
      <dgm:prSet presAssocID="{0D0E794C-DA63-4AF9-B9D3-E0F853A8E1A5}" presName="textNode" presStyleLbl="bgShp" presStyleIdx="0" presStyleCnt="3"/>
      <dgm:spPr/>
      <dgm:t>
        <a:bodyPr/>
        <a:lstStyle/>
        <a:p>
          <a:endParaRPr lang="ru-RU"/>
        </a:p>
      </dgm:t>
    </dgm:pt>
    <dgm:pt modelId="{14FE19CE-0DD9-4A2F-8729-E4113DDBAF01}" type="pres">
      <dgm:prSet presAssocID="{0D0E794C-DA63-4AF9-B9D3-E0F853A8E1A5}" presName="compChildNode" presStyleCnt="0"/>
      <dgm:spPr/>
    </dgm:pt>
    <dgm:pt modelId="{162198B4-097A-4501-BE67-B2CD9347F8F4}" type="pres">
      <dgm:prSet presAssocID="{0D0E794C-DA63-4AF9-B9D3-E0F853A8E1A5}" presName="theInnerList" presStyleCnt="0"/>
      <dgm:spPr/>
    </dgm:pt>
    <dgm:pt modelId="{D03D8502-A03D-4859-B2FE-93901C8607FB}" type="pres">
      <dgm:prSet presAssocID="{6D67019E-4811-414E-89B3-4D8FB15A77A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75DD7-F669-4B96-8777-DC75CCADCA87}" type="pres">
      <dgm:prSet presAssocID="{0D0E794C-DA63-4AF9-B9D3-E0F853A8E1A5}" presName="aSpace" presStyleCnt="0"/>
      <dgm:spPr/>
    </dgm:pt>
    <dgm:pt modelId="{93E86DC3-4EB4-4460-85B2-597C7FA86511}" type="pres">
      <dgm:prSet presAssocID="{99199FF6-5B79-4BFB-8AA3-DA04D323F5F4}" presName="compNode" presStyleCnt="0"/>
      <dgm:spPr/>
    </dgm:pt>
    <dgm:pt modelId="{760672BD-8686-4AE7-A469-E4284AB5C67A}" type="pres">
      <dgm:prSet presAssocID="{99199FF6-5B79-4BFB-8AA3-DA04D323F5F4}" presName="aNode" presStyleLbl="bgShp" presStyleIdx="1" presStyleCnt="3"/>
      <dgm:spPr/>
      <dgm:t>
        <a:bodyPr/>
        <a:lstStyle/>
        <a:p>
          <a:endParaRPr lang="ru-RU"/>
        </a:p>
      </dgm:t>
    </dgm:pt>
    <dgm:pt modelId="{5C77CF72-FDDC-4337-82EF-29C65FC0AE0E}" type="pres">
      <dgm:prSet presAssocID="{99199FF6-5B79-4BFB-8AA3-DA04D323F5F4}" presName="textNode" presStyleLbl="bgShp" presStyleIdx="1" presStyleCnt="3"/>
      <dgm:spPr/>
      <dgm:t>
        <a:bodyPr/>
        <a:lstStyle/>
        <a:p>
          <a:endParaRPr lang="ru-RU"/>
        </a:p>
      </dgm:t>
    </dgm:pt>
    <dgm:pt modelId="{5C0A0ACC-E7B3-4CB2-903A-33D5D3D22BBC}" type="pres">
      <dgm:prSet presAssocID="{99199FF6-5B79-4BFB-8AA3-DA04D323F5F4}" presName="compChildNode" presStyleCnt="0"/>
      <dgm:spPr/>
    </dgm:pt>
    <dgm:pt modelId="{D179D9DC-AC81-40F3-AA1D-33F844658321}" type="pres">
      <dgm:prSet presAssocID="{99199FF6-5B79-4BFB-8AA3-DA04D323F5F4}" presName="theInnerList" presStyleCnt="0"/>
      <dgm:spPr/>
    </dgm:pt>
    <dgm:pt modelId="{AA55AA79-C04A-4623-B304-3361183A9E5C}" type="pres">
      <dgm:prSet presAssocID="{9EF70099-C089-4FEA-A6BB-F826D72EE1F9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E1F9-A785-4210-B40B-941622BEDE71}" type="pres">
      <dgm:prSet presAssocID="{9EF70099-C089-4FEA-A6BB-F826D72EE1F9}" presName="aSpace2" presStyleCnt="0"/>
      <dgm:spPr/>
    </dgm:pt>
    <dgm:pt modelId="{7067674B-5434-4ED9-AC6B-2CE41F523336}" type="pres">
      <dgm:prSet presAssocID="{2BF6414C-F3F8-43C5-922C-0A23BC8333F0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87D2D-692C-4C6D-AA57-4DB9BC583FD2}" type="pres">
      <dgm:prSet presAssocID="{99199FF6-5B79-4BFB-8AA3-DA04D323F5F4}" presName="aSpace" presStyleCnt="0"/>
      <dgm:spPr/>
    </dgm:pt>
    <dgm:pt modelId="{59CAC233-C058-42E5-9F8A-53FF97C72764}" type="pres">
      <dgm:prSet presAssocID="{1882F7CF-6F2D-416E-9870-419068323894}" presName="compNode" presStyleCnt="0"/>
      <dgm:spPr/>
    </dgm:pt>
    <dgm:pt modelId="{7D3F66A8-7E91-428B-B314-7C1D6F952A8E}" type="pres">
      <dgm:prSet presAssocID="{1882F7CF-6F2D-416E-9870-419068323894}" presName="aNode" presStyleLbl="bgShp" presStyleIdx="2" presStyleCnt="3"/>
      <dgm:spPr/>
      <dgm:t>
        <a:bodyPr/>
        <a:lstStyle/>
        <a:p>
          <a:endParaRPr lang="ru-RU"/>
        </a:p>
      </dgm:t>
    </dgm:pt>
    <dgm:pt modelId="{17F835E0-FDCA-41EA-97CA-88866A1B652F}" type="pres">
      <dgm:prSet presAssocID="{1882F7CF-6F2D-416E-9870-419068323894}" presName="textNode" presStyleLbl="bgShp" presStyleIdx="2" presStyleCnt="3"/>
      <dgm:spPr/>
      <dgm:t>
        <a:bodyPr/>
        <a:lstStyle/>
        <a:p>
          <a:endParaRPr lang="ru-RU"/>
        </a:p>
      </dgm:t>
    </dgm:pt>
    <dgm:pt modelId="{B9EFD5AE-97E5-4AD4-8E47-AD772A79238C}" type="pres">
      <dgm:prSet presAssocID="{1882F7CF-6F2D-416E-9870-419068323894}" presName="compChildNode" presStyleCnt="0"/>
      <dgm:spPr/>
    </dgm:pt>
    <dgm:pt modelId="{A0129158-8337-486C-AAA8-A065B051F09E}" type="pres">
      <dgm:prSet presAssocID="{1882F7CF-6F2D-416E-9870-419068323894}" presName="theInnerList" presStyleCnt="0"/>
      <dgm:spPr/>
    </dgm:pt>
    <dgm:pt modelId="{E22F4EEC-7EA5-4C55-85D7-72FC116D2583}" type="pres">
      <dgm:prSet presAssocID="{A2008E04-00F1-4043-8386-3CB633DFBBB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7A1DF-F027-4002-900B-D333EBD99A5E}" type="pres">
      <dgm:prSet presAssocID="{A2008E04-00F1-4043-8386-3CB633DFBBB7}" presName="aSpace2" presStyleCnt="0"/>
      <dgm:spPr/>
    </dgm:pt>
    <dgm:pt modelId="{1A00563B-3705-4CFE-A541-84136BAB57AA}" type="pres">
      <dgm:prSet presAssocID="{4ED10614-1999-475F-B3E4-BDE05E3A3228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D198C-3BA2-44B5-8DD0-E0C89AB6234A}" type="presOf" srcId="{A2008E04-00F1-4043-8386-3CB633DFBBB7}" destId="{E22F4EEC-7EA5-4C55-85D7-72FC116D2583}" srcOrd="0" destOrd="0" presId="urn:microsoft.com/office/officeart/2005/8/layout/lProcess2"/>
    <dgm:cxn modelId="{A68EE03A-B8D3-4BC1-B9E0-7FFE5A6125A7}" type="presOf" srcId="{1882F7CF-6F2D-416E-9870-419068323894}" destId="{17F835E0-FDCA-41EA-97CA-88866A1B652F}" srcOrd="1" destOrd="0" presId="urn:microsoft.com/office/officeart/2005/8/layout/lProcess2"/>
    <dgm:cxn modelId="{B79D4615-3C95-4E1E-BCC8-EB070E04D9F6}" srcId="{1882F7CF-6F2D-416E-9870-419068323894}" destId="{A2008E04-00F1-4043-8386-3CB633DFBBB7}" srcOrd="0" destOrd="0" parTransId="{E1169C50-FDFE-4E74-A70D-98D885C18188}" sibTransId="{2EFDCE26-7A84-407C-ADDE-CE930A6E5EC5}"/>
    <dgm:cxn modelId="{6A272404-5C8D-4C8B-8498-65C47B39E9C4}" srcId="{99199FF6-5B79-4BFB-8AA3-DA04D323F5F4}" destId="{2BF6414C-F3F8-43C5-922C-0A23BC8333F0}" srcOrd="1" destOrd="0" parTransId="{B2DDDA03-5418-4979-BAD6-536B1EF61CE6}" sibTransId="{9CF9F828-5322-406A-8F44-53D52719128E}"/>
    <dgm:cxn modelId="{FE449C9A-FCC6-42C2-9605-482822385E83}" srcId="{0D0E794C-DA63-4AF9-B9D3-E0F853A8E1A5}" destId="{6D67019E-4811-414E-89B3-4D8FB15A77AD}" srcOrd="0" destOrd="0" parTransId="{14C71E5A-3811-49BD-9816-F990FCABBB93}" sibTransId="{AE96A433-B741-455B-B77F-8D00EEF7BE28}"/>
    <dgm:cxn modelId="{C2B5F493-510A-45EE-B99E-E1DC5A287EC2}" type="presOf" srcId="{99199FF6-5B79-4BFB-8AA3-DA04D323F5F4}" destId="{760672BD-8686-4AE7-A469-E4284AB5C67A}" srcOrd="0" destOrd="0" presId="urn:microsoft.com/office/officeart/2005/8/layout/lProcess2"/>
    <dgm:cxn modelId="{52002505-4650-4D43-9480-CC413BB092F5}" type="presOf" srcId="{4ED10614-1999-475F-B3E4-BDE05E3A3228}" destId="{1A00563B-3705-4CFE-A541-84136BAB57AA}" srcOrd="0" destOrd="0" presId="urn:microsoft.com/office/officeart/2005/8/layout/lProcess2"/>
    <dgm:cxn modelId="{A5448287-BA36-4FF7-BA3C-60F40B571864}" srcId="{5EB76448-24A4-420A-B936-9320983EF9F7}" destId="{0D0E794C-DA63-4AF9-B9D3-E0F853A8E1A5}" srcOrd="0" destOrd="0" parTransId="{A0BC9A14-2DE1-4B71-AF58-118E8DEEF958}" sibTransId="{BAA4046A-4517-466A-8BBB-84FE55E072B1}"/>
    <dgm:cxn modelId="{23B4F10F-810F-4F5D-A34C-7DDDE8F72982}" type="presOf" srcId="{1882F7CF-6F2D-416E-9870-419068323894}" destId="{7D3F66A8-7E91-428B-B314-7C1D6F952A8E}" srcOrd="0" destOrd="0" presId="urn:microsoft.com/office/officeart/2005/8/layout/lProcess2"/>
    <dgm:cxn modelId="{C3F8D3A0-877F-4F9C-88C6-2DF00553D575}" type="presOf" srcId="{0D0E794C-DA63-4AF9-B9D3-E0F853A8E1A5}" destId="{2489E407-2EF2-418F-B3E7-8BB0DAE0B435}" srcOrd="1" destOrd="0" presId="urn:microsoft.com/office/officeart/2005/8/layout/lProcess2"/>
    <dgm:cxn modelId="{D9974481-F2FC-4B7C-A8B7-3BBA46CEED1D}" type="presOf" srcId="{0D0E794C-DA63-4AF9-B9D3-E0F853A8E1A5}" destId="{7AFCB129-E344-4AE7-9053-00C57A58361D}" srcOrd="0" destOrd="0" presId="urn:microsoft.com/office/officeart/2005/8/layout/lProcess2"/>
    <dgm:cxn modelId="{DDEF083C-E102-4728-A239-53B5182A4078}" srcId="{1882F7CF-6F2D-416E-9870-419068323894}" destId="{4ED10614-1999-475F-B3E4-BDE05E3A3228}" srcOrd="1" destOrd="0" parTransId="{635FCBF3-638B-4AE2-A7F0-C5D26D21A07C}" sibTransId="{68B87A4C-B341-47BD-8193-7B342CAAC739}"/>
    <dgm:cxn modelId="{0D3ED397-28CA-4B1F-BF1E-3D9636105BE2}" type="presOf" srcId="{5EB76448-24A4-420A-B936-9320983EF9F7}" destId="{9408C1B9-7705-4381-94C4-4EA221F81CEE}" srcOrd="0" destOrd="0" presId="urn:microsoft.com/office/officeart/2005/8/layout/lProcess2"/>
    <dgm:cxn modelId="{60707FBB-5CC3-4EF2-B30F-1CD3389B813A}" type="presOf" srcId="{9EF70099-C089-4FEA-A6BB-F826D72EE1F9}" destId="{AA55AA79-C04A-4623-B304-3361183A9E5C}" srcOrd="0" destOrd="0" presId="urn:microsoft.com/office/officeart/2005/8/layout/lProcess2"/>
    <dgm:cxn modelId="{C9267A69-DB82-4701-8D82-7C4AB734C5BA}" srcId="{5EB76448-24A4-420A-B936-9320983EF9F7}" destId="{99199FF6-5B79-4BFB-8AA3-DA04D323F5F4}" srcOrd="1" destOrd="0" parTransId="{53C27D1A-6B58-45D5-B77F-FF4DFEAA7417}" sibTransId="{88F06E74-0A53-400D-8515-D1A7D4EFB5E0}"/>
    <dgm:cxn modelId="{79E65A78-86FD-40E4-B39C-E34FCC1702A2}" type="presOf" srcId="{2BF6414C-F3F8-43C5-922C-0A23BC8333F0}" destId="{7067674B-5434-4ED9-AC6B-2CE41F523336}" srcOrd="0" destOrd="0" presId="urn:microsoft.com/office/officeart/2005/8/layout/lProcess2"/>
    <dgm:cxn modelId="{E86C1C81-0D96-47E0-BB37-F13788ABDBFF}" srcId="{99199FF6-5B79-4BFB-8AA3-DA04D323F5F4}" destId="{9EF70099-C089-4FEA-A6BB-F826D72EE1F9}" srcOrd="0" destOrd="0" parTransId="{D1748FBF-D676-4133-BCB7-92F88C5A5477}" sibTransId="{8DFE4A78-346F-42B7-9516-458D087E421D}"/>
    <dgm:cxn modelId="{9166D2E7-B239-4EDE-8E53-5CA51DF85BFA}" srcId="{5EB76448-24A4-420A-B936-9320983EF9F7}" destId="{1882F7CF-6F2D-416E-9870-419068323894}" srcOrd="2" destOrd="0" parTransId="{F8E08D1A-3F7A-44B7-B70B-5CBD6A2883F1}" sibTransId="{EDF53DEF-D2DC-409E-A50D-BC4BDDE6DC6E}"/>
    <dgm:cxn modelId="{021A7829-C6F6-41C9-9356-0C0B02443101}" type="presOf" srcId="{99199FF6-5B79-4BFB-8AA3-DA04D323F5F4}" destId="{5C77CF72-FDDC-4337-82EF-29C65FC0AE0E}" srcOrd="1" destOrd="0" presId="urn:microsoft.com/office/officeart/2005/8/layout/lProcess2"/>
    <dgm:cxn modelId="{C1639E88-5477-46B3-9F74-948056CC93B4}" type="presOf" srcId="{6D67019E-4811-414E-89B3-4D8FB15A77AD}" destId="{D03D8502-A03D-4859-B2FE-93901C8607FB}" srcOrd="0" destOrd="0" presId="urn:microsoft.com/office/officeart/2005/8/layout/lProcess2"/>
    <dgm:cxn modelId="{D8B1D932-629B-44B1-9B4F-D06F93DFC1FE}" type="presParOf" srcId="{9408C1B9-7705-4381-94C4-4EA221F81CEE}" destId="{6C586473-72AF-4239-A415-8C35B0DC86D0}" srcOrd="0" destOrd="0" presId="urn:microsoft.com/office/officeart/2005/8/layout/lProcess2"/>
    <dgm:cxn modelId="{C16F1CA7-510F-43AD-8BA8-74DFA1205AFC}" type="presParOf" srcId="{6C586473-72AF-4239-A415-8C35B0DC86D0}" destId="{7AFCB129-E344-4AE7-9053-00C57A58361D}" srcOrd="0" destOrd="0" presId="urn:microsoft.com/office/officeart/2005/8/layout/lProcess2"/>
    <dgm:cxn modelId="{79C696CA-B55D-465D-97E8-F218B0CF236D}" type="presParOf" srcId="{6C586473-72AF-4239-A415-8C35B0DC86D0}" destId="{2489E407-2EF2-418F-B3E7-8BB0DAE0B435}" srcOrd="1" destOrd="0" presId="urn:microsoft.com/office/officeart/2005/8/layout/lProcess2"/>
    <dgm:cxn modelId="{4D0DAFAB-DE66-4619-9985-C1AE7ACCA823}" type="presParOf" srcId="{6C586473-72AF-4239-A415-8C35B0DC86D0}" destId="{14FE19CE-0DD9-4A2F-8729-E4113DDBAF01}" srcOrd="2" destOrd="0" presId="urn:microsoft.com/office/officeart/2005/8/layout/lProcess2"/>
    <dgm:cxn modelId="{E4CC6243-C605-46AB-BA6F-EC15A3AE2CD1}" type="presParOf" srcId="{14FE19CE-0DD9-4A2F-8729-E4113DDBAF01}" destId="{162198B4-097A-4501-BE67-B2CD9347F8F4}" srcOrd="0" destOrd="0" presId="urn:microsoft.com/office/officeart/2005/8/layout/lProcess2"/>
    <dgm:cxn modelId="{9A6D8B7E-7CDC-425B-93C6-8AFFDEF67C36}" type="presParOf" srcId="{162198B4-097A-4501-BE67-B2CD9347F8F4}" destId="{D03D8502-A03D-4859-B2FE-93901C8607FB}" srcOrd="0" destOrd="0" presId="urn:microsoft.com/office/officeart/2005/8/layout/lProcess2"/>
    <dgm:cxn modelId="{48DDC3AC-FE2F-41A9-ADFD-32C7E6F82703}" type="presParOf" srcId="{9408C1B9-7705-4381-94C4-4EA221F81CEE}" destId="{DF375DD7-F669-4B96-8777-DC75CCADCA87}" srcOrd="1" destOrd="0" presId="urn:microsoft.com/office/officeart/2005/8/layout/lProcess2"/>
    <dgm:cxn modelId="{21EDA4F5-5296-4D13-B004-E4C2356CD5A5}" type="presParOf" srcId="{9408C1B9-7705-4381-94C4-4EA221F81CEE}" destId="{93E86DC3-4EB4-4460-85B2-597C7FA86511}" srcOrd="2" destOrd="0" presId="urn:microsoft.com/office/officeart/2005/8/layout/lProcess2"/>
    <dgm:cxn modelId="{23FB245E-CD31-4E44-BB12-F22593A0C453}" type="presParOf" srcId="{93E86DC3-4EB4-4460-85B2-597C7FA86511}" destId="{760672BD-8686-4AE7-A469-E4284AB5C67A}" srcOrd="0" destOrd="0" presId="urn:microsoft.com/office/officeart/2005/8/layout/lProcess2"/>
    <dgm:cxn modelId="{32B65C8B-A068-4289-9C7A-5AD3FE0A2DBB}" type="presParOf" srcId="{93E86DC3-4EB4-4460-85B2-597C7FA86511}" destId="{5C77CF72-FDDC-4337-82EF-29C65FC0AE0E}" srcOrd="1" destOrd="0" presId="urn:microsoft.com/office/officeart/2005/8/layout/lProcess2"/>
    <dgm:cxn modelId="{C9A54C2C-E21B-4089-A102-AB37B6990659}" type="presParOf" srcId="{93E86DC3-4EB4-4460-85B2-597C7FA86511}" destId="{5C0A0ACC-E7B3-4CB2-903A-33D5D3D22BBC}" srcOrd="2" destOrd="0" presId="urn:microsoft.com/office/officeart/2005/8/layout/lProcess2"/>
    <dgm:cxn modelId="{98E60D8D-4A6B-4233-A1FE-F84E6E875CC8}" type="presParOf" srcId="{5C0A0ACC-E7B3-4CB2-903A-33D5D3D22BBC}" destId="{D179D9DC-AC81-40F3-AA1D-33F844658321}" srcOrd="0" destOrd="0" presId="urn:microsoft.com/office/officeart/2005/8/layout/lProcess2"/>
    <dgm:cxn modelId="{7448E607-E597-41DD-833A-2330F3424F9F}" type="presParOf" srcId="{D179D9DC-AC81-40F3-AA1D-33F844658321}" destId="{AA55AA79-C04A-4623-B304-3361183A9E5C}" srcOrd="0" destOrd="0" presId="urn:microsoft.com/office/officeart/2005/8/layout/lProcess2"/>
    <dgm:cxn modelId="{F4AFA0FA-74DE-4D3E-B30C-C9E3DA844F4A}" type="presParOf" srcId="{D179D9DC-AC81-40F3-AA1D-33F844658321}" destId="{5FBDE1F9-A785-4210-B40B-941622BEDE71}" srcOrd="1" destOrd="0" presId="urn:microsoft.com/office/officeart/2005/8/layout/lProcess2"/>
    <dgm:cxn modelId="{5C9905F4-2037-4FC2-8458-16EB8B4331B5}" type="presParOf" srcId="{D179D9DC-AC81-40F3-AA1D-33F844658321}" destId="{7067674B-5434-4ED9-AC6B-2CE41F523336}" srcOrd="2" destOrd="0" presId="urn:microsoft.com/office/officeart/2005/8/layout/lProcess2"/>
    <dgm:cxn modelId="{B7C8C94E-E5F6-4B89-9B74-A3CA2B84DFA2}" type="presParOf" srcId="{9408C1B9-7705-4381-94C4-4EA221F81CEE}" destId="{A9987D2D-692C-4C6D-AA57-4DB9BC583FD2}" srcOrd="3" destOrd="0" presId="urn:microsoft.com/office/officeart/2005/8/layout/lProcess2"/>
    <dgm:cxn modelId="{4DF8531A-05AA-4A27-88EA-38DE6C715078}" type="presParOf" srcId="{9408C1B9-7705-4381-94C4-4EA221F81CEE}" destId="{59CAC233-C058-42E5-9F8A-53FF97C72764}" srcOrd="4" destOrd="0" presId="urn:microsoft.com/office/officeart/2005/8/layout/lProcess2"/>
    <dgm:cxn modelId="{F704C8DD-7AD1-479A-A51F-A1677AFD7B1A}" type="presParOf" srcId="{59CAC233-C058-42E5-9F8A-53FF97C72764}" destId="{7D3F66A8-7E91-428B-B314-7C1D6F952A8E}" srcOrd="0" destOrd="0" presId="urn:microsoft.com/office/officeart/2005/8/layout/lProcess2"/>
    <dgm:cxn modelId="{18C7B0F0-7868-410B-8031-F163A4AA237B}" type="presParOf" srcId="{59CAC233-C058-42E5-9F8A-53FF97C72764}" destId="{17F835E0-FDCA-41EA-97CA-88866A1B652F}" srcOrd="1" destOrd="0" presId="urn:microsoft.com/office/officeart/2005/8/layout/lProcess2"/>
    <dgm:cxn modelId="{5BC96D47-4025-4920-9F7F-85A9347DACF4}" type="presParOf" srcId="{59CAC233-C058-42E5-9F8A-53FF97C72764}" destId="{B9EFD5AE-97E5-4AD4-8E47-AD772A79238C}" srcOrd="2" destOrd="0" presId="urn:microsoft.com/office/officeart/2005/8/layout/lProcess2"/>
    <dgm:cxn modelId="{10413C26-A006-4623-BE69-9BCBC9AF92C4}" type="presParOf" srcId="{B9EFD5AE-97E5-4AD4-8E47-AD772A79238C}" destId="{A0129158-8337-486C-AAA8-A065B051F09E}" srcOrd="0" destOrd="0" presId="urn:microsoft.com/office/officeart/2005/8/layout/lProcess2"/>
    <dgm:cxn modelId="{272ACCEA-956A-4027-9B21-9CDF5E812B88}" type="presParOf" srcId="{A0129158-8337-486C-AAA8-A065B051F09E}" destId="{E22F4EEC-7EA5-4C55-85D7-72FC116D2583}" srcOrd="0" destOrd="0" presId="urn:microsoft.com/office/officeart/2005/8/layout/lProcess2"/>
    <dgm:cxn modelId="{9C337897-34E0-4D92-B692-E80596B20F84}" type="presParOf" srcId="{A0129158-8337-486C-AAA8-A065B051F09E}" destId="{2907A1DF-F027-4002-900B-D333EBD99A5E}" srcOrd="1" destOrd="0" presId="urn:microsoft.com/office/officeart/2005/8/layout/lProcess2"/>
    <dgm:cxn modelId="{B24DC9DC-EDC8-499D-AE82-55BC572E7071}" type="presParOf" srcId="{A0129158-8337-486C-AAA8-A065B051F09E}" destId="{1A00563B-3705-4CFE-A541-84136BAB57A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FC5236-0516-4AF7-8286-E09E75592A5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68884E-507F-4B40-814C-3DB4EA276494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9B66F46E-A2D7-4D65-941D-37044085261D}" type="parTrans" cxnId="{DF5FD9BB-6505-489F-9881-16E3AC788B7D}">
      <dgm:prSet/>
      <dgm:spPr/>
      <dgm:t>
        <a:bodyPr/>
        <a:lstStyle/>
        <a:p>
          <a:endParaRPr lang="ru-RU"/>
        </a:p>
      </dgm:t>
    </dgm:pt>
    <dgm:pt modelId="{C3494830-6167-4676-88B4-A75DAB1A9482}" type="sibTrans" cxnId="{DF5FD9BB-6505-489F-9881-16E3AC788B7D}">
      <dgm:prSet/>
      <dgm:spPr/>
      <dgm:t>
        <a:bodyPr/>
        <a:lstStyle/>
        <a:p>
          <a:endParaRPr lang="ru-RU"/>
        </a:p>
      </dgm:t>
    </dgm:pt>
    <dgm:pt modelId="{7D287944-D247-4070-AA48-C32B4A458089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200" dirty="0" smtClean="0"/>
            <a:t> </a:t>
          </a:r>
          <a:r>
            <a:rPr lang="ru-RU" sz="1400" dirty="0" smtClean="0"/>
            <a:t>Проект «Стандарт социально-бытовой </a:t>
          </a:r>
          <a:r>
            <a:rPr lang="ru-RU" sz="1400" dirty="0" err="1" smtClean="0"/>
            <a:t>адаптированности</a:t>
          </a:r>
          <a:r>
            <a:rPr lang="ru-RU" sz="1400" dirty="0" smtClean="0"/>
            <a:t>   детей с тяжелыми нарушениями речи и  задержкой психического развития», автор Л. Г. Розум. (Журнал «</a:t>
          </a:r>
          <a:r>
            <a:rPr lang="ru-RU" sz="1400" dirty="0" err="1" smtClean="0"/>
            <a:t>Дэфекталог</a:t>
          </a:r>
          <a:r>
            <a:rPr lang="en-US" sz="1400" dirty="0" err="1" smtClean="0"/>
            <a:t>i</a:t>
          </a:r>
          <a:r>
            <a:rPr lang="ru-RU" sz="1400" dirty="0" smtClean="0"/>
            <a:t>я» №3-4, 1999г;  №1, 2020 г.</a:t>
          </a:r>
          <a:endParaRPr lang="ru-RU" sz="1400" dirty="0"/>
        </a:p>
      </dgm:t>
    </dgm:pt>
    <dgm:pt modelId="{0D94CAD0-04D1-4069-9E86-1DE7055C8B38}" type="parTrans" cxnId="{587EF7A0-4A54-42D9-A4E1-87A584F4E9DB}">
      <dgm:prSet/>
      <dgm:spPr/>
      <dgm:t>
        <a:bodyPr/>
        <a:lstStyle/>
        <a:p>
          <a:endParaRPr lang="ru-RU"/>
        </a:p>
      </dgm:t>
    </dgm:pt>
    <dgm:pt modelId="{47FFE219-A80D-4322-B370-84C1B538EF06}" type="sibTrans" cxnId="{587EF7A0-4A54-42D9-A4E1-87A584F4E9DB}">
      <dgm:prSet/>
      <dgm:spPr/>
      <dgm:t>
        <a:bodyPr/>
        <a:lstStyle/>
        <a:p>
          <a:endParaRPr lang="ru-RU"/>
        </a:p>
      </dgm:t>
    </dgm:pt>
    <dgm:pt modelId="{CD0E999F-1977-43F2-9B62-393B0821F4E1}">
      <dgm:prSet phldrT="[Текст]" custT="1"/>
      <dgm:spPr/>
      <dgm:t>
        <a:bodyPr/>
        <a:lstStyle/>
        <a:p>
          <a:pPr algn="just"/>
          <a:r>
            <a:rPr lang="ru-RU" sz="1400" dirty="0" smtClean="0"/>
            <a:t>Программа «Социальная адаптация» для 11-12 классов (первое отделение вспомогательной школы) Министерство образования Республики Беларусь , 2017г.</a:t>
          </a:r>
          <a:endParaRPr lang="ru-RU" sz="1400" dirty="0"/>
        </a:p>
      </dgm:t>
    </dgm:pt>
    <dgm:pt modelId="{4278C1D1-66E1-4CAC-A9E0-807E022EB0A8}" type="parTrans" cxnId="{E5D3E3E3-4244-4BF4-A0B3-BE02D9688E11}">
      <dgm:prSet/>
      <dgm:spPr/>
      <dgm:t>
        <a:bodyPr/>
        <a:lstStyle/>
        <a:p>
          <a:endParaRPr lang="ru-RU"/>
        </a:p>
      </dgm:t>
    </dgm:pt>
    <dgm:pt modelId="{5095D8C2-61D1-48AD-A3C3-68F111A359E3}" type="sibTrans" cxnId="{E5D3E3E3-4244-4BF4-A0B3-BE02D9688E11}">
      <dgm:prSet/>
      <dgm:spPr/>
      <dgm:t>
        <a:bodyPr/>
        <a:lstStyle/>
        <a:p>
          <a:endParaRPr lang="ru-RU"/>
        </a:p>
      </dgm:t>
    </dgm:pt>
    <dgm:pt modelId="{675EBD84-9443-48CF-9B72-11CA539A66E0}">
      <dgm:prSet phldrT="[Текст]" phldr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40BB293E-99C4-4E93-A81F-3089C4074C3D}" type="parTrans" cxnId="{5A0985FF-D61D-4186-B8E9-3EDC8E244E1A}">
      <dgm:prSet/>
      <dgm:spPr/>
      <dgm:t>
        <a:bodyPr/>
        <a:lstStyle/>
        <a:p>
          <a:endParaRPr lang="ru-RU"/>
        </a:p>
      </dgm:t>
    </dgm:pt>
    <dgm:pt modelId="{8624BFC1-6E5E-4C75-89FD-225824CA220E}" type="sibTrans" cxnId="{5A0985FF-D61D-4186-B8E9-3EDC8E244E1A}">
      <dgm:prSet/>
      <dgm:spPr/>
      <dgm:t>
        <a:bodyPr/>
        <a:lstStyle/>
        <a:p>
          <a:endParaRPr lang="ru-RU"/>
        </a:p>
      </dgm:t>
    </dgm:pt>
    <dgm:pt modelId="{9066526A-3D2A-4DB1-B26D-D6122C340F77}">
      <dgm:prSet phldrT="[Текст]"/>
      <dgm:spPr/>
      <dgm:t>
        <a:bodyPr/>
        <a:lstStyle/>
        <a:p>
          <a:pPr algn="just"/>
          <a:r>
            <a:rPr lang="ru-RU" dirty="0" smtClean="0"/>
            <a:t>Программа «Развитие познавательной деятельности» для 1-10 классов (первое отделение вспомогательной школы) Министерство образования Республика Беларусь, 2019 г.</a:t>
          </a:r>
          <a:endParaRPr lang="ru-RU" dirty="0"/>
        </a:p>
      </dgm:t>
    </dgm:pt>
    <dgm:pt modelId="{2DFE9281-E45C-43CC-A5EB-0FE1F8A89258}" type="parTrans" cxnId="{1EF901F7-40DC-486B-8DC1-51CFD8D2F91E}">
      <dgm:prSet/>
      <dgm:spPr/>
      <dgm:t>
        <a:bodyPr/>
        <a:lstStyle/>
        <a:p>
          <a:endParaRPr lang="ru-RU"/>
        </a:p>
      </dgm:t>
    </dgm:pt>
    <dgm:pt modelId="{8E093EEA-CB01-4E7A-98E2-90BC0C3B581E}" type="sibTrans" cxnId="{1EF901F7-40DC-486B-8DC1-51CFD8D2F91E}">
      <dgm:prSet/>
      <dgm:spPr/>
      <dgm:t>
        <a:bodyPr/>
        <a:lstStyle/>
        <a:p>
          <a:endParaRPr lang="ru-RU"/>
        </a:p>
      </dgm:t>
    </dgm:pt>
    <dgm:pt modelId="{4052410A-9859-4A45-B98F-1FCDD223583C}">
      <dgm:prSet phldrT="[Текст]" phldr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3D693B50-B88A-4047-9E4D-F762CD20F4DC}" type="sibTrans" cxnId="{4FF6D50F-9FFA-44A5-B85B-A3144FC8AC79}">
      <dgm:prSet/>
      <dgm:spPr/>
      <dgm:t>
        <a:bodyPr/>
        <a:lstStyle/>
        <a:p>
          <a:endParaRPr lang="ru-RU"/>
        </a:p>
      </dgm:t>
    </dgm:pt>
    <dgm:pt modelId="{AB524331-E9E8-4C64-9EE3-526C48916647}" type="parTrans" cxnId="{4FF6D50F-9FFA-44A5-B85B-A3144FC8AC79}">
      <dgm:prSet/>
      <dgm:spPr/>
      <dgm:t>
        <a:bodyPr/>
        <a:lstStyle/>
        <a:p>
          <a:endParaRPr lang="ru-RU"/>
        </a:p>
      </dgm:t>
    </dgm:pt>
    <dgm:pt modelId="{F2CA1018-263F-4CB8-8077-AA188D390D86}" type="pres">
      <dgm:prSet presAssocID="{13FC5236-0516-4AF7-8286-E09E75592A5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28268-8879-45BB-9CDC-06B8316681C7}" type="pres">
      <dgm:prSet presAssocID="{5368884E-507F-4B40-814C-3DB4EA276494}" presName="circle1" presStyleLbl="node1" presStyleIdx="0" presStyleCnt="3" custLinFactNeighborX="-203" custLinFactNeighborY="0"/>
      <dgm:spPr/>
    </dgm:pt>
    <dgm:pt modelId="{B1679B25-C28A-4B8B-BBD8-E47B19C85D4C}" type="pres">
      <dgm:prSet presAssocID="{5368884E-507F-4B40-814C-3DB4EA276494}" presName="space" presStyleCnt="0"/>
      <dgm:spPr/>
    </dgm:pt>
    <dgm:pt modelId="{6C156FBF-6578-4E2B-8067-086350660E84}" type="pres">
      <dgm:prSet presAssocID="{5368884E-507F-4B40-814C-3DB4EA276494}" presName="rect1" presStyleLbl="alignAcc1" presStyleIdx="0" presStyleCnt="3" custScaleX="104359" custLinFactNeighborX="1492" custLinFactNeighborY="1852"/>
      <dgm:spPr/>
      <dgm:t>
        <a:bodyPr/>
        <a:lstStyle/>
        <a:p>
          <a:endParaRPr lang="ru-RU"/>
        </a:p>
      </dgm:t>
    </dgm:pt>
    <dgm:pt modelId="{3EAF3E6E-C2FC-4A7E-A3BD-5525D90EB4EE}" type="pres">
      <dgm:prSet presAssocID="{4052410A-9859-4A45-B98F-1FCDD223583C}" presName="vertSpace2" presStyleLbl="node1" presStyleIdx="0" presStyleCnt="3"/>
      <dgm:spPr/>
    </dgm:pt>
    <dgm:pt modelId="{9AA72D3A-7705-45BC-BF84-81A0C0AF7DA8}" type="pres">
      <dgm:prSet presAssocID="{4052410A-9859-4A45-B98F-1FCDD223583C}" presName="circle2" presStyleLbl="node1" presStyleIdx="1" presStyleCnt="3" custLinFactNeighborX="110" custLinFactNeighborY="-3419"/>
      <dgm:spPr/>
    </dgm:pt>
    <dgm:pt modelId="{AAE697F4-B414-4CD7-8ACD-C6A26325299D}" type="pres">
      <dgm:prSet presAssocID="{4052410A-9859-4A45-B98F-1FCDD223583C}" presName="rect2" presStyleLbl="alignAcc1" presStyleIdx="1" presStyleCnt="3" custScaleX="103417" custScaleY="113612" custLinFactNeighborX="1021" custLinFactNeighborY="-570"/>
      <dgm:spPr/>
      <dgm:t>
        <a:bodyPr/>
        <a:lstStyle/>
        <a:p>
          <a:endParaRPr lang="ru-RU"/>
        </a:p>
      </dgm:t>
    </dgm:pt>
    <dgm:pt modelId="{58C1CD40-94EE-4738-8204-015C997077C4}" type="pres">
      <dgm:prSet presAssocID="{675EBD84-9443-48CF-9B72-11CA539A66E0}" presName="vertSpace3" presStyleLbl="node1" presStyleIdx="1" presStyleCnt="3"/>
      <dgm:spPr/>
    </dgm:pt>
    <dgm:pt modelId="{DD1AE3C6-AD4D-4220-80C8-47FE3D6E4AF6}" type="pres">
      <dgm:prSet presAssocID="{675EBD84-9443-48CF-9B72-11CA539A66E0}" presName="circle3" presStyleLbl="node1" presStyleIdx="2" presStyleCnt="3" custLinFactNeighborX="-2539" custLinFactNeighborY="3704"/>
      <dgm:spPr/>
    </dgm:pt>
    <dgm:pt modelId="{12C202FF-47AE-455A-AAB2-86E621CC38EF}" type="pres">
      <dgm:prSet presAssocID="{675EBD84-9443-48CF-9B72-11CA539A66E0}" presName="rect3" presStyleLbl="alignAcc1" presStyleIdx="2" presStyleCnt="3" custScaleX="101774" custScaleY="127889" custLinFactNeighborX="1545" custLinFactNeighborY="23821"/>
      <dgm:spPr/>
      <dgm:t>
        <a:bodyPr/>
        <a:lstStyle/>
        <a:p>
          <a:endParaRPr lang="ru-RU"/>
        </a:p>
      </dgm:t>
    </dgm:pt>
    <dgm:pt modelId="{04A15126-B36F-4FAA-99AE-B51E3BDA3D4D}" type="pres">
      <dgm:prSet presAssocID="{5368884E-507F-4B40-814C-3DB4EA27649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634F8-8463-4676-887F-4EA23D01C079}" type="pres">
      <dgm:prSet presAssocID="{5368884E-507F-4B40-814C-3DB4EA276494}" presName="rect1ChTx" presStyleLbl="alignAcc1" presStyleIdx="2" presStyleCnt="3" custScaleX="198590" custLinFactNeighborX="-4131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16A76-6A08-46EA-A6A0-083A184934E4}" type="pres">
      <dgm:prSet presAssocID="{4052410A-9859-4A45-B98F-1FCDD223583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CE6DF-6885-4AB5-89B8-C2B7E0676EF3}" type="pres">
      <dgm:prSet presAssocID="{4052410A-9859-4A45-B98F-1FCDD223583C}" presName="rect2ChTx" presStyleLbl="alignAcc1" presStyleIdx="2" presStyleCnt="3" custScaleX="196720" custScaleY="124646" custLinFactNeighborX="-39857" custLinFactNeighborY="-7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399C1-8C4D-4615-B490-EAB268BE7490}" type="pres">
      <dgm:prSet presAssocID="{675EBD84-9443-48CF-9B72-11CA539A66E0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6E675-B629-4B4E-9DA2-B21A85EBA3A5}" type="pres">
      <dgm:prSet presAssocID="{675EBD84-9443-48CF-9B72-11CA539A66E0}" presName="rect3ChTx" presStyleLbl="alignAcc1" presStyleIdx="2" presStyleCnt="3" custScaleX="190982" custLinFactNeighborX="-39679" custLinFactNeighborY="3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E9A632-9B18-46A4-91A5-2E3E22A7FB23}" type="presOf" srcId="{675EBD84-9443-48CF-9B72-11CA539A66E0}" destId="{12C202FF-47AE-455A-AAB2-86E621CC38EF}" srcOrd="0" destOrd="0" presId="urn:microsoft.com/office/officeart/2005/8/layout/target3"/>
    <dgm:cxn modelId="{111983AA-57CD-4531-BC21-454F2407D3CD}" type="presOf" srcId="{13FC5236-0516-4AF7-8286-E09E75592A5C}" destId="{F2CA1018-263F-4CB8-8077-AA188D390D86}" srcOrd="0" destOrd="0" presId="urn:microsoft.com/office/officeart/2005/8/layout/target3"/>
    <dgm:cxn modelId="{5EAB54F1-A00C-45A5-9644-96307FE3D279}" type="presOf" srcId="{CD0E999F-1977-43F2-9B62-393B0821F4E1}" destId="{E3ACE6DF-6885-4AB5-89B8-C2B7E0676EF3}" srcOrd="0" destOrd="0" presId="urn:microsoft.com/office/officeart/2005/8/layout/target3"/>
    <dgm:cxn modelId="{1EF901F7-40DC-486B-8DC1-51CFD8D2F91E}" srcId="{675EBD84-9443-48CF-9B72-11CA539A66E0}" destId="{9066526A-3D2A-4DB1-B26D-D6122C340F77}" srcOrd="0" destOrd="0" parTransId="{2DFE9281-E45C-43CC-A5EB-0FE1F8A89258}" sibTransId="{8E093EEA-CB01-4E7A-98E2-90BC0C3B581E}"/>
    <dgm:cxn modelId="{B4B38A6E-5595-4D9F-8C8F-13E60E47DB79}" type="presOf" srcId="{4052410A-9859-4A45-B98F-1FCDD223583C}" destId="{B7916A76-6A08-46EA-A6A0-083A184934E4}" srcOrd="1" destOrd="0" presId="urn:microsoft.com/office/officeart/2005/8/layout/target3"/>
    <dgm:cxn modelId="{587EF7A0-4A54-42D9-A4E1-87A584F4E9DB}" srcId="{5368884E-507F-4B40-814C-3DB4EA276494}" destId="{7D287944-D247-4070-AA48-C32B4A458089}" srcOrd="0" destOrd="0" parTransId="{0D94CAD0-04D1-4069-9E86-1DE7055C8B38}" sibTransId="{47FFE219-A80D-4322-B370-84C1B538EF06}"/>
    <dgm:cxn modelId="{D45F3013-74E9-4AF3-B105-944D41DBF5A0}" type="presOf" srcId="{4052410A-9859-4A45-B98F-1FCDD223583C}" destId="{AAE697F4-B414-4CD7-8ACD-C6A26325299D}" srcOrd="0" destOrd="0" presId="urn:microsoft.com/office/officeart/2005/8/layout/target3"/>
    <dgm:cxn modelId="{DF5FD9BB-6505-489F-9881-16E3AC788B7D}" srcId="{13FC5236-0516-4AF7-8286-E09E75592A5C}" destId="{5368884E-507F-4B40-814C-3DB4EA276494}" srcOrd="0" destOrd="0" parTransId="{9B66F46E-A2D7-4D65-941D-37044085261D}" sibTransId="{C3494830-6167-4676-88B4-A75DAB1A9482}"/>
    <dgm:cxn modelId="{4FF6D50F-9FFA-44A5-B85B-A3144FC8AC79}" srcId="{13FC5236-0516-4AF7-8286-E09E75592A5C}" destId="{4052410A-9859-4A45-B98F-1FCDD223583C}" srcOrd="1" destOrd="0" parTransId="{AB524331-E9E8-4C64-9EE3-526C48916647}" sibTransId="{3D693B50-B88A-4047-9E4D-F762CD20F4DC}"/>
    <dgm:cxn modelId="{48233285-EEB5-412B-9185-4AA8FEEA60A3}" type="presOf" srcId="{675EBD84-9443-48CF-9B72-11CA539A66E0}" destId="{A5E399C1-8C4D-4615-B490-EAB268BE7490}" srcOrd="1" destOrd="0" presId="urn:microsoft.com/office/officeart/2005/8/layout/target3"/>
    <dgm:cxn modelId="{586A0F50-972B-4E2D-BB97-6DCA8CB1F0D1}" type="presOf" srcId="{5368884E-507F-4B40-814C-3DB4EA276494}" destId="{6C156FBF-6578-4E2B-8067-086350660E84}" srcOrd="0" destOrd="0" presId="urn:microsoft.com/office/officeart/2005/8/layout/target3"/>
    <dgm:cxn modelId="{C4AD537C-B200-4023-BFCC-9C8209AFBD65}" type="presOf" srcId="{7D287944-D247-4070-AA48-C32B4A458089}" destId="{AA9634F8-8463-4676-887F-4EA23D01C079}" srcOrd="0" destOrd="0" presId="urn:microsoft.com/office/officeart/2005/8/layout/target3"/>
    <dgm:cxn modelId="{E5D3E3E3-4244-4BF4-A0B3-BE02D9688E11}" srcId="{4052410A-9859-4A45-B98F-1FCDD223583C}" destId="{CD0E999F-1977-43F2-9B62-393B0821F4E1}" srcOrd="0" destOrd="0" parTransId="{4278C1D1-66E1-4CAC-A9E0-807E022EB0A8}" sibTransId="{5095D8C2-61D1-48AD-A3C3-68F111A359E3}"/>
    <dgm:cxn modelId="{5A0985FF-D61D-4186-B8E9-3EDC8E244E1A}" srcId="{13FC5236-0516-4AF7-8286-E09E75592A5C}" destId="{675EBD84-9443-48CF-9B72-11CA539A66E0}" srcOrd="2" destOrd="0" parTransId="{40BB293E-99C4-4E93-A81F-3089C4074C3D}" sibTransId="{8624BFC1-6E5E-4C75-89FD-225824CA220E}"/>
    <dgm:cxn modelId="{81F24DAB-FECE-4BC7-9182-65B9D6591FA3}" type="presOf" srcId="{5368884E-507F-4B40-814C-3DB4EA276494}" destId="{04A15126-B36F-4FAA-99AE-B51E3BDA3D4D}" srcOrd="1" destOrd="0" presId="urn:microsoft.com/office/officeart/2005/8/layout/target3"/>
    <dgm:cxn modelId="{862FDCF8-E94E-47A6-B19E-5546738DF368}" type="presOf" srcId="{9066526A-3D2A-4DB1-B26D-D6122C340F77}" destId="{5686E675-B629-4B4E-9DA2-B21A85EBA3A5}" srcOrd="0" destOrd="0" presId="urn:microsoft.com/office/officeart/2005/8/layout/target3"/>
    <dgm:cxn modelId="{855617A6-1A96-490B-ACA0-B2CA385250BD}" type="presParOf" srcId="{F2CA1018-263F-4CB8-8077-AA188D390D86}" destId="{AEA28268-8879-45BB-9CDC-06B8316681C7}" srcOrd="0" destOrd="0" presId="urn:microsoft.com/office/officeart/2005/8/layout/target3"/>
    <dgm:cxn modelId="{48EDA980-D200-468D-9A07-E2B9EF803119}" type="presParOf" srcId="{F2CA1018-263F-4CB8-8077-AA188D390D86}" destId="{B1679B25-C28A-4B8B-BBD8-E47B19C85D4C}" srcOrd="1" destOrd="0" presId="urn:microsoft.com/office/officeart/2005/8/layout/target3"/>
    <dgm:cxn modelId="{539EA71F-C041-4546-BC28-D62FF6C044DC}" type="presParOf" srcId="{F2CA1018-263F-4CB8-8077-AA188D390D86}" destId="{6C156FBF-6578-4E2B-8067-086350660E84}" srcOrd="2" destOrd="0" presId="urn:microsoft.com/office/officeart/2005/8/layout/target3"/>
    <dgm:cxn modelId="{11D37716-96F7-4BDA-9C52-D3A814ED2F54}" type="presParOf" srcId="{F2CA1018-263F-4CB8-8077-AA188D390D86}" destId="{3EAF3E6E-C2FC-4A7E-A3BD-5525D90EB4EE}" srcOrd="3" destOrd="0" presId="urn:microsoft.com/office/officeart/2005/8/layout/target3"/>
    <dgm:cxn modelId="{A4EBC18F-4847-4449-81BD-B680DFE93C58}" type="presParOf" srcId="{F2CA1018-263F-4CB8-8077-AA188D390D86}" destId="{9AA72D3A-7705-45BC-BF84-81A0C0AF7DA8}" srcOrd="4" destOrd="0" presId="urn:microsoft.com/office/officeart/2005/8/layout/target3"/>
    <dgm:cxn modelId="{B8C13253-5DAC-4E50-93A1-0B71757942CF}" type="presParOf" srcId="{F2CA1018-263F-4CB8-8077-AA188D390D86}" destId="{AAE697F4-B414-4CD7-8ACD-C6A26325299D}" srcOrd="5" destOrd="0" presId="urn:microsoft.com/office/officeart/2005/8/layout/target3"/>
    <dgm:cxn modelId="{6609629C-1C2A-4534-A197-42D038275F4B}" type="presParOf" srcId="{F2CA1018-263F-4CB8-8077-AA188D390D86}" destId="{58C1CD40-94EE-4738-8204-015C997077C4}" srcOrd="6" destOrd="0" presId="urn:microsoft.com/office/officeart/2005/8/layout/target3"/>
    <dgm:cxn modelId="{747D0C80-60CE-40B7-9D8C-23D7D3FE57EB}" type="presParOf" srcId="{F2CA1018-263F-4CB8-8077-AA188D390D86}" destId="{DD1AE3C6-AD4D-4220-80C8-47FE3D6E4AF6}" srcOrd="7" destOrd="0" presId="urn:microsoft.com/office/officeart/2005/8/layout/target3"/>
    <dgm:cxn modelId="{10EBFAF7-70C9-428E-9569-51850E6FCDF8}" type="presParOf" srcId="{F2CA1018-263F-4CB8-8077-AA188D390D86}" destId="{12C202FF-47AE-455A-AAB2-86E621CC38EF}" srcOrd="8" destOrd="0" presId="urn:microsoft.com/office/officeart/2005/8/layout/target3"/>
    <dgm:cxn modelId="{F2A5159D-FA58-4D16-B54D-6B5D75943112}" type="presParOf" srcId="{F2CA1018-263F-4CB8-8077-AA188D390D86}" destId="{04A15126-B36F-4FAA-99AE-B51E3BDA3D4D}" srcOrd="9" destOrd="0" presId="urn:microsoft.com/office/officeart/2005/8/layout/target3"/>
    <dgm:cxn modelId="{21DA9809-4B5A-4EF9-AD7C-5C42BF392504}" type="presParOf" srcId="{F2CA1018-263F-4CB8-8077-AA188D390D86}" destId="{AA9634F8-8463-4676-887F-4EA23D01C079}" srcOrd="10" destOrd="0" presId="urn:microsoft.com/office/officeart/2005/8/layout/target3"/>
    <dgm:cxn modelId="{2A93AE3D-D1C7-45A3-91B0-048551B3299C}" type="presParOf" srcId="{F2CA1018-263F-4CB8-8077-AA188D390D86}" destId="{B7916A76-6A08-46EA-A6A0-083A184934E4}" srcOrd="11" destOrd="0" presId="urn:microsoft.com/office/officeart/2005/8/layout/target3"/>
    <dgm:cxn modelId="{C0C66CDB-D102-4197-A813-8C8736F6EF7D}" type="presParOf" srcId="{F2CA1018-263F-4CB8-8077-AA188D390D86}" destId="{E3ACE6DF-6885-4AB5-89B8-C2B7E0676EF3}" srcOrd="12" destOrd="0" presId="urn:microsoft.com/office/officeart/2005/8/layout/target3"/>
    <dgm:cxn modelId="{7BE82297-BF25-4300-8376-AAD9EF14B5F8}" type="presParOf" srcId="{F2CA1018-263F-4CB8-8077-AA188D390D86}" destId="{A5E399C1-8C4D-4615-B490-EAB268BE7490}" srcOrd="13" destOrd="0" presId="urn:microsoft.com/office/officeart/2005/8/layout/target3"/>
    <dgm:cxn modelId="{5D3D9B07-69CF-4EBC-86DE-277AB9D57B17}" type="presParOf" srcId="{F2CA1018-263F-4CB8-8077-AA188D390D86}" destId="{5686E675-B629-4B4E-9DA2-B21A85EBA3A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23D7DD-5899-4095-B6C7-0A4929A4343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F9EFCC-548D-4458-A365-55320D037AA8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600" b="1" dirty="0" smtClean="0"/>
            <a:t>1.Вводная часть </a:t>
          </a:r>
          <a:endParaRPr lang="ru-RU" sz="1600" b="1" dirty="0"/>
        </a:p>
      </dgm:t>
    </dgm:pt>
    <dgm:pt modelId="{5CF9E41C-9AC4-486A-AD24-D1FD44F9484E}" type="parTrans" cxnId="{697B7616-4088-43A1-AA51-43F7F1D5B67A}">
      <dgm:prSet/>
      <dgm:spPr/>
      <dgm:t>
        <a:bodyPr/>
        <a:lstStyle/>
        <a:p>
          <a:endParaRPr lang="ru-RU"/>
        </a:p>
      </dgm:t>
    </dgm:pt>
    <dgm:pt modelId="{13F181AA-D3C8-4E88-9644-F141A721C874}" type="sibTrans" cxnId="{697B7616-4088-43A1-AA51-43F7F1D5B67A}">
      <dgm:prSet/>
      <dgm:spPr/>
      <dgm:t>
        <a:bodyPr/>
        <a:lstStyle/>
        <a:p>
          <a:endParaRPr lang="ru-RU"/>
        </a:p>
      </dgm:t>
    </dgm:pt>
    <dgm:pt modelId="{03532D7E-A388-4AF8-93BD-A89F61CF0C78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/>
            <a:t>создание условий успешной деятельности учащихся на занятии.</a:t>
          </a:r>
          <a:endParaRPr lang="ru-RU" sz="1600" dirty="0"/>
        </a:p>
      </dgm:t>
    </dgm:pt>
    <dgm:pt modelId="{C0571AEB-8CA9-4CDE-91E4-F07ED588836C}" type="parTrans" cxnId="{21ED09C3-1B80-4B18-8B61-A1ECADF79974}">
      <dgm:prSet/>
      <dgm:spPr/>
      <dgm:t>
        <a:bodyPr/>
        <a:lstStyle/>
        <a:p>
          <a:endParaRPr lang="ru-RU"/>
        </a:p>
      </dgm:t>
    </dgm:pt>
    <dgm:pt modelId="{AB42B125-79CE-4147-90F7-8CB24EB4C1C9}" type="sibTrans" cxnId="{21ED09C3-1B80-4B18-8B61-A1ECADF79974}">
      <dgm:prSet/>
      <dgm:spPr/>
      <dgm:t>
        <a:bodyPr/>
        <a:lstStyle/>
        <a:p>
          <a:endParaRPr lang="ru-RU"/>
        </a:p>
      </dgm:t>
    </dgm:pt>
    <dgm:pt modelId="{9A40C826-B357-4444-BCEF-40A19C39241F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2.Основная часть</a:t>
          </a:r>
          <a:endParaRPr lang="ru-RU" sz="1600" b="1" dirty="0"/>
        </a:p>
      </dgm:t>
    </dgm:pt>
    <dgm:pt modelId="{85AE6AC3-65CE-450D-86F8-141C79415B12}" type="parTrans" cxnId="{78D71EDB-E222-49D8-92B3-04CCEADD1D55}">
      <dgm:prSet/>
      <dgm:spPr/>
      <dgm:t>
        <a:bodyPr/>
        <a:lstStyle/>
        <a:p>
          <a:endParaRPr lang="ru-RU"/>
        </a:p>
      </dgm:t>
    </dgm:pt>
    <dgm:pt modelId="{F549BD1A-5526-4F58-BB86-D3DBD65007C5}" type="sibTrans" cxnId="{78D71EDB-E222-49D8-92B3-04CCEADD1D55}">
      <dgm:prSet/>
      <dgm:spPr/>
      <dgm:t>
        <a:bodyPr/>
        <a:lstStyle/>
        <a:p>
          <a:endParaRPr lang="ru-RU"/>
        </a:p>
      </dgm:t>
    </dgm:pt>
    <dgm:pt modelId="{2FC55911-6B6F-42B6-86DC-F9492D8A2B7B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</a:pPr>
          <a:r>
            <a:rPr lang="ru-RU" sz="1400" b="1" dirty="0" smtClean="0"/>
            <a:t>2.1.Подготовительный этап</a:t>
          </a:r>
          <a:r>
            <a:rPr lang="ru-RU" sz="1400" dirty="0" smtClean="0"/>
            <a:t>  - актуализация базовых умений, на основе которых строится процесс формирования нового умения (согласно поставленным к занятию задачам).</a:t>
          </a:r>
          <a:endParaRPr lang="ru-RU" sz="1400" dirty="0"/>
        </a:p>
      </dgm:t>
    </dgm:pt>
    <dgm:pt modelId="{DD5EF3B4-08B3-40D8-9299-1B11357F0A49}" type="parTrans" cxnId="{7B0689E5-540C-4C7F-B37C-199CA023FB34}">
      <dgm:prSet/>
      <dgm:spPr/>
      <dgm:t>
        <a:bodyPr/>
        <a:lstStyle/>
        <a:p>
          <a:endParaRPr lang="ru-RU"/>
        </a:p>
      </dgm:t>
    </dgm:pt>
    <dgm:pt modelId="{5D5E62C8-E5A7-43EF-803B-09236E240029}" type="sibTrans" cxnId="{7B0689E5-540C-4C7F-B37C-199CA023FB34}">
      <dgm:prSet/>
      <dgm:spPr/>
      <dgm:t>
        <a:bodyPr/>
        <a:lstStyle/>
        <a:p>
          <a:endParaRPr lang="ru-RU"/>
        </a:p>
      </dgm:t>
    </dgm:pt>
    <dgm:pt modelId="{F4A4E34B-78CE-4E48-81FE-6F357A6B8577}">
      <dgm:prSet phldrT="[Текст]" custT="1"/>
      <dgm:spPr/>
      <dgm:t>
        <a:bodyPr/>
        <a:lstStyle/>
        <a:p>
          <a:r>
            <a:rPr lang="ru-RU" sz="1600" b="1" dirty="0" smtClean="0"/>
            <a:t>3.Заключительная часть </a:t>
          </a:r>
          <a:endParaRPr lang="ru-RU" sz="1600" b="1" dirty="0"/>
        </a:p>
      </dgm:t>
    </dgm:pt>
    <dgm:pt modelId="{E5E775C0-0592-4F2F-B5C8-918985F01315}" type="parTrans" cxnId="{A349B2C7-C2D9-417B-87E8-1B04AD02EA51}">
      <dgm:prSet/>
      <dgm:spPr/>
      <dgm:t>
        <a:bodyPr/>
        <a:lstStyle/>
        <a:p>
          <a:endParaRPr lang="ru-RU"/>
        </a:p>
      </dgm:t>
    </dgm:pt>
    <dgm:pt modelId="{84E921CB-BF3C-417F-A7B4-EC829CC68A2A}" type="sibTrans" cxnId="{A349B2C7-C2D9-417B-87E8-1B04AD02EA51}">
      <dgm:prSet/>
      <dgm:spPr/>
      <dgm:t>
        <a:bodyPr/>
        <a:lstStyle/>
        <a:p>
          <a:endParaRPr lang="ru-RU"/>
        </a:p>
      </dgm:t>
    </dgm:pt>
    <dgm:pt modelId="{9E12BA62-B1D1-4BD4-80D9-1B8C4A436C9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400" dirty="0" smtClean="0"/>
            <a:t>развитие рефлексивных умений у учащихся своей деятельности на занятии (степень успешности, самостоятельности, затруднения, ошибки). </a:t>
          </a:r>
          <a:endParaRPr lang="ru-RU" sz="1400" dirty="0"/>
        </a:p>
      </dgm:t>
    </dgm:pt>
    <dgm:pt modelId="{12FF3EDB-538E-4770-9D2F-B1F508544474}" type="parTrans" cxnId="{8DB401E0-03E6-452A-AFFF-DBF3BBA9230A}">
      <dgm:prSet/>
      <dgm:spPr/>
      <dgm:t>
        <a:bodyPr/>
        <a:lstStyle/>
        <a:p>
          <a:endParaRPr lang="ru-RU"/>
        </a:p>
      </dgm:t>
    </dgm:pt>
    <dgm:pt modelId="{33705A9C-C3F0-4C17-85D2-9DA256D6A84D}" type="sibTrans" cxnId="{8DB401E0-03E6-452A-AFFF-DBF3BBA9230A}">
      <dgm:prSet/>
      <dgm:spPr/>
      <dgm:t>
        <a:bodyPr/>
        <a:lstStyle/>
        <a:p>
          <a:endParaRPr lang="ru-RU"/>
        </a:p>
      </dgm:t>
    </dgm:pt>
    <dgm:pt modelId="{24E99144-71FC-4FA5-9651-A14041C7F51E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</a:pPr>
          <a:r>
            <a:rPr lang="ru-RU" sz="1400" b="1" dirty="0" smtClean="0"/>
            <a:t>2.2.Формирующий этап  </a:t>
          </a:r>
          <a:r>
            <a:rPr lang="ru-RU" sz="1400" dirty="0" smtClean="0"/>
            <a:t>- формирование отсутствующего или недостаточно развитого умения в «проблемной» для ребенка области развития, это задача, которая ставится к занятию в целом.</a:t>
          </a:r>
          <a:endParaRPr lang="ru-RU" sz="1400" dirty="0"/>
        </a:p>
      </dgm:t>
    </dgm:pt>
    <dgm:pt modelId="{CB8B096C-6E26-429B-87E8-2C61FFFF31E3}" type="parTrans" cxnId="{FA247271-E736-4EFC-8DCA-E79A23B0684F}">
      <dgm:prSet/>
      <dgm:spPr/>
      <dgm:t>
        <a:bodyPr/>
        <a:lstStyle/>
        <a:p>
          <a:endParaRPr lang="ru-RU"/>
        </a:p>
      </dgm:t>
    </dgm:pt>
    <dgm:pt modelId="{84389D79-99AE-4A9D-B463-8974E7704F29}" type="sibTrans" cxnId="{FA247271-E736-4EFC-8DCA-E79A23B0684F}">
      <dgm:prSet/>
      <dgm:spPr/>
      <dgm:t>
        <a:bodyPr/>
        <a:lstStyle/>
        <a:p>
          <a:endParaRPr lang="ru-RU"/>
        </a:p>
      </dgm:t>
    </dgm:pt>
    <dgm:pt modelId="{449A6791-03E6-4AC7-98FD-2CA359422805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</a:pPr>
          <a:r>
            <a:rPr lang="ru-RU" sz="1400" b="1" i="1" dirty="0" smtClean="0">
              <a:latin typeface="Century" pitchFamily="18" charset="0"/>
            </a:rPr>
            <a:t>2.3. Этап самостоятельной работы  -  </a:t>
          </a:r>
          <a:r>
            <a:rPr lang="ru-RU" sz="1400" dirty="0" smtClean="0"/>
            <a:t>закрепление формирующего умения на предыдущем этапе и выявление сформированности умения, над которым работали на занятии.</a:t>
          </a:r>
          <a:endParaRPr lang="ru-RU" sz="1400" dirty="0"/>
        </a:p>
      </dgm:t>
    </dgm:pt>
    <dgm:pt modelId="{66897778-CB90-4905-80DB-060B7BD26DB4}" type="parTrans" cxnId="{634B2E87-E2A3-4EC0-A894-225DD342E221}">
      <dgm:prSet/>
      <dgm:spPr/>
      <dgm:t>
        <a:bodyPr/>
        <a:lstStyle/>
        <a:p>
          <a:endParaRPr lang="ru-RU"/>
        </a:p>
      </dgm:t>
    </dgm:pt>
    <dgm:pt modelId="{C6F0C56A-306E-45DC-8F74-F89FFFBDD044}" type="sibTrans" cxnId="{634B2E87-E2A3-4EC0-A894-225DD342E221}">
      <dgm:prSet/>
      <dgm:spPr/>
      <dgm:t>
        <a:bodyPr/>
        <a:lstStyle/>
        <a:p>
          <a:endParaRPr lang="ru-RU"/>
        </a:p>
      </dgm:t>
    </dgm:pt>
    <dgm:pt modelId="{622A69EC-DB51-4ED0-AD67-97FD0821B8E3}" type="pres">
      <dgm:prSet presAssocID="{F423D7DD-5899-4095-B6C7-0A4929A4343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1ABDE90-1898-414D-ABED-F746D41AFDB1}" type="pres">
      <dgm:prSet presAssocID="{7AF9EFCC-548D-4458-A365-55320D037AA8}" presName="composite" presStyleCnt="0"/>
      <dgm:spPr/>
    </dgm:pt>
    <dgm:pt modelId="{05A6FDB0-2721-4A5D-B155-ABFE09666777}" type="pres">
      <dgm:prSet presAssocID="{7AF9EFCC-548D-4458-A365-55320D037AA8}" presName="bentUpArrow1" presStyleLbl="alignImgPlace1" presStyleIdx="0" presStyleCnt="2" custScaleX="69515" custLinFactNeighborX="-16742" custLinFactNeighborY="-21060"/>
      <dgm:spPr/>
    </dgm:pt>
    <dgm:pt modelId="{97E0BD6E-E429-4D35-9100-61834C59F18F}" type="pres">
      <dgm:prSet presAssocID="{7AF9EFCC-548D-4458-A365-55320D037AA8}" presName="ParentText" presStyleLbl="node1" presStyleIdx="0" presStyleCnt="3" custScaleX="130868" custScaleY="73971" custLinFactNeighborX="-228" custLinFactNeighborY="-92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357AF-101A-4A45-AAFA-04458A57CFA0}" type="pres">
      <dgm:prSet presAssocID="{7AF9EFCC-548D-4458-A365-55320D037AA8}" presName="ChildText" presStyleLbl="revTx" presStyleIdx="0" presStyleCnt="3" custScaleX="304959" custScaleY="76362" custLinFactX="24243" custLinFactNeighborX="100000" custLinFactNeighborY="-8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36866-4AAE-4F20-8536-4F167B6B88D1}" type="pres">
      <dgm:prSet presAssocID="{13F181AA-D3C8-4E88-9644-F141A721C874}" presName="sibTrans" presStyleCnt="0"/>
      <dgm:spPr/>
    </dgm:pt>
    <dgm:pt modelId="{35453423-67EA-47FE-97A8-41FF95605B10}" type="pres">
      <dgm:prSet presAssocID="{9A40C826-B357-4444-BCEF-40A19C39241F}" presName="composite" presStyleCnt="0"/>
      <dgm:spPr/>
    </dgm:pt>
    <dgm:pt modelId="{A50BC294-8B0C-4461-B95C-83732CA38678}" type="pres">
      <dgm:prSet presAssocID="{9A40C826-B357-4444-BCEF-40A19C39241F}" presName="bentUpArrow1" presStyleLbl="alignImgPlace1" presStyleIdx="1" presStyleCnt="2" custScaleX="69516" custLinFactX="-21656" custLinFactNeighborX="-100000" custLinFactNeighborY="-10122"/>
      <dgm:spPr/>
    </dgm:pt>
    <dgm:pt modelId="{1D8D630C-33BD-42D6-97A5-90044EBB7400}" type="pres">
      <dgm:prSet presAssocID="{9A40C826-B357-4444-BCEF-40A19C39241F}" presName="ParentText" presStyleLbl="node1" presStyleIdx="1" presStyleCnt="3" custScaleX="103903" custScaleY="163335" custLinFactNeighborX="-77515" custLinFactNeighborY="-407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B3E36-B8E5-4C43-900B-4DE6F4029A66}" type="pres">
      <dgm:prSet presAssocID="{9A40C826-B357-4444-BCEF-40A19C39241F}" presName="ChildText" presStyleLbl="revTx" presStyleIdx="1" presStyleCnt="3" custScaleX="439637" custScaleY="259110" custLinFactNeighborX="75560" custLinFactNeighborY="-447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AE6-93D9-44C1-8351-5818EFA9BBB5}" type="pres">
      <dgm:prSet presAssocID="{F549BD1A-5526-4F58-BB86-D3DBD65007C5}" presName="sibTrans" presStyleCnt="0"/>
      <dgm:spPr/>
    </dgm:pt>
    <dgm:pt modelId="{393F2840-6E0D-48C0-ADBA-F15A434C1133}" type="pres">
      <dgm:prSet presAssocID="{F4A4E34B-78CE-4E48-81FE-6F357A6B8577}" presName="composite" presStyleCnt="0"/>
      <dgm:spPr/>
    </dgm:pt>
    <dgm:pt modelId="{7323EF6A-8EE0-4E1E-8C90-65B30499149D}" type="pres">
      <dgm:prSet presAssocID="{F4A4E34B-78CE-4E48-81FE-6F357A6B8577}" presName="ParentText" presStyleLbl="node1" presStyleIdx="2" presStyleCnt="3" custScaleX="112919" custScaleY="68468" custLinFactX="-20323" custLinFactNeighborX="-100000" custLinFactNeighborY="66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DC73E-7DAD-4170-A3F8-D339E6403238}" type="pres">
      <dgm:prSet presAssocID="{F4A4E34B-78CE-4E48-81FE-6F357A6B8577}" presName="FinalChildText" presStyleLbl="revTx" presStyleIdx="2" presStyleCnt="3" custScaleX="353208" custScaleY="57709" custLinFactNeighborX="-30484" custLinFactNeighborY="14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D09C3-1B80-4B18-8B61-A1ECADF79974}" srcId="{7AF9EFCC-548D-4458-A365-55320D037AA8}" destId="{03532D7E-A388-4AF8-93BD-A89F61CF0C78}" srcOrd="0" destOrd="0" parTransId="{C0571AEB-8CA9-4CDE-91E4-F07ED588836C}" sibTransId="{AB42B125-79CE-4147-90F7-8CB24EB4C1C9}"/>
    <dgm:cxn modelId="{1B5214E8-C72F-44CD-92B0-10D0154D564A}" type="presOf" srcId="{9A40C826-B357-4444-BCEF-40A19C39241F}" destId="{1D8D630C-33BD-42D6-97A5-90044EBB7400}" srcOrd="0" destOrd="0" presId="urn:microsoft.com/office/officeart/2005/8/layout/StepDownProcess"/>
    <dgm:cxn modelId="{FA247271-E736-4EFC-8DCA-E79A23B0684F}" srcId="{9A40C826-B357-4444-BCEF-40A19C39241F}" destId="{24E99144-71FC-4FA5-9651-A14041C7F51E}" srcOrd="1" destOrd="0" parTransId="{CB8B096C-6E26-429B-87E8-2C61FFFF31E3}" sibTransId="{84389D79-99AE-4A9D-B463-8974E7704F29}"/>
    <dgm:cxn modelId="{ADFD4457-0D80-4011-B86D-04E44EE70DE9}" type="presOf" srcId="{2FC55911-6B6F-42B6-86DC-F9492D8A2B7B}" destId="{C29B3E36-B8E5-4C43-900B-4DE6F4029A66}" srcOrd="0" destOrd="0" presId="urn:microsoft.com/office/officeart/2005/8/layout/StepDownProcess"/>
    <dgm:cxn modelId="{27506E0B-01E2-4C70-8E25-08170DBDD099}" type="presOf" srcId="{7AF9EFCC-548D-4458-A365-55320D037AA8}" destId="{97E0BD6E-E429-4D35-9100-61834C59F18F}" srcOrd="0" destOrd="0" presId="urn:microsoft.com/office/officeart/2005/8/layout/StepDownProcess"/>
    <dgm:cxn modelId="{92E628D5-5282-4335-821B-EC070553FAAE}" type="presOf" srcId="{24E99144-71FC-4FA5-9651-A14041C7F51E}" destId="{C29B3E36-B8E5-4C43-900B-4DE6F4029A66}" srcOrd="0" destOrd="1" presId="urn:microsoft.com/office/officeart/2005/8/layout/StepDownProcess"/>
    <dgm:cxn modelId="{7729434D-B70E-4D59-874D-B7E1A96AC421}" type="presOf" srcId="{F423D7DD-5899-4095-B6C7-0A4929A4343F}" destId="{622A69EC-DB51-4ED0-AD67-97FD0821B8E3}" srcOrd="0" destOrd="0" presId="urn:microsoft.com/office/officeart/2005/8/layout/StepDownProcess"/>
    <dgm:cxn modelId="{2A024509-EFD0-42BE-98EE-97554CEA0626}" type="presOf" srcId="{9E12BA62-B1D1-4BD4-80D9-1B8C4A436C95}" destId="{735DC73E-7DAD-4170-A3F8-D339E6403238}" srcOrd="0" destOrd="0" presId="urn:microsoft.com/office/officeart/2005/8/layout/StepDownProcess"/>
    <dgm:cxn modelId="{78D71EDB-E222-49D8-92B3-04CCEADD1D55}" srcId="{F423D7DD-5899-4095-B6C7-0A4929A4343F}" destId="{9A40C826-B357-4444-BCEF-40A19C39241F}" srcOrd="1" destOrd="0" parTransId="{85AE6AC3-65CE-450D-86F8-141C79415B12}" sibTransId="{F549BD1A-5526-4F58-BB86-D3DBD65007C5}"/>
    <dgm:cxn modelId="{DA769228-25DC-45E9-923D-4CE3A1973273}" type="presOf" srcId="{F4A4E34B-78CE-4E48-81FE-6F357A6B8577}" destId="{7323EF6A-8EE0-4E1E-8C90-65B30499149D}" srcOrd="0" destOrd="0" presId="urn:microsoft.com/office/officeart/2005/8/layout/StepDownProcess"/>
    <dgm:cxn modelId="{634B2E87-E2A3-4EC0-A894-225DD342E221}" srcId="{9A40C826-B357-4444-BCEF-40A19C39241F}" destId="{449A6791-03E6-4AC7-98FD-2CA359422805}" srcOrd="2" destOrd="0" parTransId="{66897778-CB90-4905-80DB-060B7BD26DB4}" sibTransId="{C6F0C56A-306E-45DC-8F74-F89FFFBDD044}"/>
    <dgm:cxn modelId="{7B0689E5-540C-4C7F-B37C-199CA023FB34}" srcId="{9A40C826-B357-4444-BCEF-40A19C39241F}" destId="{2FC55911-6B6F-42B6-86DC-F9492D8A2B7B}" srcOrd="0" destOrd="0" parTransId="{DD5EF3B4-08B3-40D8-9299-1B11357F0A49}" sibTransId="{5D5E62C8-E5A7-43EF-803B-09236E240029}"/>
    <dgm:cxn modelId="{8DB401E0-03E6-452A-AFFF-DBF3BBA9230A}" srcId="{F4A4E34B-78CE-4E48-81FE-6F357A6B8577}" destId="{9E12BA62-B1D1-4BD4-80D9-1B8C4A436C95}" srcOrd="0" destOrd="0" parTransId="{12FF3EDB-538E-4770-9D2F-B1F508544474}" sibTransId="{33705A9C-C3F0-4C17-85D2-9DA256D6A84D}"/>
    <dgm:cxn modelId="{F3211220-9839-47AF-884F-C7F637FDB52B}" type="presOf" srcId="{03532D7E-A388-4AF8-93BD-A89F61CF0C78}" destId="{204357AF-101A-4A45-AAFA-04458A57CFA0}" srcOrd="0" destOrd="0" presId="urn:microsoft.com/office/officeart/2005/8/layout/StepDownProcess"/>
    <dgm:cxn modelId="{A349B2C7-C2D9-417B-87E8-1B04AD02EA51}" srcId="{F423D7DD-5899-4095-B6C7-0A4929A4343F}" destId="{F4A4E34B-78CE-4E48-81FE-6F357A6B8577}" srcOrd="2" destOrd="0" parTransId="{E5E775C0-0592-4F2F-B5C8-918985F01315}" sibTransId="{84E921CB-BF3C-417F-A7B4-EC829CC68A2A}"/>
    <dgm:cxn modelId="{697B7616-4088-43A1-AA51-43F7F1D5B67A}" srcId="{F423D7DD-5899-4095-B6C7-0A4929A4343F}" destId="{7AF9EFCC-548D-4458-A365-55320D037AA8}" srcOrd="0" destOrd="0" parTransId="{5CF9E41C-9AC4-486A-AD24-D1FD44F9484E}" sibTransId="{13F181AA-D3C8-4E88-9644-F141A721C874}"/>
    <dgm:cxn modelId="{E36716C8-47BD-4803-885A-6EEA6AE03044}" type="presOf" srcId="{449A6791-03E6-4AC7-98FD-2CA359422805}" destId="{C29B3E36-B8E5-4C43-900B-4DE6F4029A66}" srcOrd="0" destOrd="2" presId="urn:microsoft.com/office/officeart/2005/8/layout/StepDownProcess"/>
    <dgm:cxn modelId="{30D44AB0-AA64-4508-9A34-46B702864609}" type="presParOf" srcId="{622A69EC-DB51-4ED0-AD67-97FD0821B8E3}" destId="{81ABDE90-1898-414D-ABED-F746D41AFDB1}" srcOrd="0" destOrd="0" presId="urn:microsoft.com/office/officeart/2005/8/layout/StepDownProcess"/>
    <dgm:cxn modelId="{B796D937-9460-4304-BAE8-972EF6DF54A0}" type="presParOf" srcId="{81ABDE90-1898-414D-ABED-F746D41AFDB1}" destId="{05A6FDB0-2721-4A5D-B155-ABFE09666777}" srcOrd="0" destOrd="0" presId="urn:microsoft.com/office/officeart/2005/8/layout/StepDownProcess"/>
    <dgm:cxn modelId="{8131F171-9F9D-4D9D-9F68-CD79255E36DD}" type="presParOf" srcId="{81ABDE90-1898-414D-ABED-F746D41AFDB1}" destId="{97E0BD6E-E429-4D35-9100-61834C59F18F}" srcOrd="1" destOrd="0" presId="urn:microsoft.com/office/officeart/2005/8/layout/StepDownProcess"/>
    <dgm:cxn modelId="{A0420AE5-F29A-4460-9E80-E1B7397491F1}" type="presParOf" srcId="{81ABDE90-1898-414D-ABED-F746D41AFDB1}" destId="{204357AF-101A-4A45-AAFA-04458A57CFA0}" srcOrd="2" destOrd="0" presId="urn:microsoft.com/office/officeart/2005/8/layout/StepDownProcess"/>
    <dgm:cxn modelId="{7A7D90F7-F588-4F88-B413-BF96513A656C}" type="presParOf" srcId="{622A69EC-DB51-4ED0-AD67-97FD0821B8E3}" destId="{83536866-4AAE-4F20-8536-4F167B6B88D1}" srcOrd="1" destOrd="0" presId="urn:microsoft.com/office/officeart/2005/8/layout/StepDownProcess"/>
    <dgm:cxn modelId="{33634FD3-DFA5-4979-8078-1EB5B5B918BC}" type="presParOf" srcId="{622A69EC-DB51-4ED0-AD67-97FD0821B8E3}" destId="{35453423-67EA-47FE-97A8-41FF95605B10}" srcOrd="2" destOrd="0" presId="urn:microsoft.com/office/officeart/2005/8/layout/StepDownProcess"/>
    <dgm:cxn modelId="{672D4999-71D5-4EB4-B10A-58B5592FA1F1}" type="presParOf" srcId="{35453423-67EA-47FE-97A8-41FF95605B10}" destId="{A50BC294-8B0C-4461-B95C-83732CA38678}" srcOrd="0" destOrd="0" presId="urn:microsoft.com/office/officeart/2005/8/layout/StepDownProcess"/>
    <dgm:cxn modelId="{3DACDA94-1834-4776-A07C-2ABECF139F5A}" type="presParOf" srcId="{35453423-67EA-47FE-97A8-41FF95605B10}" destId="{1D8D630C-33BD-42D6-97A5-90044EBB7400}" srcOrd="1" destOrd="0" presId="urn:microsoft.com/office/officeart/2005/8/layout/StepDownProcess"/>
    <dgm:cxn modelId="{2A5AB3E8-3F44-4C91-AE5A-F122E5387D02}" type="presParOf" srcId="{35453423-67EA-47FE-97A8-41FF95605B10}" destId="{C29B3E36-B8E5-4C43-900B-4DE6F4029A66}" srcOrd="2" destOrd="0" presId="urn:microsoft.com/office/officeart/2005/8/layout/StepDownProcess"/>
    <dgm:cxn modelId="{2B4FCD99-2A9C-4DAD-B7DA-2487D6AF5E09}" type="presParOf" srcId="{622A69EC-DB51-4ED0-AD67-97FD0821B8E3}" destId="{1FD9DAE6-93D9-44C1-8351-5818EFA9BBB5}" srcOrd="3" destOrd="0" presId="urn:microsoft.com/office/officeart/2005/8/layout/StepDownProcess"/>
    <dgm:cxn modelId="{62FB11D9-F567-424A-973B-77BA4EAFEB2F}" type="presParOf" srcId="{622A69EC-DB51-4ED0-AD67-97FD0821B8E3}" destId="{393F2840-6E0D-48C0-ADBA-F15A434C1133}" srcOrd="4" destOrd="0" presId="urn:microsoft.com/office/officeart/2005/8/layout/StepDownProcess"/>
    <dgm:cxn modelId="{436CD3E6-96A8-47AB-A04A-5D222AADE3EF}" type="presParOf" srcId="{393F2840-6E0D-48C0-ADBA-F15A434C1133}" destId="{7323EF6A-8EE0-4E1E-8C90-65B30499149D}" srcOrd="0" destOrd="0" presId="urn:microsoft.com/office/officeart/2005/8/layout/StepDownProcess"/>
    <dgm:cxn modelId="{31C355B3-1863-45DC-8EC5-E82DC9773290}" type="presParOf" srcId="{393F2840-6E0D-48C0-ADBA-F15A434C1133}" destId="{735DC73E-7DAD-4170-A3F8-D339E640323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1A3783-D78A-41D6-987F-07FD32107F7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6448E-287E-4EF7-A9F9-EAEE3F2E4695}">
      <dgm:prSet phldrT="[Текст]"/>
      <dgm:spPr>
        <a:solidFill>
          <a:srgbClr val="00B05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 smtClean="0"/>
            <a:t>Диагностика </a:t>
          </a:r>
          <a:endParaRPr lang="ru-RU" b="1" dirty="0"/>
        </a:p>
      </dgm:t>
    </dgm:pt>
    <dgm:pt modelId="{F8085195-3106-4F9F-B5E6-AFDEB4CD5CA0}" type="parTrans" cxnId="{3C324DE3-FEC4-473A-9C5A-2319B38F34DB}">
      <dgm:prSet/>
      <dgm:spPr/>
      <dgm:t>
        <a:bodyPr/>
        <a:lstStyle/>
        <a:p>
          <a:endParaRPr lang="ru-RU"/>
        </a:p>
      </dgm:t>
    </dgm:pt>
    <dgm:pt modelId="{931DECCC-E272-454D-B15E-43D9AFC141DF}" type="sibTrans" cxnId="{3C324DE3-FEC4-473A-9C5A-2319B38F34DB}">
      <dgm:prSet/>
      <dgm:spPr/>
      <dgm:t>
        <a:bodyPr/>
        <a:lstStyle/>
        <a:p>
          <a:endParaRPr lang="ru-RU"/>
        </a:p>
      </dgm:t>
    </dgm:pt>
    <dgm:pt modelId="{23FD3A2F-6AC3-4408-A142-3F8DD0399473}">
      <dgm:prSet phldrT="[Текст]"/>
      <dgm:spPr>
        <a:solidFill>
          <a:srgbClr val="00B05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 smtClean="0"/>
            <a:t>Календарно-тематическое планирование</a:t>
          </a:r>
          <a:endParaRPr lang="ru-RU" b="1" dirty="0"/>
        </a:p>
      </dgm:t>
    </dgm:pt>
    <dgm:pt modelId="{6339D2C8-F425-4093-BD15-BC83F1A5B592}" type="parTrans" cxnId="{F2726D7E-77F5-4336-A323-0D6F505D6E7E}">
      <dgm:prSet/>
      <dgm:spPr/>
      <dgm:t>
        <a:bodyPr/>
        <a:lstStyle/>
        <a:p>
          <a:endParaRPr lang="ru-RU"/>
        </a:p>
      </dgm:t>
    </dgm:pt>
    <dgm:pt modelId="{B32C0031-7904-4CB6-A228-4018D7BFA8C9}" type="sibTrans" cxnId="{F2726D7E-77F5-4336-A323-0D6F505D6E7E}">
      <dgm:prSet/>
      <dgm:spPr/>
      <dgm:t>
        <a:bodyPr/>
        <a:lstStyle/>
        <a:p>
          <a:endParaRPr lang="ru-RU"/>
        </a:p>
      </dgm:t>
    </dgm:pt>
    <dgm:pt modelId="{67B33764-7046-4D92-9183-78FB069E9F82}">
      <dgm:prSet phldrT="[Текст]"/>
      <dgm:spPr>
        <a:solidFill>
          <a:srgbClr val="00B05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smtClean="0"/>
            <a:t>Поурочное </a:t>
          </a:r>
          <a:r>
            <a:rPr lang="ru-RU" b="1" dirty="0" smtClean="0"/>
            <a:t>планирование и проведение коррекционных занятий</a:t>
          </a:r>
          <a:endParaRPr lang="ru-RU" b="1" dirty="0"/>
        </a:p>
      </dgm:t>
    </dgm:pt>
    <dgm:pt modelId="{F27306FC-72BE-4E07-BB5C-88DF3ED7D286}" type="parTrans" cxnId="{43F2D3CF-2CE5-43AA-A378-55189DD8B894}">
      <dgm:prSet/>
      <dgm:spPr/>
      <dgm:t>
        <a:bodyPr/>
        <a:lstStyle/>
        <a:p>
          <a:endParaRPr lang="ru-RU"/>
        </a:p>
      </dgm:t>
    </dgm:pt>
    <dgm:pt modelId="{512364BC-B03C-4F3D-BA5C-7583D7E4F060}" type="sibTrans" cxnId="{43F2D3CF-2CE5-43AA-A378-55189DD8B894}">
      <dgm:prSet/>
      <dgm:spPr/>
      <dgm:t>
        <a:bodyPr/>
        <a:lstStyle/>
        <a:p>
          <a:endParaRPr lang="ru-RU"/>
        </a:p>
      </dgm:t>
    </dgm:pt>
    <dgm:pt modelId="{946C118A-7211-4AC2-83D1-786C59607FE0}" type="pres">
      <dgm:prSet presAssocID="{301A3783-D78A-41D6-987F-07FD32107F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D901F-F11B-4103-A575-42AC597C7A4F}" type="pres">
      <dgm:prSet presAssocID="{67B33764-7046-4D92-9183-78FB069E9F82}" presName="boxAndChildren" presStyleCnt="0"/>
      <dgm:spPr/>
    </dgm:pt>
    <dgm:pt modelId="{5E151157-F2DE-4C19-9C4B-5E8767149618}" type="pres">
      <dgm:prSet presAssocID="{67B33764-7046-4D92-9183-78FB069E9F82}" presName="parentTextBox" presStyleLbl="node1" presStyleIdx="0" presStyleCnt="3"/>
      <dgm:spPr/>
      <dgm:t>
        <a:bodyPr/>
        <a:lstStyle/>
        <a:p>
          <a:endParaRPr lang="ru-RU"/>
        </a:p>
      </dgm:t>
    </dgm:pt>
    <dgm:pt modelId="{6B53E489-7C45-4E45-A7CB-9CF0B777EA35}" type="pres">
      <dgm:prSet presAssocID="{B32C0031-7904-4CB6-A228-4018D7BFA8C9}" presName="sp" presStyleCnt="0"/>
      <dgm:spPr/>
    </dgm:pt>
    <dgm:pt modelId="{10C74D89-D591-4BCD-99E3-7A4E9C037FD2}" type="pres">
      <dgm:prSet presAssocID="{23FD3A2F-6AC3-4408-A142-3F8DD0399473}" presName="arrowAndChildren" presStyleCnt="0"/>
      <dgm:spPr/>
    </dgm:pt>
    <dgm:pt modelId="{1C1F98ED-DAD6-4D3C-87A6-0683E929765A}" type="pres">
      <dgm:prSet presAssocID="{23FD3A2F-6AC3-4408-A142-3F8DD0399473}" presName="parentTextArrow" presStyleLbl="node1" presStyleIdx="1" presStyleCnt="3" custScaleX="98447"/>
      <dgm:spPr/>
      <dgm:t>
        <a:bodyPr/>
        <a:lstStyle/>
        <a:p>
          <a:endParaRPr lang="ru-RU"/>
        </a:p>
      </dgm:t>
    </dgm:pt>
    <dgm:pt modelId="{1C4A48EA-7E0C-4113-9BD0-3E71E5B1CA16}" type="pres">
      <dgm:prSet presAssocID="{931DECCC-E272-454D-B15E-43D9AFC141DF}" presName="sp" presStyleCnt="0"/>
      <dgm:spPr/>
    </dgm:pt>
    <dgm:pt modelId="{89FCCB36-CEB5-4AF1-AFAA-68DA47800E9B}" type="pres">
      <dgm:prSet presAssocID="{3006448E-287E-4EF7-A9F9-EAEE3F2E4695}" presName="arrowAndChildren" presStyleCnt="0"/>
      <dgm:spPr/>
    </dgm:pt>
    <dgm:pt modelId="{8677D970-7549-4713-97EB-3FE3F722125B}" type="pres">
      <dgm:prSet presAssocID="{3006448E-287E-4EF7-A9F9-EAEE3F2E4695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3C324DE3-FEC4-473A-9C5A-2319B38F34DB}" srcId="{301A3783-D78A-41D6-987F-07FD32107F75}" destId="{3006448E-287E-4EF7-A9F9-EAEE3F2E4695}" srcOrd="0" destOrd="0" parTransId="{F8085195-3106-4F9F-B5E6-AFDEB4CD5CA0}" sibTransId="{931DECCC-E272-454D-B15E-43D9AFC141DF}"/>
    <dgm:cxn modelId="{2F589BA5-1AB7-41D4-99EB-7FC347D25130}" type="presOf" srcId="{67B33764-7046-4D92-9183-78FB069E9F82}" destId="{5E151157-F2DE-4C19-9C4B-5E8767149618}" srcOrd="0" destOrd="0" presId="urn:microsoft.com/office/officeart/2005/8/layout/process4"/>
    <dgm:cxn modelId="{B89044CC-1A2F-4821-B96C-CB9E12E4C546}" type="presOf" srcId="{301A3783-D78A-41D6-987F-07FD32107F75}" destId="{946C118A-7211-4AC2-83D1-786C59607FE0}" srcOrd="0" destOrd="0" presId="urn:microsoft.com/office/officeart/2005/8/layout/process4"/>
    <dgm:cxn modelId="{5A081D10-648F-468C-9768-991C5ED9FCF8}" type="presOf" srcId="{3006448E-287E-4EF7-A9F9-EAEE3F2E4695}" destId="{8677D970-7549-4713-97EB-3FE3F722125B}" srcOrd="0" destOrd="0" presId="urn:microsoft.com/office/officeart/2005/8/layout/process4"/>
    <dgm:cxn modelId="{43F2D3CF-2CE5-43AA-A378-55189DD8B894}" srcId="{301A3783-D78A-41D6-987F-07FD32107F75}" destId="{67B33764-7046-4D92-9183-78FB069E9F82}" srcOrd="2" destOrd="0" parTransId="{F27306FC-72BE-4E07-BB5C-88DF3ED7D286}" sibTransId="{512364BC-B03C-4F3D-BA5C-7583D7E4F060}"/>
    <dgm:cxn modelId="{65E525C9-36AA-4867-818C-A0B6BA0017F6}" type="presOf" srcId="{23FD3A2F-6AC3-4408-A142-3F8DD0399473}" destId="{1C1F98ED-DAD6-4D3C-87A6-0683E929765A}" srcOrd="0" destOrd="0" presId="urn:microsoft.com/office/officeart/2005/8/layout/process4"/>
    <dgm:cxn modelId="{F2726D7E-77F5-4336-A323-0D6F505D6E7E}" srcId="{301A3783-D78A-41D6-987F-07FD32107F75}" destId="{23FD3A2F-6AC3-4408-A142-3F8DD0399473}" srcOrd="1" destOrd="0" parTransId="{6339D2C8-F425-4093-BD15-BC83F1A5B592}" sibTransId="{B32C0031-7904-4CB6-A228-4018D7BFA8C9}"/>
    <dgm:cxn modelId="{77752815-3D89-4438-8077-E6A435484D8A}" type="presParOf" srcId="{946C118A-7211-4AC2-83D1-786C59607FE0}" destId="{944D901F-F11B-4103-A575-42AC597C7A4F}" srcOrd="0" destOrd="0" presId="urn:microsoft.com/office/officeart/2005/8/layout/process4"/>
    <dgm:cxn modelId="{E273EAFD-503A-47CB-9510-4088E36BA697}" type="presParOf" srcId="{944D901F-F11B-4103-A575-42AC597C7A4F}" destId="{5E151157-F2DE-4C19-9C4B-5E8767149618}" srcOrd="0" destOrd="0" presId="urn:microsoft.com/office/officeart/2005/8/layout/process4"/>
    <dgm:cxn modelId="{B02B201B-7B28-434B-B0CB-9BF222F86C22}" type="presParOf" srcId="{946C118A-7211-4AC2-83D1-786C59607FE0}" destId="{6B53E489-7C45-4E45-A7CB-9CF0B777EA35}" srcOrd="1" destOrd="0" presId="urn:microsoft.com/office/officeart/2005/8/layout/process4"/>
    <dgm:cxn modelId="{ADE77C84-9D4F-41F5-92BC-6D652E2C3167}" type="presParOf" srcId="{946C118A-7211-4AC2-83D1-786C59607FE0}" destId="{10C74D89-D591-4BCD-99E3-7A4E9C037FD2}" srcOrd="2" destOrd="0" presId="urn:microsoft.com/office/officeart/2005/8/layout/process4"/>
    <dgm:cxn modelId="{0210E222-7D5C-4D36-973B-33250183A6D7}" type="presParOf" srcId="{10C74D89-D591-4BCD-99E3-7A4E9C037FD2}" destId="{1C1F98ED-DAD6-4D3C-87A6-0683E929765A}" srcOrd="0" destOrd="0" presId="urn:microsoft.com/office/officeart/2005/8/layout/process4"/>
    <dgm:cxn modelId="{7DCE3C53-4B74-43C8-8118-B5720262B67A}" type="presParOf" srcId="{946C118A-7211-4AC2-83D1-786C59607FE0}" destId="{1C4A48EA-7E0C-4113-9BD0-3E71E5B1CA16}" srcOrd="3" destOrd="0" presId="urn:microsoft.com/office/officeart/2005/8/layout/process4"/>
    <dgm:cxn modelId="{EB1C8200-90DE-4505-A1BA-4573FCDE94E0}" type="presParOf" srcId="{946C118A-7211-4AC2-83D1-786C59607FE0}" destId="{89FCCB36-CEB5-4AF1-AFAA-68DA47800E9B}" srcOrd="4" destOrd="0" presId="urn:microsoft.com/office/officeart/2005/8/layout/process4"/>
    <dgm:cxn modelId="{F7D35A76-35AA-4C03-9AEA-141AF4B909A5}" type="presParOf" srcId="{89FCCB36-CEB5-4AF1-AFAA-68DA47800E9B}" destId="{8677D970-7549-4713-97EB-3FE3F722125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CB129-E344-4AE7-9053-00C57A58361D}">
      <dsp:nvSpPr>
        <dsp:cNvPr id="0" name=""/>
        <dsp:cNvSpPr/>
      </dsp:nvSpPr>
      <dsp:spPr>
        <a:xfrm>
          <a:off x="861" y="0"/>
          <a:ext cx="2239701" cy="37444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Трудности в обучении</a:t>
          </a:r>
          <a:endParaRPr lang="ru-RU" sz="2000" kern="1200" dirty="0"/>
        </a:p>
      </dsp:txBody>
      <dsp:txXfrm>
        <a:off x="861" y="0"/>
        <a:ext cx="2239701" cy="1123324"/>
      </dsp:txXfrm>
    </dsp:sp>
    <dsp:sp modelId="{D03D8502-A03D-4859-B2FE-93901C8607FB}">
      <dsp:nvSpPr>
        <dsp:cNvPr id="0" name=""/>
        <dsp:cNvSpPr/>
      </dsp:nvSpPr>
      <dsp:spPr>
        <a:xfrm>
          <a:off x="224831" y="1123324"/>
          <a:ext cx="1791761" cy="2433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Социальное ориентирование</a:t>
          </a:r>
          <a:endParaRPr lang="ru-RU" sz="1700" b="1" kern="1200" dirty="0"/>
        </a:p>
      </dsp:txBody>
      <dsp:txXfrm>
        <a:off x="277310" y="1175803"/>
        <a:ext cx="1686803" cy="2328912"/>
      </dsp:txXfrm>
    </dsp:sp>
    <dsp:sp modelId="{760672BD-8686-4AE7-A469-E4284AB5C67A}">
      <dsp:nvSpPr>
        <dsp:cNvPr id="0" name=""/>
        <dsp:cNvSpPr/>
      </dsp:nvSpPr>
      <dsp:spPr>
        <a:xfrm>
          <a:off x="2408541" y="0"/>
          <a:ext cx="2239701" cy="37444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Тяжелые нарушения речи</a:t>
          </a:r>
          <a:endParaRPr lang="ru-RU" sz="2000" kern="1200" dirty="0"/>
        </a:p>
      </dsp:txBody>
      <dsp:txXfrm>
        <a:off x="2408541" y="0"/>
        <a:ext cx="2239701" cy="1123324"/>
      </dsp:txXfrm>
    </dsp:sp>
    <dsp:sp modelId="{AA55AA79-C04A-4623-B304-3361183A9E5C}">
      <dsp:nvSpPr>
        <dsp:cNvPr id="0" name=""/>
        <dsp:cNvSpPr/>
      </dsp:nvSpPr>
      <dsp:spPr>
        <a:xfrm>
          <a:off x="2632511" y="1124421"/>
          <a:ext cx="1791761" cy="1128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Социальное ориентирование</a:t>
          </a:r>
          <a:endParaRPr lang="ru-RU" sz="1700" b="1" kern="1200" dirty="0"/>
        </a:p>
      </dsp:txBody>
      <dsp:txXfrm>
        <a:off x="2665578" y="1157488"/>
        <a:ext cx="1725627" cy="1062858"/>
      </dsp:txXfrm>
    </dsp:sp>
    <dsp:sp modelId="{7067674B-5434-4ED9-AC6B-2CE41F523336}">
      <dsp:nvSpPr>
        <dsp:cNvPr id="0" name=""/>
        <dsp:cNvSpPr/>
      </dsp:nvSpPr>
      <dsp:spPr>
        <a:xfrm>
          <a:off x="2632511" y="2427105"/>
          <a:ext cx="1791761" cy="1128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Коррекция нарушений письменной речи</a:t>
          </a:r>
          <a:endParaRPr lang="ru-RU" sz="1700" b="1" kern="1200" dirty="0"/>
        </a:p>
      </dsp:txBody>
      <dsp:txXfrm>
        <a:off x="2665578" y="2460172"/>
        <a:ext cx="1725627" cy="1062858"/>
      </dsp:txXfrm>
    </dsp:sp>
    <dsp:sp modelId="{7D3F66A8-7E91-428B-B314-7C1D6F952A8E}">
      <dsp:nvSpPr>
        <dsp:cNvPr id="0" name=""/>
        <dsp:cNvSpPr/>
      </dsp:nvSpPr>
      <dsp:spPr>
        <a:xfrm>
          <a:off x="4816220" y="0"/>
          <a:ext cx="2239701" cy="37444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Первое отделение вспомогательной школы</a:t>
          </a:r>
          <a:endParaRPr lang="ru-RU" sz="2000" kern="1200" dirty="0"/>
        </a:p>
      </dsp:txBody>
      <dsp:txXfrm>
        <a:off x="4816220" y="0"/>
        <a:ext cx="2239701" cy="1123324"/>
      </dsp:txXfrm>
    </dsp:sp>
    <dsp:sp modelId="{E22F4EEC-7EA5-4C55-85D7-72FC116D2583}">
      <dsp:nvSpPr>
        <dsp:cNvPr id="0" name=""/>
        <dsp:cNvSpPr/>
      </dsp:nvSpPr>
      <dsp:spPr>
        <a:xfrm>
          <a:off x="5040190" y="1124421"/>
          <a:ext cx="1791761" cy="1128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Развитие познавательной деятельности</a:t>
          </a:r>
          <a:endParaRPr lang="ru-RU" sz="1700" b="1" kern="1200" dirty="0"/>
        </a:p>
      </dsp:txBody>
      <dsp:txXfrm>
        <a:off x="5073257" y="1157488"/>
        <a:ext cx="1725627" cy="1062858"/>
      </dsp:txXfrm>
    </dsp:sp>
    <dsp:sp modelId="{1A00563B-3705-4CFE-A541-84136BAB57AA}">
      <dsp:nvSpPr>
        <dsp:cNvPr id="0" name=""/>
        <dsp:cNvSpPr/>
      </dsp:nvSpPr>
      <dsp:spPr>
        <a:xfrm>
          <a:off x="5040190" y="2427105"/>
          <a:ext cx="1791761" cy="11289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Развитие эмоционально-волевой сферы</a:t>
          </a:r>
          <a:endParaRPr lang="ru-RU" sz="1700" b="1" kern="1200" dirty="0"/>
        </a:p>
      </dsp:txBody>
      <dsp:txXfrm>
        <a:off x="5073257" y="2460172"/>
        <a:ext cx="1725627" cy="1062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28268-8879-45BB-9CDC-06B8316681C7}">
      <dsp:nvSpPr>
        <dsp:cNvPr id="0" name=""/>
        <dsp:cNvSpPr/>
      </dsp:nvSpPr>
      <dsp:spPr>
        <a:xfrm>
          <a:off x="-667492" y="0"/>
          <a:ext cx="3888432" cy="38884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56FBF-6578-4E2B-8067-086350660E84}">
      <dsp:nvSpPr>
        <dsp:cNvPr id="0" name=""/>
        <dsp:cNvSpPr/>
      </dsp:nvSpPr>
      <dsp:spPr>
        <a:xfrm>
          <a:off x="1247820" y="0"/>
          <a:ext cx="5585560" cy="3888432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kern="1200" dirty="0"/>
        </a:p>
      </dsp:txBody>
      <dsp:txXfrm>
        <a:off x="1247820" y="0"/>
        <a:ext cx="2792780" cy="1166532"/>
      </dsp:txXfrm>
    </dsp:sp>
    <dsp:sp modelId="{9AA72D3A-7705-45BC-BF84-81A0C0AF7DA8}">
      <dsp:nvSpPr>
        <dsp:cNvPr id="0" name=""/>
        <dsp:cNvSpPr/>
      </dsp:nvSpPr>
      <dsp:spPr>
        <a:xfrm>
          <a:off x="23658" y="1080117"/>
          <a:ext cx="2527478" cy="25274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697F4-B414-4CD7-8ACD-C6A26325299D}">
      <dsp:nvSpPr>
        <dsp:cNvPr id="0" name=""/>
        <dsp:cNvSpPr/>
      </dsp:nvSpPr>
      <dsp:spPr>
        <a:xfrm>
          <a:off x="1247820" y="980105"/>
          <a:ext cx="5535142" cy="287151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1247820" y="980105"/>
        <a:ext cx="2767571" cy="1325316"/>
      </dsp:txXfrm>
    </dsp:sp>
    <dsp:sp modelId="{DD1AE3C6-AD4D-4220-80C8-47FE3D6E4AF6}">
      <dsp:nvSpPr>
        <dsp:cNvPr id="0" name=""/>
        <dsp:cNvSpPr/>
      </dsp:nvSpPr>
      <dsp:spPr>
        <a:xfrm>
          <a:off x="671734" y="2376268"/>
          <a:ext cx="1166528" cy="11665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202FF-47AE-455A-AAB2-86E621CC38EF}">
      <dsp:nvSpPr>
        <dsp:cNvPr id="0" name=""/>
        <dsp:cNvSpPr/>
      </dsp:nvSpPr>
      <dsp:spPr>
        <a:xfrm>
          <a:off x="1319835" y="2396570"/>
          <a:ext cx="5447205" cy="1491861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800" kern="1200" dirty="0"/>
        </a:p>
      </dsp:txBody>
      <dsp:txXfrm>
        <a:off x="1319835" y="2396570"/>
        <a:ext cx="2723602" cy="1491861"/>
      </dsp:txXfrm>
    </dsp:sp>
    <dsp:sp modelId="{AA9634F8-8463-4676-887F-4EA23D01C079}">
      <dsp:nvSpPr>
        <dsp:cNvPr id="0" name=""/>
        <dsp:cNvSpPr/>
      </dsp:nvSpPr>
      <dsp:spPr>
        <a:xfrm>
          <a:off x="1535825" y="0"/>
          <a:ext cx="5314522" cy="11665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</a:t>
          </a:r>
          <a:r>
            <a:rPr lang="ru-RU" sz="1400" kern="1200" dirty="0" smtClean="0"/>
            <a:t>Проект «Стандарт социально-бытовой </a:t>
          </a:r>
          <a:r>
            <a:rPr lang="ru-RU" sz="1400" kern="1200" dirty="0" err="1" smtClean="0"/>
            <a:t>адаптированности</a:t>
          </a:r>
          <a:r>
            <a:rPr lang="ru-RU" sz="1400" kern="1200" dirty="0" smtClean="0"/>
            <a:t>   детей с тяжелыми нарушениями речи и  задержкой психического развития», автор Л. Г. Розум. (Журнал «</a:t>
          </a:r>
          <a:r>
            <a:rPr lang="ru-RU" sz="1400" kern="1200" dirty="0" err="1" smtClean="0"/>
            <a:t>Дэфекталог</a:t>
          </a:r>
          <a:r>
            <a:rPr lang="en-US" sz="1400" kern="1200" dirty="0" err="1" smtClean="0"/>
            <a:t>i</a:t>
          </a:r>
          <a:r>
            <a:rPr lang="ru-RU" sz="1400" kern="1200" dirty="0" smtClean="0"/>
            <a:t>я» №3-4, 1999г;  №1, 2020 г.</a:t>
          </a:r>
          <a:endParaRPr lang="ru-RU" sz="1400" kern="1200" dirty="0"/>
        </a:p>
      </dsp:txBody>
      <dsp:txXfrm>
        <a:off x="1535825" y="0"/>
        <a:ext cx="5314522" cy="1166532"/>
      </dsp:txXfrm>
    </dsp:sp>
    <dsp:sp modelId="{E3ACE6DF-6885-4AB5-89B8-C2B7E0676EF3}">
      <dsp:nvSpPr>
        <dsp:cNvPr id="0" name=""/>
        <dsp:cNvSpPr/>
      </dsp:nvSpPr>
      <dsp:spPr>
        <a:xfrm>
          <a:off x="1599945" y="936107"/>
          <a:ext cx="5264479" cy="14540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Программа «Социальная адаптация» для 11-12 классов (первое отделение вспомогательной школы) Министерство образования Республики Беларусь , 2017г.</a:t>
          </a:r>
          <a:endParaRPr lang="ru-RU" sz="1400" kern="1200" dirty="0"/>
        </a:p>
      </dsp:txBody>
      <dsp:txXfrm>
        <a:off x="1599945" y="936107"/>
        <a:ext cx="5264479" cy="1454030"/>
      </dsp:txXfrm>
    </dsp:sp>
    <dsp:sp modelId="{5686E675-B629-4B4E-9DA2-B21A85EBA3A5}">
      <dsp:nvSpPr>
        <dsp:cNvPr id="0" name=""/>
        <dsp:cNvSpPr/>
      </dsp:nvSpPr>
      <dsp:spPr>
        <a:xfrm>
          <a:off x="1681487" y="2376268"/>
          <a:ext cx="5110922" cy="116652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Программа «Развитие познавательной деятельности» для 1-10 классов (первое отделение вспомогательной школы) Министерство образования Республика Беларусь, 2019 г.</a:t>
          </a:r>
          <a:endParaRPr lang="ru-RU" sz="1500" kern="1200" dirty="0"/>
        </a:p>
      </dsp:txBody>
      <dsp:txXfrm>
        <a:off x="1681487" y="2376268"/>
        <a:ext cx="5110922" cy="11665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6FDB0-2721-4A5D-B155-ABFE09666777}">
      <dsp:nvSpPr>
        <dsp:cNvPr id="0" name=""/>
        <dsp:cNvSpPr/>
      </dsp:nvSpPr>
      <dsp:spPr>
        <a:xfrm rot="5400000">
          <a:off x="327512" y="983854"/>
          <a:ext cx="971788" cy="7690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0BD6E-E429-4D35-9100-61834C59F18F}">
      <dsp:nvSpPr>
        <dsp:cNvPr id="0" name=""/>
        <dsp:cNvSpPr/>
      </dsp:nvSpPr>
      <dsp:spPr>
        <a:xfrm>
          <a:off x="0" y="0"/>
          <a:ext cx="2140894" cy="847034"/>
        </a:xfrm>
        <a:prstGeom prst="roundRect">
          <a:avLst>
            <a:gd name="adj" fmla="val 1667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1.Вводная часть </a:t>
          </a:r>
          <a:endParaRPr lang="ru-RU" sz="1600" b="1" kern="1200" dirty="0"/>
        </a:p>
      </dsp:txBody>
      <dsp:txXfrm>
        <a:off x="41356" y="41356"/>
        <a:ext cx="2058182" cy="764322"/>
      </dsp:txXfrm>
    </dsp:sp>
    <dsp:sp modelId="{204357AF-101A-4A45-AAFA-04458A57CFA0}">
      <dsp:nvSpPr>
        <dsp:cNvPr id="0" name=""/>
        <dsp:cNvSpPr/>
      </dsp:nvSpPr>
      <dsp:spPr>
        <a:xfrm>
          <a:off x="2150136" y="82531"/>
          <a:ext cx="3628437" cy="70673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создание условий успешной деятельности учащихся на занятии.</a:t>
          </a:r>
          <a:endParaRPr lang="ru-RU" sz="1600" kern="1200" dirty="0"/>
        </a:p>
      </dsp:txBody>
      <dsp:txXfrm>
        <a:off x="2150136" y="82531"/>
        <a:ext cx="3628437" cy="706739"/>
      </dsp:txXfrm>
    </dsp:sp>
    <dsp:sp modelId="{A50BC294-8B0C-4461-B95C-83732CA38678}">
      <dsp:nvSpPr>
        <dsp:cNvPr id="0" name=""/>
        <dsp:cNvSpPr/>
      </dsp:nvSpPr>
      <dsp:spPr>
        <a:xfrm rot="5400000">
          <a:off x="1361729" y="3003538"/>
          <a:ext cx="971788" cy="7690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D630C-33BD-42D6-97A5-90044EBB7400}">
      <dsp:nvSpPr>
        <dsp:cNvPr id="0" name=""/>
        <dsp:cNvSpPr/>
      </dsp:nvSpPr>
      <dsp:spPr>
        <a:xfrm>
          <a:off x="1150193" y="1026758"/>
          <a:ext cx="1699769" cy="1870333"/>
        </a:xfrm>
        <a:prstGeom prst="roundRect">
          <a:avLst>
            <a:gd name="adj" fmla="val 1667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2.Основная часть</a:t>
          </a:r>
          <a:endParaRPr lang="ru-RU" sz="1600" b="1" kern="1200" dirty="0"/>
        </a:p>
      </dsp:txBody>
      <dsp:txXfrm>
        <a:off x="1233184" y="1109749"/>
        <a:ext cx="1533787" cy="1704351"/>
      </dsp:txXfrm>
    </dsp:sp>
    <dsp:sp modelId="{C29B3E36-B8E5-4C43-900B-4DE6F4029A66}">
      <dsp:nvSpPr>
        <dsp:cNvPr id="0" name=""/>
        <dsp:cNvSpPr/>
      </dsp:nvSpPr>
      <dsp:spPr>
        <a:xfrm>
          <a:off x="2964621" y="815047"/>
          <a:ext cx="5230852" cy="239809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2.1.Подготовительный этап</a:t>
          </a:r>
          <a:r>
            <a:rPr lang="ru-RU" sz="1400" kern="1200" dirty="0" smtClean="0"/>
            <a:t>  - актуализация базовых умений, на основе которых строится процесс формирования нового умения (согласно поставленным к занятию задачам).</a:t>
          </a:r>
          <a:endParaRPr lang="ru-RU" sz="1400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2.2.Формирующий этап  </a:t>
          </a:r>
          <a:r>
            <a:rPr lang="ru-RU" sz="1400" kern="1200" dirty="0" smtClean="0"/>
            <a:t>- формирование отсутствующего или недостаточно развитого умения в «проблемной» для ребенка области развития, это задача, которая ставится к занятию в целом.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Century" pitchFamily="18" charset="0"/>
            </a:rPr>
            <a:t>2.3. Этап самостоятельной работы  -  </a:t>
          </a:r>
          <a:r>
            <a:rPr lang="ru-RU" sz="1400" kern="1200" dirty="0" smtClean="0"/>
            <a:t>закрепление формирующего умения на предыдущем этапе и выявление сформированности умения, над которым работали на занятии.</a:t>
          </a:r>
          <a:endParaRPr lang="ru-RU" sz="1400" kern="1200" dirty="0"/>
        </a:p>
      </dsp:txBody>
      <dsp:txXfrm>
        <a:off x="2964621" y="815047"/>
        <a:ext cx="5230852" cy="2398095"/>
      </dsp:txXfrm>
    </dsp:sp>
    <dsp:sp modelId="{7323EF6A-8EE0-4E1E-8C90-65B30499149D}">
      <dsp:nvSpPr>
        <dsp:cNvPr id="0" name=""/>
        <dsp:cNvSpPr/>
      </dsp:nvSpPr>
      <dsp:spPr>
        <a:xfrm>
          <a:off x="2160028" y="3218867"/>
          <a:ext cx="1847263" cy="78402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3.Заключительная часть </a:t>
          </a:r>
          <a:endParaRPr lang="ru-RU" sz="1600" b="1" kern="1200" dirty="0"/>
        </a:p>
      </dsp:txBody>
      <dsp:txXfrm>
        <a:off x="2198308" y="3257147"/>
        <a:ext cx="1770703" cy="707460"/>
      </dsp:txXfrm>
    </dsp:sp>
    <dsp:sp modelId="{735DC73E-7DAD-4170-A3F8-D339E6403238}">
      <dsp:nvSpPr>
        <dsp:cNvPr id="0" name=""/>
        <dsp:cNvSpPr/>
      </dsp:nvSpPr>
      <dsp:spPr>
        <a:xfrm>
          <a:off x="4000955" y="3398439"/>
          <a:ext cx="4202510" cy="53410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развитие рефлексивных умений у учащихся своей деятельности на занятии (степень успешности, самостоятельности, затруднения, ошибки). </a:t>
          </a:r>
          <a:endParaRPr lang="ru-RU" sz="1400" kern="1200" dirty="0"/>
        </a:p>
      </dsp:txBody>
      <dsp:txXfrm>
        <a:off x="4000955" y="3398439"/>
        <a:ext cx="4202510" cy="53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51157-F2DE-4C19-9C4B-5E8767149618}">
      <dsp:nvSpPr>
        <dsp:cNvPr id="0" name=""/>
        <dsp:cNvSpPr/>
      </dsp:nvSpPr>
      <dsp:spPr>
        <a:xfrm>
          <a:off x="0" y="3059187"/>
          <a:ext cx="7416824" cy="10040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Поурочное </a:t>
          </a:r>
          <a:r>
            <a:rPr lang="ru-RU" sz="2300" b="1" kern="1200" dirty="0" smtClean="0"/>
            <a:t>планирование и проведение коррекционных занятий</a:t>
          </a:r>
          <a:endParaRPr lang="ru-RU" sz="2300" b="1" kern="1200" dirty="0"/>
        </a:p>
      </dsp:txBody>
      <dsp:txXfrm>
        <a:off x="0" y="3059187"/>
        <a:ext cx="7416824" cy="1004093"/>
      </dsp:txXfrm>
    </dsp:sp>
    <dsp:sp modelId="{1C1F98ED-DAD6-4D3C-87A6-0683E929765A}">
      <dsp:nvSpPr>
        <dsp:cNvPr id="0" name=""/>
        <dsp:cNvSpPr/>
      </dsp:nvSpPr>
      <dsp:spPr>
        <a:xfrm rot="10800000">
          <a:off x="57591" y="1529953"/>
          <a:ext cx="7301640" cy="154429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Календарно-тематическое планирование</a:t>
          </a:r>
          <a:endParaRPr lang="ru-RU" sz="2300" b="1" kern="1200" dirty="0"/>
        </a:p>
      </dsp:txBody>
      <dsp:txXfrm rot="10800000">
        <a:off x="57591" y="1529953"/>
        <a:ext cx="7301640" cy="1003437"/>
      </dsp:txXfrm>
    </dsp:sp>
    <dsp:sp modelId="{8677D970-7549-4713-97EB-3FE3F722125B}">
      <dsp:nvSpPr>
        <dsp:cNvPr id="0" name=""/>
        <dsp:cNvSpPr/>
      </dsp:nvSpPr>
      <dsp:spPr>
        <a:xfrm rot="10800000">
          <a:off x="0" y="718"/>
          <a:ext cx="7416824" cy="154429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Диагностика </a:t>
          </a:r>
          <a:endParaRPr lang="ru-RU" sz="2300" b="1" kern="1200" dirty="0"/>
        </a:p>
      </dsp:txBody>
      <dsp:txXfrm rot="10800000">
        <a:off x="0" y="718"/>
        <a:ext cx="7416824" cy="1003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4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4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6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9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9" y="273843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8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4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74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F1E8-02E6-40ED-BAD5-05F01F16DFF4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3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F1E8-02E6-40ED-BAD5-05F01F16DFF4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765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900114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2" y="900114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9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2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8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41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04795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F1E8-02E6-40ED-BAD5-05F01F16DFF4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6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99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04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399" y="154781"/>
            <a:ext cx="2057401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5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F1E8-02E6-40ED-BAD5-05F01F16DFF4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75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369218"/>
            <a:ext cx="3886201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1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53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8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3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38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4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4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4767263"/>
            <a:ext cx="2057401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83E3B-E46E-42D8-A222-FD788AB5733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4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1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7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3DDD-0916-451D-8621-0A33C0ABC0A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BBC1-D244-4CBB-9CD9-2F62DE158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9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71" y="267494"/>
            <a:ext cx="7920880" cy="439248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400" b="1" dirty="0" smtClean="0">
                <a:cs typeface="Aharoni" panose="02010803020104030203" pitchFamily="2" charset="-79"/>
              </a:rPr>
              <a:t>	</a:t>
            </a:r>
            <a:r>
              <a:rPr lang="ru-RU" sz="44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Реализация </a:t>
            </a:r>
            <a:r>
              <a:rPr lang="ru-RU" sz="4400" b="1" dirty="0">
                <a:solidFill>
                  <a:srgbClr val="002060"/>
                </a:solidFill>
                <a:cs typeface="Aharoni" panose="02010803020104030203" pitchFamily="2" charset="-79"/>
              </a:rPr>
              <a:t>коррекционных занятий учебного </a:t>
            </a:r>
            <a:r>
              <a:rPr lang="ru-RU" sz="44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плана класса </a:t>
            </a:r>
            <a:r>
              <a:rPr lang="ru-RU" sz="4400" b="1" dirty="0">
                <a:solidFill>
                  <a:srgbClr val="002060"/>
                </a:solidFill>
                <a:cs typeface="Aharoni" panose="02010803020104030203" pitchFamily="2" charset="-79"/>
              </a:rPr>
              <a:t>интегрированного обучения и </a:t>
            </a:r>
            <a:r>
              <a:rPr lang="ru-RU" sz="44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воспитания</a:t>
            </a:r>
            <a:br>
              <a:rPr lang="ru-RU" sz="4400" b="1" dirty="0" smtClean="0">
                <a:solidFill>
                  <a:srgbClr val="002060"/>
                </a:solidFill>
                <a:cs typeface="Aharoni" panose="02010803020104030203" pitchFamily="2" charset="-79"/>
              </a:rPr>
            </a:br>
            <a:r>
              <a:rPr lang="ru-RU" sz="4400" dirty="0" smtClean="0">
                <a:latin typeface="Bookman Old Style" pitchFamily="18" charset="0"/>
              </a:rPr>
              <a:t>                 </a:t>
            </a:r>
            <a:r>
              <a:rPr lang="ru-RU" sz="2000" dirty="0" smtClean="0">
                <a:latin typeface="Bookman Old Style" pitchFamily="18" charset="0"/>
              </a:rPr>
              <a:t>Кравцова Татьяна Владимировна,                         учитель-дефектолог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                                     ГУО «Средняя школа №5 г. Рогачева»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4400" dirty="0" smtClean="0">
                <a:latin typeface="Bookman Old Style" pitchFamily="18" charset="0"/>
              </a:rPr>
              <a:t/>
            </a:r>
            <a:br>
              <a:rPr lang="ru-RU" sz="4400" dirty="0" smtClean="0">
                <a:latin typeface="Bookman Old Style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75825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08912" cy="64807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002060"/>
                </a:solidFill>
              </a:rPr>
              <a:t>Календарно-тематического </a:t>
            </a:r>
            <a:r>
              <a:rPr lang="ru-RU" sz="1600" b="1" dirty="0">
                <a:solidFill>
                  <a:srgbClr val="002060"/>
                </a:solidFill>
              </a:rPr>
              <a:t>планирования коррекционного занятия «Социальное ориентирование</a:t>
            </a:r>
            <a:r>
              <a:rPr lang="ru-RU" sz="1200" b="1" dirty="0">
                <a:solidFill>
                  <a:srgbClr val="002060"/>
                </a:solidFill>
              </a:rPr>
              <a:t>» (</a:t>
            </a:r>
            <a:r>
              <a:rPr lang="ru-RU" sz="1200" dirty="0">
                <a:solidFill>
                  <a:srgbClr val="002060"/>
                </a:solidFill>
              </a:rPr>
              <a:t>9 класс, тяжелые нарушения речи)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 smtClean="0">
                <a:latin typeface="Bookman Old Style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66053"/>
              </p:ext>
            </p:extLst>
          </p:nvPr>
        </p:nvGraphicFramePr>
        <p:xfrm>
          <a:off x="251520" y="1203598"/>
          <a:ext cx="8568951" cy="3645372"/>
        </p:xfrm>
        <a:graphic>
          <a:graphicData uri="http://schemas.openxmlformats.org/drawingml/2006/table">
            <a:tbl>
              <a:tblPr firstRow="1" firstCol="1" bandRow="1"/>
              <a:tblGrid>
                <a:gridCol w="212452"/>
                <a:gridCol w="2883891"/>
                <a:gridCol w="432048"/>
                <a:gridCol w="426509"/>
                <a:gridCol w="4614051"/>
              </a:tblGrid>
              <a:tr h="3992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К-во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Коррекционные задачи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Служба занятости населения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3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Социальные гарантии в сфере занятости несовершеннолетних и инвалидов.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Устное и письменное обращение в службу занятости.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Формировать умение определять статус человека и его социальные гарантии в сфере занятости (несовершеннолетний, инвалид, безработный) Формировать умения: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устного и письменного обращения в службу занятости;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заполнять карточку персонального учета с опорой на образец.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адекватно оценивать свои способности при выборе рабочего места.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Понятие «резюме» претендента на рабочее место. Социальные отношения «работодатель-работник»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составлять текс резюме, опираясь на алгоритм.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Формировать умение устанавливать социальные отношения «работодатель-работник».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Социальное закаливание.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Практикум: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устные и письменные способы презентации выпускника, ищущего работу.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рассказывать о себе при приеме на работу с опорой на план;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составлять письменно автобиографию с опорой на образец.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Формировать умение вести себя в ситуации отказа при первичном и повторном обращениях в службу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72" marR="2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81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57606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002060"/>
                </a:solidFill>
              </a:rPr>
              <a:t>Календарно-тематического </a:t>
            </a:r>
            <a:r>
              <a:rPr lang="ru-RU" sz="1600" b="1" dirty="0">
                <a:solidFill>
                  <a:srgbClr val="002060"/>
                </a:solidFill>
              </a:rPr>
              <a:t>планирования коррекционного занятия «Коррекция нарушений письменной </a:t>
            </a:r>
            <a:r>
              <a:rPr lang="ru-RU" sz="1600" b="1" dirty="0" smtClean="0">
                <a:solidFill>
                  <a:srgbClr val="002060"/>
                </a:solidFill>
              </a:rPr>
              <a:t>речи»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19649"/>
              </p:ext>
            </p:extLst>
          </p:nvPr>
        </p:nvGraphicFramePr>
        <p:xfrm>
          <a:off x="251520" y="687187"/>
          <a:ext cx="8640960" cy="4234378"/>
        </p:xfrm>
        <a:graphic>
          <a:graphicData uri="http://schemas.openxmlformats.org/drawingml/2006/table">
            <a:tbl>
              <a:tblPr firstRow="1" firstCol="1" bandRow="1"/>
              <a:tblGrid>
                <a:gridCol w="216024"/>
                <a:gridCol w="2736304"/>
                <a:gridCol w="432048"/>
                <a:gridCol w="432048"/>
                <a:gridCol w="4824536"/>
              </a:tblGrid>
              <a:tr h="438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К-во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Коррекционные задачи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Слоговой анализ и синтез слов сложной слоговой структуры.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Совершенствовать умение определять количество слогов, их место и последовательность в словах сложной слоговой структуры, делить слова для переноса.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Образование  новых слов путём добавления различных морфем. Правописание н (нн) в суффиксах имен прилагательных. Правописание неизменяемых приставок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образовывать новые слова путём добавления приставок, суффиксов. Развивать умение правописания н (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в суффиксах имен прилагательных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правописания приставок о-, до-, на-, про- и т.д.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Согласование имён существительных с различными частями речи в роде, числе и падеже.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Правописание падежных окончаний.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 умение согласовывать имена существительные в роде, числе и падеже в роде, числе и падеже с различными частями речи опираясь на слова- помощники и вопросы.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находить ошибки в согласовании частей речи.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связного пересказа  с опорой на план и  опорные слова.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умения: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составлять связный пересказ с опорой на план и опорные слова;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восстанавливать деформированные предложения.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 умение давать самооценку своей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Синтаксический  и семантический анализ текстов.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пересказывать текст, опираясь на готовое начало (середину, окончание) рассказа;  составлять рассказ по плану и опорным словам;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осуществлять самоконтроль по ходу выполнения задания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28" marR="20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529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57606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/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Календарно-тематического </a:t>
            </a:r>
            <a:r>
              <a:rPr lang="ru-RU" sz="1600" b="1" dirty="0">
                <a:solidFill>
                  <a:srgbClr val="002060"/>
                </a:solidFill>
              </a:rPr>
              <a:t>планирования коррекционного занятия </a:t>
            </a:r>
            <a:r>
              <a:rPr lang="ru-RU" sz="1600" b="1" dirty="0" smtClean="0">
                <a:solidFill>
                  <a:srgbClr val="002060"/>
                </a:solidFill>
              </a:rPr>
              <a:t/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600" b="1" dirty="0">
                <a:solidFill>
                  <a:srgbClr val="002060"/>
                </a:solidFill>
              </a:rPr>
              <a:t>Развитие познавательной деятельности</a:t>
            </a:r>
            <a:r>
              <a:rPr lang="ru-RU" sz="1600" b="1" dirty="0" smtClean="0">
                <a:solidFill>
                  <a:srgbClr val="002060"/>
                </a:solidFill>
              </a:rPr>
              <a:t>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90419"/>
              </p:ext>
            </p:extLst>
          </p:nvPr>
        </p:nvGraphicFramePr>
        <p:xfrm>
          <a:off x="323528" y="631457"/>
          <a:ext cx="8568953" cy="4339749"/>
        </p:xfrm>
        <a:graphic>
          <a:graphicData uri="http://schemas.openxmlformats.org/drawingml/2006/table">
            <a:tbl>
              <a:tblPr firstRow="1" firstCol="1" bandRow="1"/>
              <a:tblGrid>
                <a:gridCol w="288033"/>
                <a:gridCol w="2376264"/>
                <a:gridCol w="412963"/>
                <a:gridCol w="235109"/>
                <a:gridCol w="5256584"/>
              </a:tblGrid>
              <a:tr h="350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н\п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К-во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Коррекционные задачи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2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чувства ритма в речевом плане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0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Восприятие интонации высказывания, ударения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Развивать четкие дви­жения органов арти­куляции. 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воспринимать и воспроизводить, подражая, интонацию высказывания, ударение в словах. 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находить рифмующиеся слова, подбирать рифмующиеся слова.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36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фонематического восприятия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3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Различение на слух и в собственном произношении звуков, сходных по акустико-артикуляторному признаку: 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 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различать на слух и в собственном произношении звуки, сходные по акустико-артикуляторному признаку, фонематические противопоставления: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аффрикаты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 - ц).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фонемати­ческое восприятие: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умение устанавливать отношения противоположности (фонематические противопоставления: гласный - согласный, твердый - мягкий, звонкий - глухой).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Совершенствовать слуховую память и распределение внимания при выполнении упражнений (списывание с доски, письмо под диктовку)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36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сложного фонематического анализа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</a:t>
                      </a:r>
                      <a:r>
                        <a:rPr lang="ru-RU" sz="12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последовательности звуков,  количества звуков в слове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 определять последовательность звуков, место каждого звука по отношению к другим звукам в слове, количество звуков в слове: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трехсложных словах со стечением согласных и закрытым слогом;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трехсложных словах с двумя стечениями согласных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3" marR="30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1983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08570"/>
            <a:ext cx="8229600" cy="137179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К</a:t>
            </a:r>
            <a:r>
              <a:rPr lang="ru-RU" sz="1600" b="1" dirty="0" smtClean="0">
                <a:solidFill>
                  <a:srgbClr val="002060"/>
                </a:solidFill>
              </a:rPr>
              <a:t>алендарно-тематическое </a:t>
            </a:r>
            <a:r>
              <a:rPr lang="ru-RU" sz="1600" b="1" dirty="0">
                <a:solidFill>
                  <a:srgbClr val="002060"/>
                </a:solidFill>
              </a:rPr>
              <a:t>планирование коррекционного занятия «Развитие эмоционально-волевой сферы»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28714"/>
              </p:ext>
            </p:extLst>
          </p:nvPr>
        </p:nvGraphicFramePr>
        <p:xfrm>
          <a:off x="179512" y="843557"/>
          <a:ext cx="8640962" cy="402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8033"/>
                <a:gridCol w="1584175"/>
                <a:gridCol w="432048"/>
                <a:gridCol w="432048"/>
                <a:gridCol w="5904658"/>
              </a:tblGrid>
              <a:tr h="347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К-во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Коррекционные задачи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09" marR="22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Управление  своими эмоциями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волевую регуляцию поведения.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умение  контролировать свои эмоции, не подавляя их.  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09" marR="22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Разрешение конфликтов без насилия. </a:t>
                      </a:r>
                      <a:r>
                        <a:rPr lang="ru-RU" sz="1200" dirty="0"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Обсуждение проблемной ситуации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волевую регуляцию поведения, эмоциональную честность.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умение  контроли-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ровать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свое состояние при гневе, раздражительности и агрессивном поведении, адекватно вести себя при разрешении конфликтов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09" marR="22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позитивных дружеских отношений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Формировать умение различными способами создавать позитивные дружеские отношения с различными людьми с целью взаимопомощи, удовлетворения потребностей в любви, сосуществовании в обществе.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умение выражать своё отношение к другому человеку через слова, действия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09" marR="22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Умей сказать «НЕТ».  </a:t>
                      </a:r>
                      <a:r>
                        <a:rPr lang="ru-RU" sz="1200" dirty="0"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Обсуждение проблемной ситуации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Формировать представления о различных источниках и видах принуждения (давления). Формировать представления о способах уверенного отказа, который поможет подростку противостоять негативному давлению сверстников, в том числе предлагающих наркотики, алкоголь, табак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09" marR="22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Тренинг на развитие уверенности в себе 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Путем  интерактивных упражнений развить уверенность в собственных силах, выстроить адекватную самооценку, снять эмоциональную закрепощенность.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Формировать представление о том, что все люди разные и их нужно воспринимать такими,  какие они есть.  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09" marR="22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в будущем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Формировать представления  о своем будущем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наметить цели и задачи, пробудить стремление двигаться по намеченному пути. Формировать умение быть благодарным</a:t>
                      </a:r>
                    </a:p>
                  </a:txBody>
                  <a:tcPr marL="22209" marR="222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0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entury" pitchFamily="18" charset="0"/>
              </a:rPr>
              <a:t>Структура коррекционного занятия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46884718"/>
              </p:ext>
            </p:extLst>
          </p:nvPr>
        </p:nvGraphicFramePr>
        <p:xfrm>
          <a:off x="323528" y="77155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9362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РЕАЛИЗАЦИЯ КОРРЕКЦИОННЫХ ЗАНЯТИЙ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78218969"/>
              </p:ext>
            </p:extLst>
          </p:nvPr>
        </p:nvGraphicFramePr>
        <p:xfrm>
          <a:off x="1259632" y="915566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3450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4" y="841772"/>
            <a:ext cx="6858000" cy="2954114"/>
          </a:xfrm>
        </p:spPr>
        <p:txBody>
          <a:bodyPr/>
          <a:lstStyle/>
          <a:p>
            <a:r>
              <a:rPr lang="ru-RU" b="1" dirty="0" smtClean="0">
                <a:latin typeface="Century" pitchFamily="18" charset="0"/>
              </a:rPr>
              <a:t>Спасибо за внимание!</a:t>
            </a:r>
            <a:endParaRPr lang="ru-RU" b="1" dirty="0"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4" y="2643758"/>
            <a:ext cx="6858000" cy="86409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4001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4" y="273844"/>
            <a:ext cx="7886700" cy="7137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Коррекционные занятия на 2 ступени обучения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59851312"/>
              </p:ext>
            </p:extLst>
          </p:nvPr>
        </p:nvGraphicFramePr>
        <p:xfrm>
          <a:off x="1115616" y="1131590"/>
          <a:ext cx="705678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4" y="123478"/>
            <a:ext cx="78867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Программы коррекционных занятий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79335965"/>
              </p:ext>
            </p:extLst>
          </p:nvPr>
        </p:nvGraphicFramePr>
        <p:xfrm>
          <a:off x="1524000" y="1059582"/>
          <a:ext cx="72964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934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507" y="0"/>
            <a:ext cx="9001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ИНДИВИДУАЛЬНАЯ КАРТА ОБСЛЕДОВАНИЯ </a:t>
            </a:r>
            <a:r>
              <a:rPr lang="ru-RU" b="1" dirty="0" smtClean="0">
                <a:latin typeface="Bookman Old Style" pitchFamily="18" charset="0"/>
              </a:rPr>
              <a:t>УЧЕНИКА</a:t>
            </a:r>
          </a:p>
          <a:p>
            <a:pPr algn="ctr"/>
            <a:r>
              <a:rPr lang="ru-RU" sz="1200" dirty="0">
                <a:latin typeface="Bookman Old Style" pitchFamily="18" charset="0"/>
              </a:rPr>
              <a:t> (ФИО)________________________________________________________________________________________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8"/>
          <a:stretch/>
        </p:blipFill>
        <p:spPr bwMode="auto">
          <a:xfrm>
            <a:off x="827587" y="553998"/>
            <a:ext cx="7560841" cy="442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54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712968" cy="57606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Bookman Old Style" pitchFamily="18" charset="0"/>
              </a:rPr>
              <a:t>Диагностическая </a:t>
            </a:r>
            <a:r>
              <a:rPr lang="ru-RU" sz="1200" b="1" dirty="0">
                <a:latin typeface="Bookman Old Style" pitchFamily="18" charset="0"/>
              </a:rPr>
              <a:t>к</a:t>
            </a:r>
            <a:r>
              <a:rPr lang="ru-RU" sz="1200" b="1" dirty="0" smtClean="0">
                <a:latin typeface="Bookman Old Style" pitchFamily="18" charset="0"/>
              </a:rPr>
              <a:t>арта </a:t>
            </a:r>
            <a:r>
              <a:rPr lang="ru-RU" sz="1200" b="1" dirty="0">
                <a:latin typeface="Bookman Old Style" pitchFamily="18" charset="0"/>
              </a:rPr>
              <a:t>развития эмоционально-волевой </a:t>
            </a:r>
            <a:r>
              <a:rPr lang="ru-RU" sz="1200" b="1" dirty="0" smtClean="0">
                <a:latin typeface="Bookman Old Style" pitchFamily="18" charset="0"/>
              </a:rPr>
              <a:t>сферы (первое отделение вспомогательной школы). </a:t>
            </a:r>
            <a:r>
              <a:rPr lang="ru-RU" sz="1200" dirty="0" smtClean="0">
                <a:latin typeface="Bookman Old Style" pitchFamily="18" charset="0"/>
              </a:rPr>
              <a:t>(фрагмент) </a:t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b="1" dirty="0" smtClean="0">
                <a:latin typeface="Bookman Old Style" pitchFamily="18" charset="0"/>
              </a:rPr>
              <a:t>Ф.И.О</a:t>
            </a:r>
            <a:r>
              <a:rPr lang="ru-RU" sz="1200" b="1" dirty="0">
                <a:latin typeface="Bookman Old Style" pitchFamily="18" charset="0"/>
              </a:rPr>
              <a:t>. __________________________________________________________________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872330"/>
              </p:ext>
            </p:extLst>
          </p:nvPr>
        </p:nvGraphicFramePr>
        <p:xfrm>
          <a:off x="755576" y="771550"/>
          <a:ext cx="7848873" cy="3744326"/>
        </p:xfrm>
        <a:graphic>
          <a:graphicData uri="http://schemas.openxmlformats.org/drawingml/2006/table">
            <a:tbl>
              <a:tblPr/>
              <a:tblGrid>
                <a:gridCol w="503586"/>
                <a:gridCol w="5518394"/>
                <a:gridCol w="541302"/>
                <a:gridCol w="473639"/>
                <a:gridCol w="811952"/>
              </a:tblGrid>
              <a:tr h="304795">
                <a:tc>
                  <a:txBody>
                    <a:bodyPr/>
                    <a:lstStyle/>
                    <a:p>
                      <a:pPr marL="21590" marR="89535" indent="-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marL="21590" marR="89535" indent="-2159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953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Направления, задачи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обследования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R="89535"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R="89535"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89535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0341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89535"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   адекватного    эмоционального    реагирования (волевые качества).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(развитие, совершенствование) умений: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89535" indent="-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о модальности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эмоций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связи с изменившейся ситуации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о внешних проявлениях эмоций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руководить своими действиями, поступками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marR="89535" indent="-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действовать в соответствии со сколько-нибудь отдаленными целями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планировать свою деятельность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276124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89535"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проявлять самостоятельность в игровой (трудовой, учебной, в быту) деятельности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проявлять инициативу в различных видах деятельности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следовать заранее составленному плану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доводить начатое дело до конца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адекватно оценивать свою деятельность, поступки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регулировать свои эмоциональные проявления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критичность к своим и чужим поступкам, действиям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189755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0" spc="-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i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89535" indent="-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устанавливать причины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психологическ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дискомфорта, агрессии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/>
                    </a:p>
                  </a:txBody>
                  <a:tcPr marL="48143" marR="48143" marT="24071" marB="24071"/>
                </a:tc>
              </a:tr>
              <a:tr h="276124">
                <a:tc>
                  <a:txBody>
                    <a:bodyPr/>
                    <a:lstStyle/>
                    <a:p>
                      <a:pPr marR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89535"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понимать и применять к своей деятельности такие понятия как «надо», «могу», «хочу»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3373" marR="13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900" dirty="0"/>
                    </a:p>
                  </a:txBody>
                  <a:tcPr marL="48143" marR="48143" marT="24071" marB="240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9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-236562"/>
            <a:ext cx="8928992" cy="1299790"/>
          </a:xfrm>
        </p:spPr>
        <p:txBody>
          <a:bodyPr>
            <a:noAutofit/>
          </a:bodyPr>
          <a:lstStyle/>
          <a:p>
            <a:r>
              <a:rPr lang="ru-RU" sz="1150" b="1" dirty="0" smtClean="0">
                <a:latin typeface="Bookman Old Style" pitchFamily="18" charset="0"/>
              </a:rPr>
              <a:t>Индивидуальная карта воспитанности _____________________________ учащегося ___________ класса</a:t>
            </a:r>
            <a:br>
              <a:rPr lang="ru-RU" sz="1150" b="1" dirty="0" smtClean="0">
                <a:latin typeface="Bookman Old Style" pitchFamily="18" charset="0"/>
              </a:rPr>
            </a:br>
            <a:r>
              <a:rPr lang="ru-RU" sz="1150" b="1" dirty="0" smtClean="0">
                <a:latin typeface="Bookman Old Style" pitchFamily="18" charset="0"/>
              </a:rPr>
              <a:t>        (старшие классы)                                                                        (</a:t>
            </a:r>
            <a:r>
              <a:rPr lang="ru-RU" sz="1150" b="1" dirty="0" err="1" smtClean="0">
                <a:latin typeface="Bookman Old Style" pitchFamily="18" charset="0"/>
              </a:rPr>
              <a:t>ф.и.о</a:t>
            </a:r>
            <a:r>
              <a:rPr lang="ru-RU" sz="1150" dirty="0" smtClean="0">
                <a:latin typeface="Bookman Old Style" pitchFamily="18" charset="0"/>
              </a:rPr>
              <a:t>)</a:t>
            </a:r>
            <a:r>
              <a:rPr lang="ru-RU" sz="1150" dirty="0" smtClean="0"/>
              <a:t/>
            </a:r>
            <a:br>
              <a:rPr lang="ru-RU" sz="1150" dirty="0" smtClean="0"/>
            </a:br>
            <a:endParaRPr lang="ru-RU" sz="115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95" b="47910"/>
          <a:stretch/>
        </p:blipFill>
        <p:spPr bwMode="auto">
          <a:xfrm>
            <a:off x="827584" y="627535"/>
            <a:ext cx="7272808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98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886700" cy="115212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300" dirty="0" smtClean="0"/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Диагностическая карта «Социальное ориентирование» </a:t>
            </a:r>
            <a:br>
              <a:rPr lang="ru-RU" sz="16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1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6 </a:t>
            </a:r>
            <a:r>
              <a:rPr lang="ru-RU" sz="1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(7) </a:t>
            </a:r>
            <a:r>
              <a:rPr lang="ru-RU" sz="1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класса, трудности </a:t>
            </a:r>
            <a:r>
              <a:rPr lang="ru-RU" sz="1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 </a:t>
            </a:r>
            <a:r>
              <a:rPr lang="ru-RU" sz="1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обучении (фрагмент)</a:t>
            </a:r>
            <a:r>
              <a:rPr lang="ru-RU" sz="14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+mn-lt"/>
              </a:rPr>
            </a:br>
            <a:endParaRPr lang="ru-RU" sz="1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36420"/>
              </p:ext>
            </p:extLst>
          </p:nvPr>
        </p:nvGraphicFramePr>
        <p:xfrm>
          <a:off x="683568" y="1059582"/>
          <a:ext cx="7776862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4579354"/>
                <a:gridCol w="799377"/>
                <a:gridCol w="799377"/>
                <a:gridCol w="799377"/>
                <a:gridCol w="799377"/>
              </a:tblGrid>
              <a:tr h="245743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Представления/умения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Ф.И.О.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Ф.И.О.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 г.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К. г.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 г.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К. г.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9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 «Приобщение к гигиенической культуре,  формирова­ние навыков здорового образа жизни»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743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Одежда и обувь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видов тканей зрительно и на ощупь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Свойства одежды из различных видов тканей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Условные обозначения (символы), отражающие особенности ухода за одеждой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Уход за одеждой из хлопчатобумажной ткани </a:t>
                      </a: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стирка,  средства для стирки)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Уход за одеждой из синтетической ткани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(стирка,  средства для стирки; химчистка)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Глажение  одежды из разных тканей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Зашивание  растянувшихся петель для пуговиц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36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27754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Bookman Old Style" pitchFamily="18" charset="0"/>
              </a:rPr>
              <a:t>Диагностический тест «</a:t>
            </a:r>
            <a:r>
              <a:rPr lang="ru-RU" sz="2400" b="1" dirty="0" smtClean="0">
                <a:latin typeface="Bookman Old Style" pitchFamily="18" charset="0"/>
              </a:rPr>
              <a:t>Одежда и обувь»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51907"/>
              </p:ext>
            </p:extLst>
          </p:nvPr>
        </p:nvGraphicFramePr>
        <p:xfrm>
          <a:off x="467544" y="555526"/>
          <a:ext cx="8352927" cy="45365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8366"/>
                <a:gridCol w="5164561"/>
              </a:tblGrid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1.Выбери номера  лоскутков ткани одинаковых на ощупь.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Определи вид ткани (синтетическая, хлопчатобумажная)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1.хлопчатобумажная: …, …, … 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2.синтетическая: …, …, …, … 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2.Выбери свойства, которыми обладает синтетическая ткань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653" marR="3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3.Выбери свойства, которыми обладает хлопчатобумажная ткань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Подпиши, что обозначает каждый символ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53" marR="3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9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5.Обозначь цифрами порядок утюжки одежды из  хлопчатобумажной ткани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53" marR="3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Рисунок 1" descr="Описание: Описание: Описание: C:\Users\User\Downloads\Безымянны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6" b="13885"/>
          <a:stretch/>
        </p:blipFill>
        <p:spPr bwMode="auto">
          <a:xfrm>
            <a:off x="4139952" y="3313723"/>
            <a:ext cx="3829050" cy="87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15806"/>
              </p:ext>
            </p:extLst>
          </p:nvPr>
        </p:nvGraphicFramePr>
        <p:xfrm>
          <a:off x="3707904" y="1131590"/>
          <a:ext cx="5112568" cy="12499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2520280"/>
              </a:tblGrid>
              <a:tr h="12499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не садится, не деформируется при стирке;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хорошо пропускает воздух;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слабо мнётся, редко требует глажки;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мягкая;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плохо впитывает влагу, быстро сохнет;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хорошо впитывает влагу;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легко стирается, проста в уходе;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хорошо сохраняет тепло;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мнётся;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долго сохнет.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830114"/>
              </p:ext>
            </p:extLst>
          </p:nvPr>
        </p:nvGraphicFramePr>
        <p:xfrm>
          <a:off x="3707904" y="2139702"/>
          <a:ext cx="5112568" cy="1177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2520280"/>
              </a:tblGrid>
              <a:tr h="1177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не садится, не деформируется при стирке;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хорошо пропускает воздух;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слабо мнётся, редко требует глажки;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мягкая;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плохо впитывает влагу, быстро сохнет;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хорошо впитывает влагу;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легко стирается, проста в уходе;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хорошо сохраняет тепло;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мнётся;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долго сохнет.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16130"/>
              </p:ext>
            </p:extLst>
          </p:nvPr>
        </p:nvGraphicFramePr>
        <p:xfrm>
          <a:off x="3707904" y="4183912"/>
          <a:ext cx="5112568" cy="1177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2520280"/>
              </a:tblGrid>
              <a:tr h="117790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Приготовь гладильную доску, утюг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Установи ручку терморегулятора на показатель…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Проверь состояние подошвы и шнура утюга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Прогладь бельё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Смочи </a:t>
                      </a:r>
                      <a:r>
                        <a:rPr lang="ru-RU" sz="105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проутюжельник</a:t>
                      </a:r>
                      <a:endParaRPr lang="ru-RU" sz="105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Убери рабочее место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Накрой бельё </a:t>
                      </a:r>
                      <a:r>
                        <a:rPr lang="ru-RU" sz="105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проутюжельником</a:t>
                      </a:r>
                      <a:endParaRPr lang="ru-RU" sz="105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Сложи бельё аккуратно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32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8136904" cy="57606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Календарно-тематическое планирование коррекционного занятия «Социальное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ориентирование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600" b="1" dirty="0"/>
              <a:t>(6 класс, трудности в обучении)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200" dirty="0">
                <a:latin typeface="Bookman Old Style" pitchFamily="18" charset="0"/>
              </a:rPr>
              <a:t/>
            </a:r>
            <a:br>
              <a:rPr lang="ru-RU" sz="1200" dirty="0">
                <a:latin typeface="Bookman Old Style" pitchFamily="18" charset="0"/>
              </a:rPr>
            </a:br>
            <a:endParaRPr lang="ru-RU" sz="1200" dirty="0"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673669"/>
              </p:ext>
            </p:extLst>
          </p:nvPr>
        </p:nvGraphicFramePr>
        <p:xfrm>
          <a:off x="683568" y="1059582"/>
          <a:ext cx="8064895" cy="3862997"/>
        </p:xfrm>
        <a:graphic>
          <a:graphicData uri="http://schemas.openxmlformats.org/drawingml/2006/table">
            <a:tbl>
              <a:tblPr firstRow="1" firstCol="1" bandRow="1"/>
              <a:tblGrid>
                <a:gridCol w="327317"/>
                <a:gridCol w="3417099"/>
                <a:gridCol w="432048"/>
                <a:gridCol w="360040"/>
                <a:gridCol w="3528391"/>
              </a:tblGrid>
              <a:tr h="184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К-во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Коррекционные задачи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Приобщение к гигиенической культуре, формирование навыков здорового образа жизни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Одежда и обувь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Свойства одежды   из разных видов тканей. Решение бытовых задач: определение стоимости верхней одежды для семьи из трёх человек.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находить общие и отличительные признаки одежды из разных видов тканей;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группировать по заданному признаку;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решать бытовые задачи на определение стоимости верхней одежды для семьи из трех человек.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Условные обозначения (символы), отражающие особенности ухода за одеждой. 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Моделирование ситуации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«Опиши новую покупку другу» (правила ухода).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умения: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определять по символам на этикетке одежды особенности её стирки, сушки, глаженья;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составлять рассказ- описание с опорой на план и  символы на этикетке одежды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Уход за одеждой из синтетической ткани. 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Моделирование ситуации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«Уход за одеждой из синтетической  ткани». Решение бытовых задач: определение стоимости набора моющих средств по уходу за одеждой из синтетической  ткани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умения: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выполнять уход за  одеждой из синтетических тканей, опираясь на технологическую карту; </a:t>
                      </a:r>
                      <a:r>
                        <a:rPr lang="ru-RU" sz="1200" dirty="0">
                          <a:solidFill>
                            <a:srgbClr val="0D0D0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решать бытовые задачи на  определение стоимости набора моющих средств.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59" marR="323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08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316</TotalTime>
  <Words>1754</Words>
  <Application>Microsoft Office PowerPoint</Application>
  <PresentationFormat>Экран (16:9)</PresentationFormat>
  <Paragraphs>351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Тема1</vt:lpstr>
      <vt:lpstr>Тема Office</vt:lpstr>
      <vt:lpstr> Реализация коррекционных занятий учебного плана класса интегрированного обучения и воспитания                  Кравцова Татьяна Владимировна,                         учитель-дефектолог                                       ГУО «Средняя школа №5 г. Рогачева»  </vt:lpstr>
      <vt:lpstr>Коррекционные занятия на 2 ступени обучения</vt:lpstr>
      <vt:lpstr>         Программы коррекционных занятий</vt:lpstr>
      <vt:lpstr>Презентация PowerPoint</vt:lpstr>
      <vt:lpstr>Диагностическая карта развития эмоционально-волевой сферы (первое отделение вспомогательной школы). (фрагмент)  Ф.И.О. __________________________________________________________________</vt:lpstr>
      <vt:lpstr>Индивидуальная карта воспитанности _____________________________ учащегося ___________ класса         (старшие классы)                                                                        (ф.и.о) </vt:lpstr>
      <vt:lpstr> Диагностическая карта «Социальное ориентирование»  6 (7) класса, трудности в обучении (фрагмент) </vt:lpstr>
      <vt:lpstr>Диагностический тест «Одежда и обувь»</vt:lpstr>
      <vt:lpstr>  Календарно-тематическое планирование коррекционного занятия «Социальное ориентирование» (6 класс, трудности в обучении)  </vt:lpstr>
      <vt:lpstr> Календарно-тематического планирования коррекционного занятия «Социальное ориентирование» (9 класс, тяжелые нарушения речи)   </vt:lpstr>
      <vt:lpstr> Календарно-тематического планирования коррекционного занятия «Коррекция нарушений письменной речи» </vt:lpstr>
      <vt:lpstr> Календарно-тематического планирования коррекционного занятия  «Развитие познавательной деятельности» </vt:lpstr>
      <vt:lpstr>Календарно-тематическое планирование коррекционного занятия «Развитие эмоционально-волевой сферы»</vt:lpstr>
      <vt:lpstr>Структура коррекционного занятия</vt:lpstr>
      <vt:lpstr>РЕАЛИЗАЦИЯ КОРРЕКЦИОННЫХ ЗАНЯТИЙ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юзер1</cp:lastModifiedBy>
  <cp:revision>79</cp:revision>
  <dcterms:created xsi:type="dcterms:W3CDTF">2020-11-24T20:31:44Z</dcterms:created>
  <dcterms:modified xsi:type="dcterms:W3CDTF">2020-11-27T14:15:28Z</dcterms:modified>
</cp:coreProperties>
</file>