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9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1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E7DB3-13D0-4797-8840-6C30A26F6010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8F3FF4A2-3556-46EA-B4CE-7730C484A35D}">
      <dgm:prSet phldrT="[Текст]"/>
      <dgm:spPr>
        <a:ln w="38100"/>
      </dgm:spPr>
      <dgm:t>
        <a:bodyPr/>
        <a:lstStyle/>
        <a:p>
          <a:r>
            <a:rPr lang="ru-RU" dirty="0" smtClean="0"/>
            <a:t>чтобы она была для ребенка комфортной,</a:t>
          </a:r>
          <a:endParaRPr lang="ru-RU" dirty="0"/>
        </a:p>
      </dgm:t>
    </dgm:pt>
    <dgm:pt modelId="{3644C3A4-ABE7-4F7C-A249-F8279BC60659}" type="parTrans" cxnId="{677A4E59-15AC-4BA8-B291-FAA22080B117}">
      <dgm:prSet/>
      <dgm:spPr/>
      <dgm:t>
        <a:bodyPr/>
        <a:lstStyle/>
        <a:p>
          <a:endParaRPr lang="ru-RU"/>
        </a:p>
      </dgm:t>
    </dgm:pt>
    <dgm:pt modelId="{AAE1A171-4823-4122-841E-0E729DB456F1}" type="sibTrans" cxnId="{677A4E59-15AC-4BA8-B291-FAA22080B117}">
      <dgm:prSet/>
      <dgm:spPr/>
      <dgm:t>
        <a:bodyPr/>
        <a:lstStyle/>
        <a:p>
          <a:endParaRPr lang="ru-RU"/>
        </a:p>
      </dgm:t>
    </dgm:pt>
    <dgm:pt modelId="{A0D18F0D-FA33-44C6-B05F-040AA79AEBDE}">
      <dgm:prSet phldrT="[Текст]"/>
      <dgm:spPr>
        <a:ln w="38100"/>
      </dgm:spPr>
      <dgm:t>
        <a:bodyPr/>
        <a:lstStyle/>
        <a:p>
          <a:r>
            <a:rPr lang="ru-RU" dirty="0" smtClean="0"/>
            <a:t>подкреплялась приятными впечатлениями,</a:t>
          </a:r>
          <a:endParaRPr lang="ru-RU" dirty="0"/>
        </a:p>
      </dgm:t>
    </dgm:pt>
    <dgm:pt modelId="{0C2D24E0-923D-4AA5-920F-84C407A99829}" type="parTrans" cxnId="{1B347354-A2E2-4D8A-8AB2-51F8D0FE7D51}">
      <dgm:prSet/>
      <dgm:spPr/>
      <dgm:t>
        <a:bodyPr/>
        <a:lstStyle/>
        <a:p>
          <a:endParaRPr lang="ru-RU"/>
        </a:p>
      </dgm:t>
    </dgm:pt>
    <dgm:pt modelId="{1204F0CA-0437-40C4-A91D-27391E59C888}" type="sibTrans" cxnId="{1B347354-A2E2-4D8A-8AB2-51F8D0FE7D51}">
      <dgm:prSet/>
      <dgm:spPr/>
      <dgm:t>
        <a:bodyPr/>
        <a:lstStyle/>
        <a:p>
          <a:endParaRPr lang="ru-RU"/>
        </a:p>
      </dgm:t>
    </dgm:pt>
    <dgm:pt modelId="{AB651C78-6181-4954-BC5D-CD4995CC3BDC}">
      <dgm:prSet phldrT="[Текст]"/>
      <dgm:spPr>
        <a:ln w="38100"/>
      </dgm:spPr>
      <dgm:t>
        <a:bodyPr/>
        <a:lstStyle/>
        <a:p>
          <a:r>
            <a:rPr lang="ru-RU" dirty="0" smtClean="0"/>
            <a:t>не требовала недоступных для него форм взаимодействия.</a:t>
          </a:r>
          <a:endParaRPr lang="ru-RU" dirty="0"/>
        </a:p>
      </dgm:t>
    </dgm:pt>
    <dgm:pt modelId="{4FA08977-F4EA-486E-9AAB-C09532AFA983}" type="parTrans" cxnId="{920267B3-CEEF-455E-BD38-3C862F4554DD}">
      <dgm:prSet/>
      <dgm:spPr/>
      <dgm:t>
        <a:bodyPr/>
        <a:lstStyle/>
        <a:p>
          <a:endParaRPr lang="ru-RU"/>
        </a:p>
      </dgm:t>
    </dgm:pt>
    <dgm:pt modelId="{CF97D83D-37ED-4B13-8B1F-40610EF8B976}" type="sibTrans" cxnId="{920267B3-CEEF-455E-BD38-3C862F4554DD}">
      <dgm:prSet/>
      <dgm:spPr/>
      <dgm:t>
        <a:bodyPr/>
        <a:lstStyle/>
        <a:p>
          <a:endParaRPr lang="ru-RU"/>
        </a:p>
      </dgm:t>
    </dgm:pt>
    <dgm:pt modelId="{5649F437-6E3F-46EF-9492-FBA3847342AE}" type="pres">
      <dgm:prSet presAssocID="{2DCE7DB3-13D0-4797-8840-6C30A26F6010}" presName="compositeShape" presStyleCnt="0">
        <dgm:presLayoutVars>
          <dgm:dir/>
          <dgm:resizeHandles/>
        </dgm:presLayoutVars>
      </dgm:prSet>
      <dgm:spPr/>
    </dgm:pt>
    <dgm:pt modelId="{FFAA3D38-A947-47CD-9038-202A5A638492}" type="pres">
      <dgm:prSet presAssocID="{2DCE7DB3-13D0-4797-8840-6C30A26F6010}" presName="pyramid" presStyleLbl="node1" presStyleIdx="0" presStyleCnt="1"/>
      <dgm:spPr>
        <a:solidFill>
          <a:schemeClr val="bg2">
            <a:lumMod val="90000"/>
          </a:schemeClr>
        </a:solidFill>
      </dgm:spPr>
    </dgm:pt>
    <dgm:pt modelId="{9BA884B8-A559-45A5-B2AE-F90F5D9D6DCB}" type="pres">
      <dgm:prSet presAssocID="{2DCE7DB3-13D0-4797-8840-6C30A26F6010}" presName="theList" presStyleCnt="0"/>
      <dgm:spPr/>
    </dgm:pt>
    <dgm:pt modelId="{A1BE685C-92AD-468C-A70B-872A42A53F49}" type="pres">
      <dgm:prSet presAssocID="{8F3FF4A2-3556-46EA-B4CE-7730C484A35D}" presName="aNode" presStyleLbl="fgAcc1" presStyleIdx="0" presStyleCnt="3" custScaleX="92399" custLinFactNeighborX="4078" custLinFactNeighborY="31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B34D5-A65D-4C54-9EF1-C0231E15319B}" type="pres">
      <dgm:prSet presAssocID="{8F3FF4A2-3556-46EA-B4CE-7730C484A35D}" presName="aSpace" presStyleCnt="0"/>
      <dgm:spPr/>
    </dgm:pt>
    <dgm:pt modelId="{CC32D0D3-0DDE-4E4B-B5EE-D0202E6766C7}" type="pres">
      <dgm:prSet presAssocID="{A0D18F0D-FA33-44C6-B05F-040AA79AEBDE}" presName="aNode" presStyleLbl="fgAcc1" presStyleIdx="1" presStyleCnt="3" custScaleX="92399" custLinFactNeighborX="6063" custLinFactNeighborY="63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A30D-E79A-4114-B673-0B7D696B6ABC}" type="pres">
      <dgm:prSet presAssocID="{A0D18F0D-FA33-44C6-B05F-040AA79AEBDE}" presName="aSpace" presStyleCnt="0"/>
      <dgm:spPr/>
    </dgm:pt>
    <dgm:pt modelId="{3CAD3377-CA83-4E41-B575-09CA0FA33298}" type="pres">
      <dgm:prSet presAssocID="{AB651C78-6181-4954-BC5D-CD4995CC3BDC}" presName="aNode" presStyleLbl="fgAcc1" presStyleIdx="2" presStyleCnt="3" custScaleX="92399" custLinFactNeighborX="6623" custLinFactNeighborY="9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57C49-02BB-4882-9B45-562934DACF15}" type="pres">
      <dgm:prSet presAssocID="{AB651C78-6181-4954-BC5D-CD4995CC3BDC}" presName="aSpace" presStyleCnt="0"/>
      <dgm:spPr/>
    </dgm:pt>
  </dgm:ptLst>
  <dgm:cxnLst>
    <dgm:cxn modelId="{829B3BE9-79AE-416E-959F-5A4CA5F0954F}" type="presOf" srcId="{AB651C78-6181-4954-BC5D-CD4995CC3BDC}" destId="{3CAD3377-CA83-4E41-B575-09CA0FA33298}" srcOrd="0" destOrd="0" presId="urn:microsoft.com/office/officeart/2005/8/layout/pyramid2"/>
    <dgm:cxn modelId="{920267B3-CEEF-455E-BD38-3C862F4554DD}" srcId="{2DCE7DB3-13D0-4797-8840-6C30A26F6010}" destId="{AB651C78-6181-4954-BC5D-CD4995CC3BDC}" srcOrd="2" destOrd="0" parTransId="{4FA08977-F4EA-486E-9AAB-C09532AFA983}" sibTransId="{CF97D83D-37ED-4B13-8B1F-40610EF8B976}"/>
    <dgm:cxn modelId="{0669F47F-DCC7-47DD-8F81-4A18F5D9FE9D}" type="presOf" srcId="{A0D18F0D-FA33-44C6-B05F-040AA79AEBDE}" destId="{CC32D0D3-0DDE-4E4B-B5EE-D0202E6766C7}" srcOrd="0" destOrd="0" presId="urn:microsoft.com/office/officeart/2005/8/layout/pyramid2"/>
    <dgm:cxn modelId="{087D17A5-C356-42F7-B889-D6141721FA17}" type="presOf" srcId="{2DCE7DB3-13D0-4797-8840-6C30A26F6010}" destId="{5649F437-6E3F-46EF-9492-FBA3847342AE}" srcOrd="0" destOrd="0" presId="urn:microsoft.com/office/officeart/2005/8/layout/pyramid2"/>
    <dgm:cxn modelId="{1B347354-A2E2-4D8A-8AB2-51F8D0FE7D51}" srcId="{2DCE7DB3-13D0-4797-8840-6C30A26F6010}" destId="{A0D18F0D-FA33-44C6-B05F-040AA79AEBDE}" srcOrd="1" destOrd="0" parTransId="{0C2D24E0-923D-4AA5-920F-84C407A99829}" sibTransId="{1204F0CA-0437-40C4-A91D-27391E59C888}"/>
    <dgm:cxn modelId="{677A4E59-15AC-4BA8-B291-FAA22080B117}" srcId="{2DCE7DB3-13D0-4797-8840-6C30A26F6010}" destId="{8F3FF4A2-3556-46EA-B4CE-7730C484A35D}" srcOrd="0" destOrd="0" parTransId="{3644C3A4-ABE7-4F7C-A249-F8279BC60659}" sibTransId="{AAE1A171-4823-4122-841E-0E729DB456F1}"/>
    <dgm:cxn modelId="{88774DDE-CA7F-408B-98AA-FE82952AFAA3}" type="presOf" srcId="{8F3FF4A2-3556-46EA-B4CE-7730C484A35D}" destId="{A1BE685C-92AD-468C-A70B-872A42A53F49}" srcOrd="0" destOrd="0" presId="urn:microsoft.com/office/officeart/2005/8/layout/pyramid2"/>
    <dgm:cxn modelId="{F8D6D3A6-8CD7-47C7-A1F7-FACC6D677372}" type="presParOf" srcId="{5649F437-6E3F-46EF-9492-FBA3847342AE}" destId="{FFAA3D38-A947-47CD-9038-202A5A638492}" srcOrd="0" destOrd="0" presId="urn:microsoft.com/office/officeart/2005/8/layout/pyramid2"/>
    <dgm:cxn modelId="{2C973491-B93D-4159-BB75-059DE144E95F}" type="presParOf" srcId="{5649F437-6E3F-46EF-9492-FBA3847342AE}" destId="{9BA884B8-A559-45A5-B2AE-F90F5D9D6DCB}" srcOrd="1" destOrd="0" presId="urn:microsoft.com/office/officeart/2005/8/layout/pyramid2"/>
    <dgm:cxn modelId="{EC8F399B-BF38-4F22-AB23-63A691F82A3B}" type="presParOf" srcId="{9BA884B8-A559-45A5-B2AE-F90F5D9D6DCB}" destId="{A1BE685C-92AD-468C-A70B-872A42A53F49}" srcOrd="0" destOrd="0" presId="urn:microsoft.com/office/officeart/2005/8/layout/pyramid2"/>
    <dgm:cxn modelId="{3A5D36B0-A0C2-42B5-A183-127497FBB4B8}" type="presParOf" srcId="{9BA884B8-A559-45A5-B2AE-F90F5D9D6DCB}" destId="{336B34D5-A65D-4C54-9EF1-C0231E15319B}" srcOrd="1" destOrd="0" presId="urn:microsoft.com/office/officeart/2005/8/layout/pyramid2"/>
    <dgm:cxn modelId="{74D630D8-DE80-45DF-AC1F-69D38933F8E7}" type="presParOf" srcId="{9BA884B8-A559-45A5-B2AE-F90F5D9D6DCB}" destId="{CC32D0D3-0DDE-4E4B-B5EE-D0202E6766C7}" srcOrd="2" destOrd="0" presId="urn:microsoft.com/office/officeart/2005/8/layout/pyramid2"/>
    <dgm:cxn modelId="{5268C67A-BB93-4D1C-83F4-40601C1DE99F}" type="presParOf" srcId="{9BA884B8-A559-45A5-B2AE-F90F5D9D6DCB}" destId="{8935A30D-E79A-4114-B673-0B7D696B6ABC}" srcOrd="3" destOrd="0" presId="urn:microsoft.com/office/officeart/2005/8/layout/pyramid2"/>
    <dgm:cxn modelId="{3AC89291-CFC1-49C5-A5E2-701DC9023E19}" type="presParOf" srcId="{9BA884B8-A559-45A5-B2AE-F90F5D9D6DCB}" destId="{3CAD3377-CA83-4E41-B575-09CA0FA33298}" srcOrd="4" destOrd="0" presId="urn:microsoft.com/office/officeart/2005/8/layout/pyramid2"/>
    <dgm:cxn modelId="{B454DB07-6A47-4E53-8C24-DBEFC6482249}" type="presParOf" srcId="{9BA884B8-A559-45A5-B2AE-F90F5D9D6DCB}" destId="{25357C49-02BB-4882-9B45-562934DACF15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C5640-BCB5-4901-95BC-103368BB58DB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3C716-2444-46B0-B6B2-8D38A8C4533A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Специалист в первую очередь ставит следующие задачи:</a:t>
          </a:r>
          <a:endParaRPr lang="ru-RU" sz="3200" dirty="0">
            <a:solidFill>
              <a:schemeClr val="tx1"/>
            </a:solidFill>
          </a:endParaRPr>
        </a:p>
      </dgm:t>
    </dgm:pt>
    <dgm:pt modelId="{3B43A464-9257-405D-917B-F3C70DE971D4}" type="parTrans" cxnId="{4C1C38C7-51B0-41EE-83A3-BEB8370713A1}">
      <dgm:prSet/>
      <dgm:spPr/>
      <dgm:t>
        <a:bodyPr/>
        <a:lstStyle/>
        <a:p>
          <a:endParaRPr lang="ru-RU"/>
        </a:p>
      </dgm:t>
    </dgm:pt>
    <dgm:pt modelId="{17A64A93-F790-4E54-B90A-96F6D1E0B5DC}" type="sibTrans" cxnId="{4C1C38C7-51B0-41EE-83A3-BEB8370713A1}">
      <dgm:prSet/>
      <dgm:spPr/>
      <dgm:t>
        <a:bodyPr/>
        <a:lstStyle/>
        <a:p>
          <a:endParaRPr lang="ru-RU"/>
        </a:p>
      </dgm:t>
    </dgm:pt>
    <dgm:pt modelId="{CD34A189-2419-4D49-AF87-672C0222F1F2}">
      <dgm:prSet phldrT="[Текст]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поиск способов   привлечения  внимания </a:t>
          </a:r>
          <a:endParaRPr lang="ru-RU" dirty="0">
            <a:solidFill>
              <a:schemeClr val="tx1"/>
            </a:solidFill>
          </a:endParaRPr>
        </a:p>
      </dgm:t>
    </dgm:pt>
    <dgm:pt modelId="{6C516067-95EA-4059-91BB-E8D3EF02B230}" type="parTrans" cxnId="{22649EC1-B07B-4F70-ACA3-42FC74A9E55A}">
      <dgm:prSet/>
      <dgm:spPr/>
      <dgm:t>
        <a:bodyPr/>
        <a:lstStyle/>
        <a:p>
          <a:endParaRPr lang="ru-RU"/>
        </a:p>
      </dgm:t>
    </dgm:pt>
    <dgm:pt modelId="{6695688F-B533-4BCE-90CB-7B22A165C29E}" type="sibTrans" cxnId="{22649EC1-B07B-4F70-ACA3-42FC74A9E55A}">
      <dgm:prSet/>
      <dgm:spPr/>
      <dgm:t>
        <a:bodyPr/>
        <a:lstStyle/>
        <a:p>
          <a:endParaRPr lang="ru-RU"/>
        </a:p>
      </dgm:t>
    </dgm:pt>
    <dgm:pt modelId="{49E890B2-3F6D-434A-A20C-C67043886C0A}">
      <dgm:prSet phldrT="[Текст]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преодоление сенсорного и эмоционального дискомфорта</a:t>
          </a:r>
          <a:endParaRPr lang="ru-RU" dirty="0">
            <a:solidFill>
              <a:schemeClr val="tx1"/>
            </a:solidFill>
          </a:endParaRPr>
        </a:p>
      </dgm:t>
    </dgm:pt>
    <dgm:pt modelId="{142B59F8-344C-4FBC-AB96-A32173C9B015}" type="parTrans" cxnId="{868C25FF-EA59-44D9-888C-F1BBC868E7C0}">
      <dgm:prSet/>
      <dgm:spPr/>
      <dgm:t>
        <a:bodyPr/>
        <a:lstStyle/>
        <a:p>
          <a:endParaRPr lang="ru-RU"/>
        </a:p>
      </dgm:t>
    </dgm:pt>
    <dgm:pt modelId="{F087353D-BA3D-406E-9A12-0B0E399C2A62}" type="sibTrans" cxnId="{868C25FF-EA59-44D9-888C-F1BBC868E7C0}">
      <dgm:prSet/>
      <dgm:spPr/>
      <dgm:t>
        <a:bodyPr/>
        <a:lstStyle/>
        <a:p>
          <a:endParaRPr lang="ru-RU"/>
        </a:p>
      </dgm:t>
    </dgm:pt>
    <dgm:pt modelId="{C4DCC264-D0EC-4138-81E2-722050CED7D3}" type="pres">
      <dgm:prSet presAssocID="{9E4C5640-BCB5-4901-95BC-103368BB58D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5E9C0C-051D-422B-83A0-1C02FE6C3262}" type="pres">
      <dgm:prSet presAssocID="{7E43C716-2444-46B0-B6B2-8D38A8C4533A}" presName="root" presStyleCnt="0">
        <dgm:presLayoutVars>
          <dgm:chMax/>
          <dgm:chPref val="4"/>
        </dgm:presLayoutVars>
      </dgm:prSet>
      <dgm:spPr/>
    </dgm:pt>
    <dgm:pt modelId="{63619E2E-A965-4674-A32F-9F63E9A7E9B6}" type="pres">
      <dgm:prSet presAssocID="{7E43C716-2444-46B0-B6B2-8D38A8C4533A}" presName="rootComposite" presStyleCnt="0">
        <dgm:presLayoutVars/>
      </dgm:prSet>
      <dgm:spPr/>
    </dgm:pt>
    <dgm:pt modelId="{FB8B61A9-1846-494F-A9A4-479ADFED53AB}" type="pres">
      <dgm:prSet presAssocID="{7E43C716-2444-46B0-B6B2-8D38A8C4533A}" presName="rootText" presStyleLbl="node0" presStyleIdx="0" presStyleCnt="1" custScaleY="75287" custLinFactNeighborY="-4454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D52216C-5ABA-4FF2-8751-EFC3D03B4971}" type="pres">
      <dgm:prSet presAssocID="{7E43C716-2444-46B0-B6B2-8D38A8C4533A}" presName="childShape" presStyleCnt="0">
        <dgm:presLayoutVars>
          <dgm:chMax val="0"/>
          <dgm:chPref val="0"/>
        </dgm:presLayoutVars>
      </dgm:prSet>
      <dgm:spPr/>
    </dgm:pt>
    <dgm:pt modelId="{0060F10B-EF27-4594-AAFB-40EFD38E23EA}" type="pres">
      <dgm:prSet presAssocID="{CD34A189-2419-4D49-AF87-672C0222F1F2}" presName="childComposite" presStyleCnt="0">
        <dgm:presLayoutVars>
          <dgm:chMax val="0"/>
          <dgm:chPref val="0"/>
        </dgm:presLayoutVars>
      </dgm:prSet>
      <dgm:spPr/>
    </dgm:pt>
    <dgm:pt modelId="{DDEF5D6C-5B6C-417D-94EB-9E1D1BA2CECC}" type="pres">
      <dgm:prSet presAssocID="{CD34A189-2419-4D49-AF87-672C0222F1F2}" presName="Image" presStyleLbl="node1" presStyleIdx="0" presStyleCnt="2" custLinFactNeighborX="-5477" custLinFactNeighborY="-39437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0F2DD34-812C-48B1-8F6A-FD000C6D3347}" type="pres">
      <dgm:prSet presAssocID="{CD34A189-2419-4D49-AF87-672C0222F1F2}" presName="childText" presStyleLbl="lnNode1" presStyleIdx="0" presStyleCnt="2" custScaleX="86353" custScaleY="61142" custLinFactNeighborX="-3463" custLinFactNeighborY="-55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741F3-92D0-4BB7-92C2-164E7D4DFA39}" type="pres">
      <dgm:prSet presAssocID="{49E890B2-3F6D-434A-A20C-C67043886C0A}" presName="childComposite" presStyleCnt="0">
        <dgm:presLayoutVars>
          <dgm:chMax val="0"/>
          <dgm:chPref val="0"/>
        </dgm:presLayoutVars>
      </dgm:prSet>
      <dgm:spPr/>
    </dgm:pt>
    <dgm:pt modelId="{CAE40DD7-3F66-4CA2-8A51-ACC7793619F3}" type="pres">
      <dgm:prSet presAssocID="{49E890B2-3F6D-434A-A20C-C67043886C0A}" presName="Image" presStyleLbl="node1" presStyleIdx="1" presStyleCnt="2" custScaleX="126439" custScaleY="74266" custLinFactNeighborX="1720" custLinFactNeighborY="-667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C765F1C4-04D4-4F64-A9A2-E75FA6E383FD}" type="pres">
      <dgm:prSet presAssocID="{49E890B2-3F6D-434A-A20C-C67043886C0A}" presName="childText" presStyleLbl="lnNode1" presStyleIdx="1" presStyleCnt="2" custScaleX="87472" custScaleY="64345" custLinFactNeighborX="-2344" custLinFactNeighborY="-67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C25FF-EA59-44D9-888C-F1BBC868E7C0}" srcId="{7E43C716-2444-46B0-B6B2-8D38A8C4533A}" destId="{49E890B2-3F6D-434A-A20C-C67043886C0A}" srcOrd="1" destOrd="0" parTransId="{142B59F8-344C-4FBC-AB96-A32173C9B015}" sibTransId="{F087353D-BA3D-406E-9A12-0B0E399C2A62}"/>
    <dgm:cxn modelId="{22649EC1-B07B-4F70-ACA3-42FC74A9E55A}" srcId="{7E43C716-2444-46B0-B6B2-8D38A8C4533A}" destId="{CD34A189-2419-4D49-AF87-672C0222F1F2}" srcOrd="0" destOrd="0" parTransId="{6C516067-95EA-4059-91BB-E8D3EF02B230}" sibTransId="{6695688F-B533-4BCE-90CB-7B22A165C29E}"/>
    <dgm:cxn modelId="{4C1C38C7-51B0-41EE-83A3-BEB8370713A1}" srcId="{9E4C5640-BCB5-4901-95BC-103368BB58DB}" destId="{7E43C716-2444-46B0-B6B2-8D38A8C4533A}" srcOrd="0" destOrd="0" parTransId="{3B43A464-9257-405D-917B-F3C70DE971D4}" sibTransId="{17A64A93-F790-4E54-B90A-96F6D1E0B5DC}"/>
    <dgm:cxn modelId="{001B9535-8402-4F47-B8E4-71AC93CE6839}" type="presOf" srcId="{9E4C5640-BCB5-4901-95BC-103368BB58DB}" destId="{C4DCC264-D0EC-4138-81E2-722050CED7D3}" srcOrd="0" destOrd="0" presId="urn:microsoft.com/office/officeart/2008/layout/PictureAccentList"/>
    <dgm:cxn modelId="{347D87CA-3B4E-4E2B-97AE-A4476DD637D1}" type="presOf" srcId="{49E890B2-3F6D-434A-A20C-C67043886C0A}" destId="{C765F1C4-04D4-4F64-A9A2-E75FA6E383FD}" srcOrd="0" destOrd="0" presId="urn:microsoft.com/office/officeart/2008/layout/PictureAccentList"/>
    <dgm:cxn modelId="{F3DEE2E0-B0EF-4BB1-8A5B-F6837837EB9B}" type="presOf" srcId="{7E43C716-2444-46B0-B6B2-8D38A8C4533A}" destId="{FB8B61A9-1846-494F-A9A4-479ADFED53AB}" srcOrd="0" destOrd="0" presId="urn:microsoft.com/office/officeart/2008/layout/PictureAccentList"/>
    <dgm:cxn modelId="{5CD78712-CB15-494D-B1EC-D812DD1E0BC0}" type="presOf" srcId="{CD34A189-2419-4D49-AF87-672C0222F1F2}" destId="{90F2DD34-812C-48B1-8F6A-FD000C6D3347}" srcOrd="0" destOrd="0" presId="urn:microsoft.com/office/officeart/2008/layout/PictureAccentList"/>
    <dgm:cxn modelId="{A412635E-268F-4534-B630-E54577B86111}" type="presParOf" srcId="{C4DCC264-D0EC-4138-81E2-722050CED7D3}" destId="{795E9C0C-051D-422B-83A0-1C02FE6C3262}" srcOrd="0" destOrd="0" presId="urn:microsoft.com/office/officeart/2008/layout/PictureAccentList"/>
    <dgm:cxn modelId="{256552D5-6EB8-490E-AB82-2AF2DF5FA164}" type="presParOf" srcId="{795E9C0C-051D-422B-83A0-1C02FE6C3262}" destId="{63619E2E-A965-4674-A32F-9F63E9A7E9B6}" srcOrd="0" destOrd="0" presId="urn:microsoft.com/office/officeart/2008/layout/PictureAccentList"/>
    <dgm:cxn modelId="{55F562EB-5F9B-41C7-8180-9675B6D441ED}" type="presParOf" srcId="{63619E2E-A965-4674-A32F-9F63E9A7E9B6}" destId="{FB8B61A9-1846-494F-A9A4-479ADFED53AB}" srcOrd="0" destOrd="0" presId="urn:microsoft.com/office/officeart/2008/layout/PictureAccentList"/>
    <dgm:cxn modelId="{703A0E74-8132-4E1C-9A18-E7EC2DC30E35}" type="presParOf" srcId="{795E9C0C-051D-422B-83A0-1C02FE6C3262}" destId="{4D52216C-5ABA-4FF2-8751-EFC3D03B4971}" srcOrd="1" destOrd="0" presId="urn:microsoft.com/office/officeart/2008/layout/PictureAccentList"/>
    <dgm:cxn modelId="{D6A79495-A0E9-4F29-BFB2-C60449BE30EA}" type="presParOf" srcId="{4D52216C-5ABA-4FF2-8751-EFC3D03B4971}" destId="{0060F10B-EF27-4594-AAFB-40EFD38E23EA}" srcOrd="0" destOrd="0" presId="urn:microsoft.com/office/officeart/2008/layout/PictureAccentList"/>
    <dgm:cxn modelId="{0C0C2832-1380-4590-BC31-C72C7F475C47}" type="presParOf" srcId="{0060F10B-EF27-4594-AAFB-40EFD38E23EA}" destId="{DDEF5D6C-5B6C-417D-94EB-9E1D1BA2CECC}" srcOrd="0" destOrd="0" presId="urn:microsoft.com/office/officeart/2008/layout/PictureAccentList"/>
    <dgm:cxn modelId="{C91B2C22-8E53-4077-9EA1-0AC6F014D577}" type="presParOf" srcId="{0060F10B-EF27-4594-AAFB-40EFD38E23EA}" destId="{90F2DD34-812C-48B1-8F6A-FD000C6D3347}" srcOrd="1" destOrd="0" presId="urn:microsoft.com/office/officeart/2008/layout/PictureAccentList"/>
    <dgm:cxn modelId="{2C89B645-3020-42C1-8EB6-44B445F18C3E}" type="presParOf" srcId="{4D52216C-5ABA-4FF2-8751-EFC3D03B4971}" destId="{00E741F3-92D0-4BB7-92C2-164E7D4DFA39}" srcOrd="1" destOrd="0" presId="urn:microsoft.com/office/officeart/2008/layout/PictureAccentList"/>
    <dgm:cxn modelId="{EE5AD8C7-1C58-4909-AAB7-5AEE7C64C3CE}" type="presParOf" srcId="{00E741F3-92D0-4BB7-92C2-164E7D4DFA39}" destId="{CAE40DD7-3F66-4CA2-8A51-ACC7793619F3}" srcOrd="0" destOrd="0" presId="urn:microsoft.com/office/officeart/2008/layout/PictureAccentList"/>
    <dgm:cxn modelId="{6D36A129-56AD-454C-9A2B-7C905B2F772E}" type="presParOf" srcId="{00E741F3-92D0-4BB7-92C2-164E7D4DFA39}" destId="{C765F1C4-04D4-4F64-A9A2-E75FA6E383F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A79C1-018C-4356-A4C5-4CE728C28DE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EA397-4F52-4C0C-AEA2-14A5D701A2BA}">
      <dgm:prSet phldrT="[Текст]" custT="1"/>
      <dgm:spPr/>
      <dgm:t>
        <a:bodyPr/>
        <a:lstStyle/>
        <a:p>
          <a:r>
            <a: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Решению поставленных задач способствует</a:t>
          </a:r>
          <a:endParaRPr lang="ru-RU" sz="3200" dirty="0"/>
        </a:p>
      </dgm:t>
    </dgm:pt>
    <dgm:pt modelId="{27A48C5E-0F9E-4FF3-9294-30418E3EABD8}" type="parTrans" cxnId="{00EB7534-63E6-4B17-95B9-074EAE382B27}">
      <dgm:prSet/>
      <dgm:spPr/>
      <dgm:t>
        <a:bodyPr/>
        <a:lstStyle/>
        <a:p>
          <a:endParaRPr lang="ru-RU"/>
        </a:p>
      </dgm:t>
    </dgm:pt>
    <dgm:pt modelId="{F369F64C-C3C3-4455-A8DD-71CE376E9BFC}" type="sibTrans" cxnId="{00EB7534-63E6-4B17-95B9-074EAE382B27}">
      <dgm:prSet/>
      <dgm:spPr/>
      <dgm:t>
        <a:bodyPr/>
        <a:lstStyle/>
        <a:p>
          <a:endParaRPr lang="ru-RU"/>
        </a:p>
      </dgm:t>
    </dgm:pt>
    <dgm:pt modelId="{763D3D38-5A3E-4839-A3FB-728F00A5B0DB}">
      <dgm:prSet phldrT="[Текст]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устранение в окружении того, что мешает ребенку выделять существенное, главное;</a:t>
          </a:r>
          <a:endParaRPr lang="ru-RU" dirty="0">
            <a:solidFill>
              <a:schemeClr val="tx1"/>
            </a:solidFill>
          </a:endParaRPr>
        </a:p>
      </dgm:t>
    </dgm:pt>
    <dgm:pt modelId="{304A222E-4D22-450B-AC4B-57441BDD3378}" type="parTrans" cxnId="{125A7293-BC9F-4D4D-9680-1D3C85191196}">
      <dgm:prSet/>
      <dgm:spPr/>
      <dgm:t>
        <a:bodyPr/>
        <a:lstStyle/>
        <a:p>
          <a:endParaRPr lang="ru-RU"/>
        </a:p>
      </dgm:t>
    </dgm:pt>
    <dgm:pt modelId="{CA093673-ECC3-4ED1-97C3-13957ACC7079}" type="sibTrans" cxnId="{125A7293-BC9F-4D4D-9680-1D3C85191196}">
      <dgm:prSet/>
      <dgm:spPr/>
      <dgm:t>
        <a:bodyPr/>
        <a:lstStyle/>
        <a:p>
          <a:endParaRPr lang="ru-RU"/>
        </a:p>
      </dgm:t>
    </dgm:pt>
    <dgm:pt modelId="{7C59C7D3-A48D-46EB-9422-6CEDE84A0093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условия для спокойного и доверительного общения; </a:t>
          </a:r>
          <a:endParaRPr lang="ru-RU" dirty="0">
            <a:solidFill>
              <a:schemeClr val="tx1"/>
            </a:solidFill>
          </a:endParaRPr>
        </a:p>
      </dgm:t>
    </dgm:pt>
    <dgm:pt modelId="{077400B2-EAA0-495B-B5D0-EBAD8419FE5B}" type="parTrans" cxnId="{22AC6B6B-9BDA-4475-A9F3-2649B0C3697D}">
      <dgm:prSet/>
      <dgm:spPr/>
      <dgm:t>
        <a:bodyPr/>
        <a:lstStyle/>
        <a:p>
          <a:endParaRPr lang="ru-RU"/>
        </a:p>
      </dgm:t>
    </dgm:pt>
    <dgm:pt modelId="{F25394D2-6DBE-4FB6-89D4-F4209130807F}" type="sibTrans" cxnId="{22AC6B6B-9BDA-4475-A9F3-2649B0C3697D}">
      <dgm:prSet/>
      <dgm:spPr/>
      <dgm:t>
        <a:bodyPr/>
        <a:lstStyle/>
        <a:p>
          <a:endParaRPr lang="ru-RU"/>
        </a:p>
      </dgm:t>
    </dgm:pt>
    <dgm:pt modelId="{FCE516DF-017E-46FB-BC8A-E76A84D69F5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специально подобранные игрушки, книги;</a:t>
          </a:r>
          <a:endParaRPr lang="ru-RU" dirty="0">
            <a:solidFill>
              <a:schemeClr val="tx1"/>
            </a:solidFill>
          </a:endParaRPr>
        </a:p>
      </dgm:t>
    </dgm:pt>
    <dgm:pt modelId="{3CBD34FA-9B50-437D-953E-CFE14253D571}" type="parTrans" cxnId="{3D07211C-D68F-4454-8557-3873B32EE6A0}">
      <dgm:prSet/>
      <dgm:spPr/>
      <dgm:t>
        <a:bodyPr/>
        <a:lstStyle/>
        <a:p>
          <a:endParaRPr lang="ru-RU"/>
        </a:p>
      </dgm:t>
    </dgm:pt>
    <dgm:pt modelId="{B672CF91-1A35-4915-B7DF-9DAC3F57C576}" type="sibTrans" cxnId="{3D07211C-D68F-4454-8557-3873B32EE6A0}">
      <dgm:prSet/>
      <dgm:spPr/>
      <dgm:t>
        <a:bodyPr/>
        <a:lstStyle/>
        <a:p>
          <a:endParaRPr lang="ru-RU"/>
        </a:p>
      </dgm:t>
    </dgm:pt>
    <dgm:pt modelId="{94A31727-6131-4FD1-95A1-173EF5AE11EB}">
      <dgm:prSet phldrT="[Текст]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совместная работа педагогов, родителей и ребенка.</a:t>
          </a:r>
          <a:endParaRPr lang="ru-RU" dirty="0">
            <a:solidFill>
              <a:schemeClr val="tx1"/>
            </a:solidFill>
          </a:endParaRPr>
        </a:p>
      </dgm:t>
    </dgm:pt>
    <dgm:pt modelId="{137EAC08-002D-4F87-9BBF-48E917DA7CE2}" type="parTrans" cxnId="{7D8E348F-1352-4BF1-A37B-D081E7979395}">
      <dgm:prSet/>
      <dgm:spPr/>
      <dgm:t>
        <a:bodyPr/>
        <a:lstStyle/>
        <a:p>
          <a:endParaRPr lang="ru-RU"/>
        </a:p>
      </dgm:t>
    </dgm:pt>
    <dgm:pt modelId="{ECE9D9F3-F705-4DDF-AAE8-CF385FBA3B3E}" type="sibTrans" cxnId="{7D8E348F-1352-4BF1-A37B-D081E7979395}">
      <dgm:prSet/>
      <dgm:spPr/>
      <dgm:t>
        <a:bodyPr/>
        <a:lstStyle/>
        <a:p>
          <a:endParaRPr lang="ru-RU"/>
        </a:p>
      </dgm:t>
    </dgm:pt>
    <dgm:pt modelId="{6F8B0EF0-2227-47E6-80E3-E2015032B931}">
      <dgm:prSet/>
      <dgm:spPr/>
      <dgm:t>
        <a:bodyPr/>
        <a:lstStyle/>
        <a:p>
          <a:endParaRPr lang="ru-RU" dirty="0"/>
        </a:p>
      </dgm:t>
    </dgm:pt>
    <dgm:pt modelId="{A2601F1F-CBB4-4891-9D06-9651C953E9EC}" type="parTrans" cxnId="{D93B9B30-3B86-476B-A8A7-5D83C673A49E}">
      <dgm:prSet/>
      <dgm:spPr/>
      <dgm:t>
        <a:bodyPr/>
        <a:lstStyle/>
        <a:p>
          <a:endParaRPr lang="ru-RU"/>
        </a:p>
      </dgm:t>
    </dgm:pt>
    <dgm:pt modelId="{C27F7E9B-7AF1-4631-B0B9-963A95FB9A65}" type="sibTrans" cxnId="{D93B9B30-3B86-476B-A8A7-5D83C673A49E}">
      <dgm:prSet/>
      <dgm:spPr/>
      <dgm:t>
        <a:bodyPr/>
        <a:lstStyle/>
        <a:p>
          <a:endParaRPr lang="ru-RU"/>
        </a:p>
      </dgm:t>
    </dgm:pt>
    <dgm:pt modelId="{6BDD8EC6-B4DF-4937-A556-74A969260B45}" type="pres">
      <dgm:prSet presAssocID="{65DA79C1-018C-4356-A4C5-4CE728C28DE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A283E-83FC-47BC-BDC8-FA62A5BB35A7}" type="pres">
      <dgm:prSet presAssocID="{65DA79C1-018C-4356-A4C5-4CE728C28DE4}" presName="matrix" presStyleCnt="0"/>
      <dgm:spPr/>
    </dgm:pt>
    <dgm:pt modelId="{5F8A4D24-8515-4B31-AB8B-209FCE9BFC58}" type="pres">
      <dgm:prSet presAssocID="{65DA79C1-018C-4356-A4C5-4CE728C28DE4}" presName="tile1" presStyleLbl="node1" presStyleIdx="0" presStyleCnt="4" custLinFactNeighborX="-369" custLinFactNeighborY="-390"/>
      <dgm:spPr/>
      <dgm:t>
        <a:bodyPr/>
        <a:lstStyle/>
        <a:p>
          <a:endParaRPr lang="ru-RU"/>
        </a:p>
      </dgm:t>
    </dgm:pt>
    <dgm:pt modelId="{DF7F0909-F71D-4AF0-B22A-5F6E0C36C4F5}" type="pres">
      <dgm:prSet presAssocID="{65DA79C1-018C-4356-A4C5-4CE728C28DE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C523-7CE3-4951-AE22-B15D123BDFF0}" type="pres">
      <dgm:prSet presAssocID="{65DA79C1-018C-4356-A4C5-4CE728C28DE4}" presName="tile2" presStyleLbl="node1" presStyleIdx="1" presStyleCnt="4"/>
      <dgm:spPr/>
      <dgm:t>
        <a:bodyPr/>
        <a:lstStyle/>
        <a:p>
          <a:endParaRPr lang="ru-RU"/>
        </a:p>
      </dgm:t>
    </dgm:pt>
    <dgm:pt modelId="{F94FFE2E-B334-4892-951F-26474D8B5ABF}" type="pres">
      <dgm:prSet presAssocID="{65DA79C1-018C-4356-A4C5-4CE728C28DE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057B2-C677-49CF-A890-8D9967A488E2}" type="pres">
      <dgm:prSet presAssocID="{65DA79C1-018C-4356-A4C5-4CE728C28DE4}" presName="tile3" presStyleLbl="node1" presStyleIdx="2" presStyleCnt="4"/>
      <dgm:spPr/>
      <dgm:t>
        <a:bodyPr/>
        <a:lstStyle/>
        <a:p>
          <a:endParaRPr lang="ru-RU"/>
        </a:p>
      </dgm:t>
    </dgm:pt>
    <dgm:pt modelId="{F4061EC0-A02B-404F-AAC1-8FD49D3B2DF8}" type="pres">
      <dgm:prSet presAssocID="{65DA79C1-018C-4356-A4C5-4CE728C28DE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1BFF1-B640-4F4B-834F-AD22930A502E}" type="pres">
      <dgm:prSet presAssocID="{65DA79C1-018C-4356-A4C5-4CE728C28DE4}" presName="tile4" presStyleLbl="node1" presStyleIdx="3" presStyleCnt="4"/>
      <dgm:spPr/>
      <dgm:t>
        <a:bodyPr/>
        <a:lstStyle/>
        <a:p>
          <a:endParaRPr lang="ru-RU"/>
        </a:p>
      </dgm:t>
    </dgm:pt>
    <dgm:pt modelId="{3085C754-D84D-4154-ABC3-21437E8B0D31}" type="pres">
      <dgm:prSet presAssocID="{65DA79C1-018C-4356-A4C5-4CE728C28DE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2253-6791-4D27-B453-6390B8BB5F5A}" type="pres">
      <dgm:prSet presAssocID="{65DA79C1-018C-4356-A4C5-4CE728C28DE4}" presName="centerTile" presStyleLbl="fgShp" presStyleIdx="0" presStyleCnt="1" custScaleX="2907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284FE-9CA3-45DF-BFC0-0C6B31FB15F4}" type="presOf" srcId="{94A31727-6131-4FD1-95A1-173EF5AE11EB}" destId="{9BF1BFF1-B640-4F4B-834F-AD22930A502E}" srcOrd="0" destOrd="0" presId="urn:microsoft.com/office/officeart/2005/8/layout/matrix1"/>
    <dgm:cxn modelId="{597F74F8-9B4F-49AD-B091-256695563955}" type="presOf" srcId="{763D3D38-5A3E-4839-A3FB-728F00A5B0DB}" destId="{5F8A4D24-8515-4B31-AB8B-209FCE9BFC58}" srcOrd="0" destOrd="0" presId="urn:microsoft.com/office/officeart/2005/8/layout/matrix1"/>
    <dgm:cxn modelId="{D93B9B30-3B86-476B-A8A7-5D83C673A49E}" srcId="{6C8EA397-4F52-4C0C-AEA2-14A5D701A2BA}" destId="{6F8B0EF0-2227-47E6-80E3-E2015032B931}" srcOrd="4" destOrd="0" parTransId="{A2601F1F-CBB4-4891-9D06-9651C953E9EC}" sibTransId="{C27F7E9B-7AF1-4631-B0B9-963A95FB9A65}"/>
    <dgm:cxn modelId="{7D8E348F-1352-4BF1-A37B-D081E7979395}" srcId="{6C8EA397-4F52-4C0C-AEA2-14A5D701A2BA}" destId="{94A31727-6131-4FD1-95A1-173EF5AE11EB}" srcOrd="3" destOrd="0" parTransId="{137EAC08-002D-4F87-9BBF-48E917DA7CE2}" sibTransId="{ECE9D9F3-F705-4DDF-AAE8-CF385FBA3B3E}"/>
    <dgm:cxn modelId="{00EB7534-63E6-4B17-95B9-074EAE382B27}" srcId="{65DA79C1-018C-4356-A4C5-4CE728C28DE4}" destId="{6C8EA397-4F52-4C0C-AEA2-14A5D701A2BA}" srcOrd="0" destOrd="0" parTransId="{27A48C5E-0F9E-4FF3-9294-30418E3EABD8}" sibTransId="{F369F64C-C3C3-4455-A8DD-71CE376E9BFC}"/>
    <dgm:cxn modelId="{E4EC159C-9855-45CD-99C4-63D0CBA5E8F8}" type="presOf" srcId="{94A31727-6131-4FD1-95A1-173EF5AE11EB}" destId="{3085C754-D84D-4154-ABC3-21437E8B0D31}" srcOrd="1" destOrd="0" presId="urn:microsoft.com/office/officeart/2005/8/layout/matrix1"/>
    <dgm:cxn modelId="{125A7293-BC9F-4D4D-9680-1D3C85191196}" srcId="{6C8EA397-4F52-4C0C-AEA2-14A5D701A2BA}" destId="{763D3D38-5A3E-4839-A3FB-728F00A5B0DB}" srcOrd="0" destOrd="0" parTransId="{304A222E-4D22-450B-AC4B-57441BDD3378}" sibTransId="{CA093673-ECC3-4ED1-97C3-13957ACC7079}"/>
    <dgm:cxn modelId="{374CE691-AD37-44F5-8BEC-46757EF26869}" type="presOf" srcId="{6C8EA397-4F52-4C0C-AEA2-14A5D701A2BA}" destId="{B8C62253-6791-4D27-B453-6390B8BB5F5A}" srcOrd="0" destOrd="0" presId="urn:microsoft.com/office/officeart/2005/8/layout/matrix1"/>
    <dgm:cxn modelId="{4ECC876B-C8AB-4E78-8E5C-8EA90EAE0B42}" type="presOf" srcId="{FCE516DF-017E-46FB-BC8A-E76A84D69F55}" destId="{BA8057B2-C677-49CF-A890-8D9967A488E2}" srcOrd="0" destOrd="0" presId="urn:microsoft.com/office/officeart/2005/8/layout/matrix1"/>
    <dgm:cxn modelId="{22AC6B6B-9BDA-4475-A9F3-2649B0C3697D}" srcId="{6C8EA397-4F52-4C0C-AEA2-14A5D701A2BA}" destId="{7C59C7D3-A48D-46EB-9422-6CEDE84A0093}" srcOrd="1" destOrd="0" parTransId="{077400B2-EAA0-495B-B5D0-EBAD8419FE5B}" sibTransId="{F25394D2-6DBE-4FB6-89D4-F4209130807F}"/>
    <dgm:cxn modelId="{995F192A-ED85-4A1C-A40A-1EAF1D22717A}" type="presOf" srcId="{7C59C7D3-A48D-46EB-9422-6CEDE84A0093}" destId="{2FE9C523-7CE3-4951-AE22-B15D123BDFF0}" srcOrd="0" destOrd="0" presId="urn:microsoft.com/office/officeart/2005/8/layout/matrix1"/>
    <dgm:cxn modelId="{AC002490-FC2A-4240-A402-A811FEAC4B87}" type="presOf" srcId="{65DA79C1-018C-4356-A4C5-4CE728C28DE4}" destId="{6BDD8EC6-B4DF-4937-A556-74A969260B45}" srcOrd="0" destOrd="0" presId="urn:microsoft.com/office/officeart/2005/8/layout/matrix1"/>
    <dgm:cxn modelId="{3D07211C-D68F-4454-8557-3873B32EE6A0}" srcId="{6C8EA397-4F52-4C0C-AEA2-14A5D701A2BA}" destId="{FCE516DF-017E-46FB-BC8A-E76A84D69F55}" srcOrd="2" destOrd="0" parTransId="{3CBD34FA-9B50-437D-953E-CFE14253D571}" sibTransId="{B672CF91-1A35-4915-B7DF-9DAC3F57C576}"/>
    <dgm:cxn modelId="{D337DC2E-E759-47F8-B98C-AFCE69557658}" type="presOf" srcId="{FCE516DF-017E-46FB-BC8A-E76A84D69F55}" destId="{F4061EC0-A02B-404F-AAC1-8FD49D3B2DF8}" srcOrd="1" destOrd="0" presId="urn:microsoft.com/office/officeart/2005/8/layout/matrix1"/>
    <dgm:cxn modelId="{20FA36C3-1F32-49D8-B505-CF037A2CF0FB}" type="presOf" srcId="{7C59C7D3-A48D-46EB-9422-6CEDE84A0093}" destId="{F94FFE2E-B334-4892-951F-26474D8B5ABF}" srcOrd="1" destOrd="0" presId="urn:microsoft.com/office/officeart/2005/8/layout/matrix1"/>
    <dgm:cxn modelId="{0EA1492E-A4C5-4DAB-B10C-ED4D64132C28}" type="presOf" srcId="{763D3D38-5A3E-4839-A3FB-728F00A5B0DB}" destId="{DF7F0909-F71D-4AF0-B22A-5F6E0C36C4F5}" srcOrd="1" destOrd="0" presId="urn:microsoft.com/office/officeart/2005/8/layout/matrix1"/>
    <dgm:cxn modelId="{541AE3A5-2D3E-47D6-81FF-E2D1E19375D0}" type="presParOf" srcId="{6BDD8EC6-B4DF-4937-A556-74A969260B45}" destId="{DE9A283E-83FC-47BC-BDC8-FA62A5BB35A7}" srcOrd="0" destOrd="0" presId="urn:microsoft.com/office/officeart/2005/8/layout/matrix1"/>
    <dgm:cxn modelId="{601EC304-8C6A-44B8-BDD3-FEC95B1C1EC6}" type="presParOf" srcId="{DE9A283E-83FC-47BC-BDC8-FA62A5BB35A7}" destId="{5F8A4D24-8515-4B31-AB8B-209FCE9BFC58}" srcOrd="0" destOrd="0" presId="urn:microsoft.com/office/officeart/2005/8/layout/matrix1"/>
    <dgm:cxn modelId="{37B87C0E-BA85-4006-98E0-2CE95A4B5909}" type="presParOf" srcId="{DE9A283E-83FC-47BC-BDC8-FA62A5BB35A7}" destId="{DF7F0909-F71D-4AF0-B22A-5F6E0C36C4F5}" srcOrd="1" destOrd="0" presId="urn:microsoft.com/office/officeart/2005/8/layout/matrix1"/>
    <dgm:cxn modelId="{379FF60F-99D7-491A-B7A5-02506AB8330D}" type="presParOf" srcId="{DE9A283E-83FC-47BC-BDC8-FA62A5BB35A7}" destId="{2FE9C523-7CE3-4951-AE22-B15D123BDFF0}" srcOrd="2" destOrd="0" presId="urn:microsoft.com/office/officeart/2005/8/layout/matrix1"/>
    <dgm:cxn modelId="{CDB5F6A7-9DD4-4D66-81AC-850D731ABD27}" type="presParOf" srcId="{DE9A283E-83FC-47BC-BDC8-FA62A5BB35A7}" destId="{F94FFE2E-B334-4892-951F-26474D8B5ABF}" srcOrd="3" destOrd="0" presId="urn:microsoft.com/office/officeart/2005/8/layout/matrix1"/>
    <dgm:cxn modelId="{01599619-6F7D-4B7F-94BA-B56DC1C89378}" type="presParOf" srcId="{DE9A283E-83FC-47BC-BDC8-FA62A5BB35A7}" destId="{BA8057B2-C677-49CF-A890-8D9967A488E2}" srcOrd="4" destOrd="0" presId="urn:microsoft.com/office/officeart/2005/8/layout/matrix1"/>
    <dgm:cxn modelId="{EEAE00B6-A685-4376-A49B-4555A10F5B2F}" type="presParOf" srcId="{DE9A283E-83FC-47BC-BDC8-FA62A5BB35A7}" destId="{F4061EC0-A02B-404F-AAC1-8FD49D3B2DF8}" srcOrd="5" destOrd="0" presId="urn:microsoft.com/office/officeart/2005/8/layout/matrix1"/>
    <dgm:cxn modelId="{8909220D-5440-4AED-917B-A547BFE3F436}" type="presParOf" srcId="{DE9A283E-83FC-47BC-BDC8-FA62A5BB35A7}" destId="{9BF1BFF1-B640-4F4B-834F-AD22930A502E}" srcOrd="6" destOrd="0" presId="urn:microsoft.com/office/officeart/2005/8/layout/matrix1"/>
    <dgm:cxn modelId="{3709FDFF-DD1E-4C06-B2C9-BCC37C6BD5A9}" type="presParOf" srcId="{DE9A283E-83FC-47BC-BDC8-FA62A5BB35A7}" destId="{3085C754-D84D-4154-ABC3-21437E8B0D31}" srcOrd="7" destOrd="0" presId="urn:microsoft.com/office/officeart/2005/8/layout/matrix1"/>
    <dgm:cxn modelId="{36A47CB0-ACD7-4A73-8B3D-F787880FCC53}" type="presParOf" srcId="{6BDD8EC6-B4DF-4937-A556-74A969260B45}" destId="{B8C62253-6791-4D27-B453-6390B8BB5F5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72783-18BA-4F81-AFF7-C9703CE1671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582EE-596E-4C69-B0BB-C3640FFFF5E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 красками </a:t>
          </a:r>
          <a:endParaRPr lang="ru-RU" sz="2000" dirty="0">
            <a:solidFill>
              <a:schemeClr val="tx1"/>
            </a:solidFill>
          </a:endParaRPr>
        </a:p>
      </dgm:t>
    </dgm:pt>
    <dgm:pt modelId="{9C0BC38F-1B86-4DBA-A707-051616ED2ABC}" type="parTrans" cxnId="{DAB9BE6A-84B4-4BD5-AC98-1F9DF46806A9}">
      <dgm:prSet/>
      <dgm:spPr/>
      <dgm:t>
        <a:bodyPr/>
        <a:lstStyle/>
        <a:p>
          <a:endParaRPr lang="ru-RU"/>
        </a:p>
      </dgm:t>
    </dgm:pt>
    <dgm:pt modelId="{5E48B53F-7FD7-4BA4-A31C-91F033C67F41}" type="sibTrans" cxnId="{DAB9BE6A-84B4-4BD5-AC98-1F9DF46806A9}">
      <dgm:prSet/>
      <dgm:spPr/>
      <dgm:t>
        <a:bodyPr/>
        <a:lstStyle/>
        <a:p>
          <a:endParaRPr lang="ru-RU"/>
        </a:p>
      </dgm:t>
    </dgm:pt>
    <dgm:pt modelId="{19AC0E96-812F-4F1A-B401-17CB6C1C23F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 водой</a:t>
          </a:r>
          <a:endParaRPr lang="ru-RU" sz="2000" dirty="0">
            <a:solidFill>
              <a:schemeClr val="tx1"/>
            </a:solidFill>
          </a:endParaRPr>
        </a:p>
      </dgm:t>
    </dgm:pt>
    <dgm:pt modelId="{D5B9C356-F61F-40FA-A59D-EC07B1512CDA}" type="parTrans" cxnId="{245C893F-3BD3-43CB-B842-AFB1C3D9A403}">
      <dgm:prSet/>
      <dgm:spPr/>
      <dgm:t>
        <a:bodyPr/>
        <a:lstStyle/>
        <a:p>
          <a:endParaRPr lang="ru-RU"/>
        </a:p>
      </dgm:t>
    </dgm:pt>
    <dgm:pt modelId="{90EF1342-EAA2-4129-A755-91D3C8D19D3E}" type="sibTrans" cxnId="{245C893F-3BD3-43CB-B842-AFB1C3D9A403}">
      <dgm:prSet/>
      <dgm:spPr/>
      <dgm:t>
        <a:bodyPr/>
        <a:lstStyle/>
        <a:p>
          <a:endParaRPr lang="ru-RU"/>
        </a:p>
      </dgm:t>
    </dgm:pt>
    <dgm:pt modelId="{33D45008-BA63-4C3A-9D40-339E0B9F3BE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</a:t>
          </a:r>
        </a:p>
        <a:p>
          <a:r>
            <a:rPr lang="ru-RU" sz="2000" dirty="0" smtClean="0">
              <a:solidFill>
                <a:schemeClr val="tx1"/>
              </a:solidFill>
            </a:rPr>
            <a:t> с мыльными пузырями</a:t>
          </a:r>
          <a:endParaRPr lang="ru-RU" sz="2000" dirty="0">
            <a:solidFill>
              <a:schemeClr val="tx1"/>
            </a:solidFill>
          </a:endParaRPr>
        </a:p>
      </dgm:t>
    </dgm:pt>
    <dgm:pt modelId="{5E5EB7F5-909C-44EE-B4F0-8257E01BC1EB}" type="parTrans" cxnId="{E2413CE3-AAC8-43B6-A83F-FC25614DF9A2}">
      <dgm:prSet/>
      <dgm:spPr/>
      <dgm:t>
        <a:bodyPr/>
        <a:lstStyle/>
        <a:p>
          <a:endParaRPr lang="ru-RU"/>
        </a:p>
      </dgm:t>
    </dgm:pt>
    <dgm:pt modelId="{E55B6E04-E30C-4442-B4A2-2C54B82D7FEF}" type="sibTrans" cxnId="{E2413CE3-AAC8-43B6-A83F-FC25614DF9A2}">
      <dgm:prSet/>
      <dgm:spPr/>
      <dgm:t>
        <a:bodyPr/>
        <a:lstStyle/>
        <a:p>
          <a:endParaRPr lang="ru-RU"/>
        </a:p>
      </dgm:t>
    </dgm:pt>
    <dgm:pt modelId="{87FEA20D-3196-4BB0-92F7-5487EFD706E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</a:t>
          </a:r>
        </a:p>
        <a:p>
          <a:r>
            <a:rPr lang="ru-RU" sz="2000" dirty="0" smtClean="0">
              <a:solidFill>
                <a:schemeClr val="tx1"/>
              </a:solidFill>
            </a:rPr>
            <a:t> со свечами</a:t>
          </a:r>
          <a:endParaRPr lang="ru-RU" sz="2000" dirty="0">
            <a:solidFill>
              <a:schemeClr val="tx1"/>
            </a:solidFill>
          </a:endParaRPr>
        </a:p>
      </dgm:t>
    </dgm:pt>
    <dgm:pt modelId="{FFDFF2F2-97D6-4FF1-AB58-B4F0A3E7C7E1}" type="parTrans" cxnId="{3D7F8C3E-1A85-43B4-93FA-4C115F6AED2A}">
      <dgm:prSet/>
      <dgm:spPr/>
      <dgm:t>
        <a:bodyPr/>
        <a:lstStyle/>
        <a:p>
          <a:endParaRPr lang="ru-RU"/>
        </a:p>
      </dgm:t>
    </dgm:pt>
    <dgm:pt modelId="{C9B12920-7CCE-4170-B343-F41B47C3F533}" type="sibTrans" cxnId="{3D7F8C3E-1A85-43B4-93FA-4C115F6AED2A}">
      <dgm:prSet/>
      <dgm:spPr/>
      <dgm:t>
        <a:bodyPr/>
        <a:lstStyle/>
        <a:p>
          <a:endParaRPr lang="ru-RU"/>
        </a:p>
      </dgm:t>
    </dgm:pt>
    <dgm:pt modelId="{A867B2DD-4A87-454B-97B1-0973A4311DD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со светом и тенями</a:t>
          </a:r>
          <a:endParaRPr lang="ru-RU" sz="2000" dirty="0">
            <a:solidFill>
              <a:schemeClr val="tx1"/>
            </a:solidFill>
          </a:endParaRPr>
        </a:p>
      </dgm:t>
    </dgm:pt>
    <dgm:pt modelId="{D0106FE4-A3C7-4CC9-8F4A-74A202549A85}" type="parTrans" cxnId="{AADC4148-4B7F-4DEC-9401-6BF8869BE7D3}">
      <dgm:prSet/>
      <dgm:spPr/>
      <dgm:t>
        <a:bodyPr/>
        <a:lstStyle/>
        <a:p>
          <a:endParaRPr lang="ru-RU"/>
        </a:p>
      </dgm:t>
    </dgm:pt>
    <dgm:pt modelId="{89DAFCF3-056D-43B5-93F8-8CBC361D442B}" type="sibTrans" cxnId="{AADC4148-4B7F-4DEC-9401-6BF8869BE7D3}">
      <dgm:prSet/>
      <dgm:spPr/>
      <dgm:t>
        <a:bodyPr/>
        <a:lstStyle/>
        <a:p>
          <a:endParaRPr lang="ru-RU"/>
        </a:p>
      </dgm:t>
    </dgm:pt>
    <dgm:pt modelId="{E165249B-4D03-408D-A6D2-B6DE7DDB82D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 крупами</a:t>
          </a:r>
          <a:endParaRPr lang="ru-RU" sz="2000" dirty="0">
            <a:solidFill>
              <a:schemeClr val="tx1"/>
            </a:solidFill>
          </a:endParaRPr>
        </a:p>
      </dgm:t>
    </dgm:pt>
    <dgm:pt modelId="{C4C155A6-D4A1-4A2E-B791-4DD91F3B3C26}" type="parTrans" cxnId="{4D2C903C-EAD8-44D1-A86F-DA072AFF54EF}">
      <dgm:prSet/>
      <dgm:spPr/>
      <dgm:t>
        <a:bodyPr/>
        <a:lstStyle/>
        <a:p>
          <a:endParaRPr lang="ru-RU"/>
        </a:p>
      </dgm:t>
    </dgm:pt>
    <dgm:pt modelId="{C0013591-3AD0-4B96-B523-2448E30AE0CD}" type="sibTrans" cxnId="{4D2C903C-EAD8-44D1-A86F-DA072AFF54EF}">
      <dgm:prSet/>
      <dgm:spPr/>
      <dgm:t>
        <a:bodyPr/>
        <a:lstStyle/>
        <a:p>
          <a:endParaRPr lang="ru-RU"/>
        </a:p>
      </dgm:t>
    </dgm:pt>
    <dgm:pt modelId="{9468CAAC-A51D-43CF-8138-BDA6FA98A6E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 пластилином</a:t>
          </a:r>
          <a:endParaRPr lang="ru-RU" sz="2000" dirty="0">
            <a:solidFill>
              <a:schemeClr val="tx1"/>
            </a:solidFill>
          </a:endParaRPr>
        </a:p>
      </dgm:t>
    </dgm:pt>
    <dgm:pt modelId="{09B957CC-7314-4571-8912-7407B9FCE4E1}" type="parTrans" cxnId="{25CFAC04-C4DE-46BC-AED3-C43303F45FAA}">
      <dgm:prSet/>
      <dgm:spPr/>
      <dgm:t>
        <a:bodyPr/>
        <a:lstStyle/>
        <a:p>
          <a:endParaRPr lang="ru-RU"/>
        </a:p>
      </dgm:t>
    </dgm:pt>
    <dgm:pt modelId="{2898397D-C9B5-453A-BE7E-18F9CDFB8F4F}" type="sibTrans" cxnId="{25CFAC04-C4DE-46BC-AED3-C43303F45FAA}">
      <dgm:prSet/>
      <dgm:spPr/>
      <dgm:t>
        <a:bodyPr/>
        <a:lstStyle/>
        <a:p>
          <a:endParaRPr lang="ru-RU"/>
        </a:p>
      </dgm:t>
    </dgm:pt>
    <dgm:pt modelId="{DAA5EC83-12B1-457E-A238-CA9249DC2E8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со звуками</a:t>
          </a:r>
          <a:endParaRPr lang="ru-RU" sz="2000" dirty="0">
            <a:solidFill>
              <a:schemeClr val="tx1"/>
            </a:solidFill>
          </a:endParaRPr>
        </a:p>
      </dgm:t>
    </dgm:pt>
    <dgm:pt modelId="{769C0557-44AA-4CCF-AF07-66287A8ADE31}" type="parTrans" cxnId="{B6715600-004E-4B69-977F-39DA87A71948}">
      <dgm:prSet/>
      <dgm:spPr/>
      <dgm:t>
        <a:bodyPr/>
        <a:lstStyle/>
        <a:p>
          <a:endParaRPr lang="ru-RU"/>
        </a:p>
      </dgm:t>
    </dgm:pt>
    <dgm:pt modelId="{32B91FD7-D258-4F9A-B83B-D905EFE8391D}" type="sibTrans" cxnId="{B6715600-004E-4B69-977F-39DA87A71948}">
      <dgm:prSet/>
      <dgm:spPr/>
      <dgm:t>
        <a:bodyPr/>
        <a:lstStyle/>
        <a:p>
          <a:endParaRPr lang="ru-RU"/>
        </a:p>
      </dgm:t>
    </dgm:pt>
    <dgm:pt modelId="{32DFCBBD-7B17-4038-B794-A73DB0931F5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 с движениями и тактильными ощущениями</a:t>
          </a:r>
          <a:endParaRPr lang="ru-RU" sz="2000" dirty="0">
            <a:solidFill>
              <a:schemeClr val="tx1"/>
            </a:solidFill>
          </a:endParaRPr>
        </a:p>
      </dgm:t>
    </dgm:pt>
    <dgm:pt modelId="{EABD6A4D-BB5D-4CE7-967E-C64E7F5D9AE6}" type="parTrans" cxnId="{476DC1A1-CFDF-4113-9718-17AAD523BADB}">
      <dgm:prSet/>
      <dgm:spPr/>
      <dgm:t>
        <a:bodyPr/>
        <a:lstStyle/>
        <a:p>
          <a:endParaRPr lang="ru-RU"/>
        </a:p>
      </dgm:t>
    </dgm:pt>
    <dgm:pt modelId="{58015106-70DF-4CE3-9427-D9DB2F38FF18}" type="sibTrans" cxnId="{476DC1A1-CFDF-4113-9718-17AAD523BADB}">
      <dgm:prSet/>
      <dgm:spPr/>
      <dgm:t>
        <a:bodyPr/>
        <a:lstStyle/>
        <a:p>
          <a:endParaRPr lang="ru-RU"/>
        </a:p>
      </dgm:t>
    </dgm:pt>
    <dgm:pt modelId="{A811F3D9-CDFE-496D-BE27-FD8BA15F8064}" type="pres">
      <dgm:prSet presAssocID="{92B72783-18BA-4F81-AFF7-C9703CE1671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5FEE807-22B2-4204-A6AC-FF18E675B27A}" type="pres">
      <dgm:prSet presAssocID="{310582EE-596E-4C69-B0BB-C3640FFFF5EA}" presName="firstNode" presStyleLbl="node1" presStyleIdx="0" presStyleCnt="9" custScaleX="691937" custScaleY="399021" custLinFactX="1000000" custLinFactY="64931" custLinFactNeighborX="10003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FB0BB-417B-4322-90EB-A6772486883C}" type="pres">
      <dgm:prSet presAssocID="{5E48B53F-7FD7-4BA4-A31C-91F033C67F41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12237E0-AB01-4403-A4C8-DACA3E83D79D}" type="pres">
      <dgm:prSet presAssocID="{19AC0E96-812F-4F1A-B401-17CB6C1C23F7}" presName="middleNode" presStyleCnt="0"/>
      <dgm:spPr/>
    </dgm:pt>
    <dgm:pt modelId="{67595082-25AB-4810-84E9-6C1B8F0386B1}" type="pres">
      <dgm:prSet presAssocID="{19AC0E96-812F-4F1A-B401-17CB6C1C23F7}" presName="padding" presStyleLbl="node1" presStyleIdx="0" presStyleCnt="9"/>
      <dgm:spPr/>
    </dgm:pt>
    <dgm:pt modelId="{3D102A54-7F0B-4702-BAB6-E37611B35160}" type="pres">
      <dgm:prSet presAssocID="{19AC0E96-812F-4F1A-B401-17CB6C1C23F7}" presName="shape" presStyleLbl="node1" presStyleIdx="1" presStyleCnt="9" custScaleX="623638" custScaleY="602651" custLinFactX="780067" custLinFactY="-300000" custLinFactNeighborX="800000" custLinFactNeighborY="-38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77ED-5A6C-4DA9-BF5F-D57386493756}" type="pres">
      <dgm:prSet presAssocID="{90EF1342-EAA2-4129-A755-91D3C8D19D3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EC83BCD5-FE05-49BC-8B7C-E4205737490F}" type="pres">
      <dgm:prSet presAssocID="{33D45008-BA63-4C3A-9D40-339E0B9F3BEE}" presName="middleNode" presStyleCnt="0"/>
      <dgm:spPr/>
    </dgm:pt>
    <dgm:pt modelId="{6F135A5E-597F-4864-9D81-02A025CC5FDA}" type="pres">
      <dgm:prSet presAssocID="{33D45008-BA63-4C3A-9D40-339E0B9F3BEE}" presName="padding" presStyleLbl="node1" presStyleIdx="1" presStyleCnt="9"/>
      <dgm:spPr/>
    </dgm:pt>
    <dgm:pt modelId="{97E22DC7-EDB2-419C-849C-BECF71981FCD}" type="pres">
      <dgm:prSet presAssocID="{33D45008-BA63-4C3A-9D40-339E0B9F3BEE}" presName="shape" presStyleLbl="node1" presStyleIdx="2" presStyleCnt="9" custScaleX="1180238" custScaleY="705633" custLinFactX="-100000" custLinFactY="-300000" custLinFactNeighborX="-197451" custLinFactNeighborY="-366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08C4C-6255-4D6D-BD13-A1E1B9774675}" type="pres">
      <dgm:prSet presAssocID="{E55B6E04-E30C-4442-B4A2-2C54B82D7FEF}" presName="sibTrans" presStyleLbl="sibTrans2D1" presStyleIdx="2" presStyleCnt="8"/>
      <dgm:spPr/>
      <dgm:t>
        <a:bodyPr/>
        <a:lstStyle/>
        <a:p>
          <a:endParaRPr lang="ru-RU"/>
        </a:p>
      </dgm:t>
    </dgm:pt>
    <dgm:pt modelId="{14350553-E207-4DBC-AA2F-11E22E6E467F}" type="pres">
      <dgm:prSet presAssocID="{87FEA20D-3196-4BB0-92F7-5487EFD706E6}" presName="middleNode" presStyleCnt="0"/>
      <dgm:spPr/>
    </dgm:pt>
    <dgm:pt modelId="{B56FF344-E16E-4999-84D3-3F1EA0486C19}" type="pres">
      <dgm:prSet presAssocID="{87FEA20D-3196-4BB0-92F7-5487EFD706E6}" presName="padding" presStyleLbl="node1" presStyleIdx="2" presStyleCnt="9"/>
      <dgm:spPr/>
    </dgm:pt>
    <dgm:pt modelId="{E9A09A2A-805E-42B3-AAA1-BF216E595EAF}" type="pres">
      <dgm:prSet presAssocID="{87FEA20D-3196-4BB0-92F7-5487EFD706E6}" presName="shape" presStyleLbl="node1" presStyleIdx="3" presStyleCnt="9" custScaleX="835828" custScaleY="675166" custLinFactX="-265327" custLinFactY="-249957" custLinFactNeighborX="-3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3A0E0-A1C0-4E64-87A2-64E0DB6E88F5}" type="pres">
      <dgm:prSet presAssocID="{C9B12920-7CCE-4170-B343-F41B47C3F533}" presName="sibTrans" presStyleLbl="sibTrans2D1" presStyleIdx="3" presStyleCnt="8"/>
      <dgm:spPr/>
      <dgm:t>
        <a:bodyPr/>
        <a:lstStyle/>
        <a:p>
          <a:endParaRPr lang="ru-RU"/>
        </a:p>
      </dgm:t>
    </dgm:pt>
    <dgm:pt modelId="{69F69DC8-C3E7-430B-88A3-8522B5B3D5B2}" type="pres">
      <dgm:prSet presAssocID="{A867B2DD-4A87-454B-97B1-0973A4311DD1}" presName="middleNode" presStyleCnt="0"/>
      <dgm:spPr/>
    </dgm:pt>
    <dgm:pt modelId="{3F0F5DE1-BAFD-4F76-9741-E1EE37E9961E}" type="pres">
      <dgm:prSet presAssocID="{A867B2DD-4A87-454B-97B1-0973A4311DD1}" presName="padding" presStyleLbl="node1" presStyleIdx="3" presStyleCnt="9"/>
      <dgm:spPr/>
    </dgm:pt>
    <dgm:pt modelId="{42A327C0-0BA7-4847-836F-2BC9FDEDC3F9}" type="pres">
      <dgm:prSet presAssocID="{A867B2DD-4A87-454B-97B1-0973A4311DD1}" presName="shape" presStyleLbl="node1" presStyleIdx="4" presStyleCnt="9" custScaleX="937081" custScaleY="592520" custLinFactX="-764788" custLinFactY="-300000" custLinFactNeighborX="-800000" custLinFactNeighborY="-38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A94F-3193-4BF6-BCF8-5514E4A9B7B0}" type="pres">
      <dgm:prSet presAssocID="{89DAFCF3-056D-43B5-93F8-8CBC361D442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F71EB23-2665-480D-BD7C-CCD8A18EF6A4}" type="pres">
      <dgm:prSet presAssocID="{E165249B-4D03-408D-A6D2-B6DE7DDB82DD}" presName="middleNode" presStyleCnt="0"/>
      <dgm:spPr/>
    </dgm:pt>
    <dgm:pt modelId="{56A897B1-03AC-4C09-9A70-E614329EEA2E}" type="pres">
      <dgm:prSet presAssocID="{E165249B-4D03-408D-A6D2-B6DE7DDB82DD}" presName="padding" presStyleLbl="node1" presStyleIdx="4" presStyleCnt="9"/>
      <dgm:spPr/>
    </dgm:pt>
    <dgm:pt modelId="{DDDBD891-01B7-4A1F-BF80-F6A02FD51F11}" type="pres">
      <dgm:prSet presAssocID="{E165249B-4D03-408D-A6D2-B6DE7DDB82DD}" presName="shape" presStyleLbl="node1" presStyleIdx="5" presStyleCnt="9" custScaleX="930845" custScaleY="670664" custLinFactX="100000" custLinFactY="300000" custLinFactNeighborX="194451" custLinFactNeighborY="35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4D68E-5A1C-4710-9EC6-57AFE3D0E168}" type="pres">
      <dgm:prSet presAssocID="{C0013591-3AD0-4B96-B523-2448E30AE0CD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762CED3-81CA-49AC-A010-DCCB0CF63E2C}" type="pres">
      <dgm:prSet presAssocID="{9468CAAC-A51D-43CF-8138-BDA6FA98A6EF}" presName="middleNode" presStyleCnt="0"/>
      <dgm:spPr/>
    </dgm:pt>
    <dgm:pt modelId="{F222859F-8615-4C85-B5CB-16FC5FC66CA9}" type="pres">
      <dgm:prSet presAssocID="{9468CAAC-A51D-43CF-8138-BDA6FA98A6EF}" presName="padding" presStyleLbl="node1" presStyleIdx="5" presStyleCnt="9"/>
      <dgm:spPr/>
    </dgm:pt>
    <dgm:pt modelId="{A158ADA9-DECD-4E67-B3E7-A45B5A850A41}" type="pres">
      <dgm:prSet presAssocID="{9468CAAC-A51D-43CF-8138-BDA6FA98A6EF}" presName="shape" presStyleLbl="node1" presStyleIdx="6" presStyleCnt="9" custScaleX="1232575" custScaleY="529181" custLinFactX="-804959" custLinFactY="100000" custLinFactNeighborX="-900000" custLinFactNeighborY="17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8FB17-6EF7-46AD-B15F-D0D1F197A283}" type="pres">
      <dgm:prSet presAssocID="{2898397D-C9B5-453A-BE7E-18F9CDFB8F4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F05DCF61-1C6B-4886-A8C2-D3B7DA8ED426}" type="pres">
      <dgm:prSet presAssocID="{DAA5EC83-12B1-457E-A238-CA9249DC2E80}" presName="middleNode" presStyleCnt="0"/>
      <dgm:spPr/>
    </dgm:pt>
    <dgm:pt modelId="{18703A17-CAE1-4099-84BB-A19DC8CAC2BA}" type="pres">
      <dgm:prSet presAssocID="{DAA5EC83-12B1-457E-A238-CA9249DC2E80}" presName="padding" presStyleLbl="node1" presStyleIdx="6" presStyleCnt="9"/>
      <dgm:spPr/>
    </dgm:pt>
    <dgm:pt modelId="{14EB17A2-A8A4-4F04-9BB4-7E0E4186F2ED}" type="pres">
      <dgm:prSet presAssocID="{DAA5EC83-12B1-457E-A238-CA9249DC2E80}" presName="shape" presStyleLbl="node1" presStyleIdx="7" presStyleCnt="9" custScaleX="780912" custScaleY="572165" custLinFactX="-100000" custLinFactY="-69366" custLinFactNeighborX="-1037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33B4C-EFD1-4AC9-BDD3-99610AF92DCA}" type="pres">
      <dgm:prSet presAssocID="{32B91FD7-D258-4F9A-B83B-D905EFE8391D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15A5A29-0C67-4828-ACC0-20DD0788C9A5}" type="pres">
      <dgm:prSet presAssocID="{32DFCBBD-7B17-4038-B794-A73DB0931F5C}" presName="lastNode" presStyleLbl="node1" presStyleIdx="8" presStyleCnt="9" custScaleX="896704" custScaleY="464004" custLinFactX="100000" custLinFactY="-100000" custLinFactNeighborX="180418" custLinFactNeighborY="-120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15CC1-8BDA-4F3D-A5FC-A015E1A464AB}" type="presOf" srcId="{A867B2DD-4A87-454B-97B1-0973A4311DD1}" destId="{42A327C0-0BA7-4847-836F-2BC9FDEDC3F9}" srcOrd="0" destOrd="0" presId="urn:microsoft.com/office/officeart/2005/8/layout/bProcess2"/>
    <dgm:cxn modelId="{645488FA-B595-4B0D-8800-83BF7852DA8B}" type="presOf" srcId="{87FEA20D-3196-4BB0-92F7-5487EFD706E6}" destId="{E9A09A2A-805E-42B3-AAA1-BF216E595EAF}" srcOrd="0" destOrd="0" presId="urn:microsoft.com/office/officeart/2005/8/layout/bProcess2"/>
    <dgm:cxn modelId="{72F4D23F-347D-4CBA-AFF9-C24BB0C2CC3D}" type="presOf" srcId="{310582EE-596E-4C69-B0BB-C3640FFFF5EA}" destId="{F5FEE807-22B2-4204-A6AC-FF18E675B27A}" srcOrd="0" destOrd="0" presId="urn:microsoft.com/office/officeart/2005/8/layout/bProcess2"/>
    <dgm:cxn modelId="{1036FD21-DFC8-47F4-8FF3-BAC4AA7550BF}" type="presOf" srcId="{E165249B-4D03-408D-A6D2-B6DE7DDB82DD}" destId="{DDDBD891-01B7-4A1F-BF80-F6A02FD51F11}" srcOrd="0" destOrd="0" presId="urn:microsoft.com/office/officeart/2005/8/layout/bProcess2"/>
    <dgm:cxn modelId="{F75BA83B-DE91-4B7E-B0EF-5E39A8307493}" type="presOf" srcId="{9468CAAC-A51D-43CF-8138-BDA6FA98A6EF}" destId="{A158ADA9-DECD-4E67-B3E7-A45B5A850A41}" srcOrd="0" destOrd="0" presId="urn:microsoft.com/office/officeart/2005/8/layout/bProcess2"/>
    <dgm:cxn modelId="{B54D8171-5C1E-49F2-A010-2B6E72466E45}" type="presOf" srcId="{33D45008-BA63-4C3A-9D40-339E0B9F3BEE}" destId="{97E22DC7-EDB2-419C-849C-BECF71981FCD}" srcOrd="0" destOrd="0" presId="urn:microsoft.com/office/officeart/2005/8/layout/bProcess2"/>
    <dgm:cxn modelId="{E2413CE3-AAC8-43B6-A83F-FC25614DF9A2}" srcId="{92B72783-18BA-4F81-AFF7-C9703CE1671D}" destId="{33D45008-BA63-4C3A-9D40-339E0B9F3BEE}" srcOrd="2" destOrd="0" parTransId="{5E5EB7F5-909C-44EE-B4F0-8257E01BC1EB}" sibTransId="{E55B6E04-E30C-4442-B4A2-2C54B82D7FEF}"/>
    <dgm:cxn modelId="{10C5EE39-EED8-440F-BD84-F76F245149BD}" type="presOf" srcId="{E55B6E04-E30C-4442-B4A2-2C54B82D7FEF}" destId="{DE508C4C-6255-4D6D-BD13-A1E1B9774675}" srcOrd="0" destOrd="0" presId="urn:microsoft.com/office/officeart/2005/8/layout/bProcess2"/>
    <dgm:cxn modelId="{00251513-C965-406F-93D4-A0C4BE02F676}" type="presOf" srcId="{90EF1342-EAA2-4129-A755-91D3C8D19D3E}" destId="{F4D077ED-5A6C-4DA9-BF5F-D57386493756}" srcOrd="0" destOrd="0" presId="urn:microsoft.com/office/officeart/2005/8/layout/bProcess2"/>
    <dgm:cxn modelId="{E6FD6ECA-64E2-42BB-A6EE-BF477B402D49}" type="presOf" srcId="{DAA5EC83-12B1-457E-A238-CA9249DC2E80}" destId="{14EB17A2-A8A4-4F04-9BB4-7E0E4186F2ED}" srcOrd="0" destOrd="0" presId="urn:microsoft.com/office/officeart/2005/8/layout/bProcess2"/>
    <dgm:cxn modelId="{90694CF0-46FE-40BF-B4AD-FCEAB9D6D3FC}" type="presOf" srcId="{32B91FD7-D258-4F9A-B83B-D905EFE8391D}" destId="{4BD33B4C-EFD1-4AC9-BDD3-99610AF92DCA}" srcOrd="0" destOrd="0" presId="urn:microsoft.com/office/officeart/2005/8/layout/bProcess2"/>
    <dgm:cxn modelId="{BCDD2071-8F58-4493-8094-1D1C92FEB7A5}" type="presOf" srcId="{C9B12920-7CCE-4170-B343-F41B47C3F533}" destId="{9CC3A0E0-A1C0-4E64-87A2-64E0DB6E88F5}" srcOrd="0" destOrd="0" presId="urn:microsoft.com/office/officeart/2005/8/layout/bProcess2"/>
    <dgm:cxn modelId="{A4C9C281-6C54-4907-9FB6-7DED57BD6F9A}" type="presOf" srcId="{92B72783-18BA-4F81-AFF7-C9703CE1671D}" destId="{A811F3D9-CDFE-496D-BE27-FD8BA15F8064}" srcOrd="0" destOrd="0" presId="urn:microsoft.com/office/officeart/2005/8/layout/bProcess2"/>
    <dgm:cxn modelId="{AADC4148-4B7F-4DEC-9401-6BF8869BE7D3}" srcId="{92B72783-18BA-4F81-AFF7-C9703CE1671D}" destId="{A867B2DD-4A87-454B-97B1-0973A4311DD1}" srcOrd="4" destOrd="0" parTransId="{D0106FE4-A3C7-4CC9-8F4A-74A202549A85}" sibTransId="{89DAFCF3-056D-43B5-93F8-8CBC361D442B}"/>
    <dgm:cxn modelId="{245C893F-3BD3-43CB-B842-AFB1C3D9A403}" srcId="{92B72783-18BA-4F81-AFF7-C9703CE1671D}" destId="{19AC0E96-812F-4F1A-B401-17CB6C1C23F7}" srcOrd="1" destOrd="0" parTransId="{D5B9C356-F61F-40FA-A59D-EC07B1512CDA}" sibTransId="{90EF1342-EAA2-4129-A755-91D3C8D19D3E}"/>
    <dgm:cxn modelId="{25CFAC04-C4DE-46BC-AED3-C43303F45FAA}" srcId="{92B72783-18BA-4F81-AFF7-C9703CE1671D}" destId="{9468CAAC-A51D-43CF-8138-BDA6FA98A6EF}" srcOrd="6" destOrd="0" parTransId="{09B957CC-7314-4571-8912-7407B9FCE4E1}" sibTransId="{2898397D-C9B5-453A-BE7E-18F9CDFB8F4F}"/>
    <dgm:cxn modelId="{DAB9BE6A-84B4-4BD5-AC98-1F9DF46806A9}" srcId="{92B72783-18BA-4F81-AFF7-C9703CE1671D}" destId="{310582EE-596E-4C69-B0BB-C3640FFFF5EA}" srcOrd="0" destOrd="0" parTransId="{9C0BC38F-1B86-4DBA-A707-051616ED2ABC}" sibTransId="{5E48B53F-7FD7-4BA4-A31C-91F033C67F41}"/>
    <dgm:cxn modelId="{B6715600-004E-4B69-977F-39DA87A71948}" srcId="{92B72783-18BA-4F81-AFF7-C9703CE1671D}" destId="{DAA5EC83-12B1-457E-A238-CA9249DC2E80}" srcOrd="7" destOrd="0" parTransId="{769C0557-44AA-4CCF-AF07-66287A8ADE31}" sibTransId="{32B91FD7-D258-4F9A-B83B-D905EFE8391D}"/>
    <dgm:cxn modelId="{4D2C903C-EAD8-44D1-A86F-DA072AFF54EF}" srcId="{92B72783-18BA-4F81-AFF7-C9703CE1671D}" destId="{E165249B-4D03-408D-A6D2-B6DE7DDB82DD}" srcOrd="5" destOrd="0" parTransId="{C4C155A6-D4A1-4A2E-B791-4DD91F3B3C26}" sibTransId="{C0013591-3AD0-4B96-B523-2448E30AE0CD}"/>
    <dgm:cxn modelId="{B51D9D81-F1D2-4D7F-ADB4-F34EABB42862}" type="presOf" srcId="{32DFCBBD-7B17-4038-B794-A73DB0931F5C}" destId="{F15A5A29-0C67-4828-ACC0-20DD0788C9A5}" srcOrd="0" destOrd="0" presId="urn:microsoft.com/office/officeart/2005/8/layout/bProcess2"/>
    <dgm:cxn modelId="{66AAEE44-4CFD-422C-8F9D-1EDE93368EAA}" type="presOf" srcId="{C0013591-3AD0-4B96-B523-2448E30AE0CD}" destId="{A014D68E-5A1C-4710-9EC6-57AFE3D0E168}" srcOrd="0" destOrd="0" presId="urn:microsoft.com/office/officeart/2005/8/layout/bProcess2"/>
    <dgm:cxn modelId="{A6BB14EB-73A0-44EA-8297-9804E343B026}" type="presOf" srcId="{2898397D-C9B5-453A-BE7E-18F9CDFB8F4F}" destId="{A7B8FB17-6EF7-46AD-B15F-D0D1F197A283}" srcOrd="0" destOrd="0" presId="urn:microsoft.com/office/officeart/2005/8/layout/bProcess2"/>
    <dgm:cxn modelId="{C12489D3-E084-4D0F-BFAC-91F22F749589}" type="presOf" srcId="{19AC0E96-812F-4F1A-B401-17CB6C1C23F7}" destId="{3D102A54-7F0B-4702-BAB6-E37611B35160}" srcOrd="0" destOrd="0" presId="urn:microsoft.com/office/officeart/2005/8/layout/bProcess2"/>
    <dgm:cxn modelId="{B1B8A000-3C0A-443C-A2F2-2323022A433D}" type="presOf" srcId="{5E48B53F-7FD7-4BA4-A31C-91F033C67F41}" destId="{510FB0BB-417B-4322-90EB-A6772486883C}" srcOrd="0" destOrd="0" presId="urn:microsoft.com/office/officeart/2005/8/layout/bProcess2"/>
    <dgm:cxn modelId="{9091E4EF-EA6D-430F-AEA5-7DD05848BD84}" type="presOf" srcId="{89DAFCF3-056D-43B5-93F8-8CBC361D442B}" destId="{DFEFA94F-3193-4BF6-BCF8-5514E4A9B7B0}" srcOrd="0" destOrd="0" presId="urn:microsoft.com/office/officeart/2005/8/layout/bProcess2"/>
    <dgm:cxn modelId="{476DC1A1-CFDF-4113-9718-17AAD523BADB}" srcId="{92B72783-18BA-4F81-AFF7-C9703CE1671D}" destId="{32DFCBBD-7B17-4038-B794-A73DB0931F5C}" srcOrd="8" destOrd="0" parTransId="{EABD6A4D-BB5D-4CE7-967E-C64E7F5D9AE6}" sibTransId="{58015106-70DF-4CE3-9427-D9DB2F38FF18}"/>
    <dgm:cxn modelId="{3D7F8C3E-1A85-43B4-93FA-4C115F6AED2A}" srcId="{92B72783-18BA-4F81-AFF7-C9703CE1671D}" destId="{87FEA20D-3196-4BB0-92F7-5487EFD706E6}" srcOrd="3" destOrd="0" parTransId="{FFDFF2F2-97D6-4FF1-AB58-B4F0A3E7C7E1}" sibTransId="{C9B12920-7CCE-4170-B343-F41B47C3F533}"/>
    <dgm:cxn modelId="{F075F616-4199-4054-BEA7-36CF8CB4C65A}" type="presParOf" srcId="{A811F3D9-CDFE-496D-BE27-FD8BA15F8064}" destId="{F5FEE807-22B2-4204-A6AC-FF18E675B27A}" srcOrd="0" destOrd="0" presId="urn:microsoft.com/office/officeart/2005/8/layout/bProcess2"/>
    <dgm:cxn modelId="{DA7363A9-5F26-49AD-ADB9-A7D236BEAB19}" type="presParOf" srcId="{A811F3D9-CDFE-496D-BE27-FD8BA15F8064}" destId="{510FB0BB-417B-4322-90EB-A6772486883C}" srcOrd="1" destOrd="0" presId="urn:microsoft.com/office/officeart/2005/8/layout/bProcess2"/>
    <dgm:cxn modelId="{69795A53-7E91-4A04-A774-702A8157DC85}" type="presParOf" srcId="{A811F3D9-CDFE-496D-BE27-FD8BA15F8064}" destId="{312237E0-AB01-4403-A4C8-DACA3E83D79D}" srcOrd="2" destOrd="0" presId="urn:microsoft.com/office/officeart/2005/8/layout/bProcess2"/>
    <dgm:cxn modelId="{4B628DCA-F55F-49B7-BAF0-6E3B772C2AF4}" type="presParOf" srcId="{312237E0-AB01-4403-A4C8-DACA3E83D79D}" destId="{67595082-25AB-4810-84E9-6C1B8F0386B1}" srcOrd="0" destOrd="0" presId="urn:microsoft.com/office/officeart/2005/8/layout/bProcess2"/>
    <dgm:cxn modelId="{3C20A89B-AD32-48E3-8CB8-FC2BE312E372}" type="presParOf" srcId="{312237E0-AB01-4403-A4C8-DACA3E83D79D}" destId="{3D102A54-7F0B-4702-BAB6-E37611B35160}" srcOrd="1" destOrd="0" presId="urn:microsoft.com/office/officeart/2005/8/layout/bProcess2"/>
    <dgm:cxn modelId="{D9817961-0BAD-4FBE-94A5-AB2948FE4A23}" type="presParOf" srcId="{A811F3D9-CDFE-496D-BE27-FD8BA15F8064}" destId="{F4D077ED-5A6C-4DA9-BF5F-D57386493756}" srcOrd="3" destOrd="0" presId="urn:microsoft.com/office/officeart/2005/8/layout/bProcess2"/>
    <dgm:cxn modelId="{AE4ED4AC-C839-485C-AFFC-45E8266E5108}" type="presParOf" srcId="{A811F3D9-CDFE-496D-BE27-FD8BA15F8064}" destId="{EC83BCD5-FE05-49BC-8B7C-E4205737490F}" srcOrd="4" destOrd="0" presId="urn:microsoft.com/office/officeart/2005/8/layout/bProcess2"/>
    <dgm:cxn modelId="{540798B8-8B71-41A3-A45D-612E99C4B354}" type="presParOf" srcId="{EC83BCD5-FE05-49BC-8B7C-E4205737490F}" destId="{6F135A5E-597F-4864-9D81-02A025CC5FDA}" srcOrd="0" destOrd="0" presId="urn:microsoft.com/office/officeart/2005/8/layout/bProcess2"/>
    <dgm:cxn modelId="{714B7A9A-DE13-4892-A39E-DCD0567D9BCA}" type="presParOf" srcId="{EC83BCD5-FE05-49BC-8B7C-E4205737490F}" destId="{97E22DC7-EDB2-419C-849C-BECF71981FCD}" srcOrd="1" destOrd="0" presId="urn:microsoft.com/office/officeart/2005/8/layout/bProcess2"/>
    <dgm:cxn modelId="{D6E47169-8952-4B67-BB6D-FD5004BC59C1}" type="presParOf" srcId="{A811F3D9-CDFE-496D-BE27-FD8BA15F8064}" destId="{DE508C4C-6255-4D6D-BD13-A1E1B9774675}" srcOrd="5" destOrd="0" presId="urn:microsoft.com/office/officeart/2005/8/layout/bProcess2"/>
    <dgm:cxn modelId="{E997C335-B26F-479D-8166-2497A0B0D168}" type="presParOf" srcId="{A811F3D9-CDFE-496D-BE27-FD8BA15F8064}" destId="{14350553-E207-4DBC-AA2F-11E22E6E467F}" srcOrd="6" destOrd="0" presId="urn:microsoft.com/office/officeart/2005/8/layout/bProcess2"/>
    <dgm:cxn modelId="{4516321A-9AB9-4F21-8E80-A32B7ECFD04C}" type="presParOf" srcId="{14350553-E207-4DBC-AA2F-11E22E6E467F}" destId="{B56FF344-E16E-4999-84D3-3F1EA0486C19}" srcOrd="0" destOrd="0" presId="urn:microsoft.com/office/officeart/2005/8/layout/bProcess2"/>
    <dgm:cxn modelId="{E8AB2B82-8DCD-4222-B23B-63E52C701C9D}" type="presParOf" srcId="{14350553-E207-4DBC-AA2F-11E22E6E467F}" destId="{E9A09A2A-805E-42B3-AAA1-BF216E595EAF}" srcOrd="1" destOrd="0" presId="urn:microsoft.com/office/officeart/2005/8/layout/bProcess2"/>
    <dgm:cxn modelId="{1C2A3C0D-00B6-45A2-8E84-2CA7C4787F87}" type="presParOf" srcId="{A811F3D9-CDFE-496D-BE27-FD8BA15F8064}" destId="{9CC3A0E0-A1C0-4E64-87A2-64E0DB6E88F5}" srcOrd="7" destOrd="0" presId="urn:microsoft.com/office/officeart/2005/8/layout/bProcess2"/>
    <dgm:cxn modelId="{AA6311CA-A746-4F34-8FC6-9196C0D7BEB6}" type="presParOf" srcId="{A811F3D9-CDFE-496D-BE27-FD8BA15F8064}" destId="{69F69DC8-C3E7-430B-88A3-8522B5B3D5B2}" srcOrd="8" destOrd="0" presId="urn:microsoft.com/office/officeart/2005/8/layout/bProcess2"/>
    <dgm:cxn modelId="{0E710A70-B3EB-4169-A371-7096B08881D8}" type="presParOf" srcId="{69F69DC8-C3E7-430B-88A3-8522B5B3D5B2}" destId="{3F0F5DE1-BAFD-4F76-9741-E1EE37E9961E}" srcOrd="0" destOrd="0" presId="urn:microsoft.com/office/officeart/2005/8/layout/bProcess2"/>
    <dgm:cxn modelId="{D3128611-DE08-4091-9FA9-68F17A47CB77}" type="presParOf" srcId="{69F69DC8-C3E7-430B-88A3-8522B5B3D5B2}" destId="{42A327C0-0BA7-4847-836F-2BC9FDEDC3F9}" srcOrd="1" destOrd="0" presId="urn:microsoft.com/office/officeart/2005/8/layout/bProcess2"/>
    <dgm:cxn modelId="{420B9EE6-A91E-409A-BC06-C12FC022BD2E}" type="presParOf" srcId="{A811F3D9-CDFE-496D-BE27-FD8BA15F8064}" destId="{DFEFA94F-3193-4BF6-BCF8-5514E4A9B7B0}" srcOrd="9" destOrd="0" presId="urn:microsoft.com/office/officeart/2005/8/layout/bProcess2"/>
    <dgm:cxn modelId="{01559D5F-765A-4494-8BA8-040F8E2E3BF6}" type="presParOf" srcId="{A811F3D9-CDFE-496D-BE27-FD8BA15F8064}" destId="{9F71EB23-2665-480D-BD7C-CCD8A18EF6A4}" srcOrd="10" destOrd="0" presId="urn:microsoft.com/office/officeart/2005/8/layout/bProcess2"/>
    <dgm:cxn modelId="{D60365C1-0EED-4118-BB26-209F770BA289}" type="presParOf" srcId="{9F71EB23-2665-480D-BD7C-CCD8A18EF6A4}" destId="{56A897B1-03AC-4C09-9A70-E614329EEA2E}" srcOrd="0" destOrd="0" presId="urn:microsoft.com/office/officeart/2005/8/layout/bProcess2"/>
    <dgm:cxn modelId="{5034F924-A4AF-4F85-87CA-A46626F04083}" type="presParOf" srcId="{9F71EB23-2665-480D-BD7C-CCD8A18EF6A4}" destId="{DDDBD891-01B7-4A1F-BF80-F6A02FD51F11}" srcOrd="1" destOrd="0" presId="urn:microsoft.com/office/officeart/2005/8/layout/bProcess2"/>
    <dgm:cxn modelId="{A06102D0-A8FF-4A7C-9DBA-DF138DD5EF22}" type="presParOf" srcId="{A811F3D9-CDFE-496D-BE27-FD8BA15F8064}" destId="{A014D68E-5A1C-4710-9EC6-57AFE3D0E168}" srcOrd="11" destOrd="0" presId="urn:microsoft.com/office/officeart/2005/8/layout/bProcess2"/>
    <dgm:cxn modelId="{0B076588-C8EE-4453-AF31-4F42E8F4A5CC}" type="presParOf" srcId="{A811F3D9-CDFE-496D-BE27-FD8BA15F8064}" destId="{F762CED3-81CA-49AC-A010-DCCB0CF63E2C}" srcOrd="12" destOrd="0" presId="urn:microsoft.com/office/officeart/2005/8/layout/bProcess2"/>
    <dgm:cxn modelId="{1DF3BAEB-9718-4571-A8C9-77B3D965E19D}" type="presParOf" srcId="{F762CED3-81CA-49AC-A010-DCCB0CF63E2C}" destId="{F222859F-8615-4C85-B5CB-16FC5FC66CA9}" srcOrd="0" destOrd="0" presId="urn:microsoft.com/office/officeart/2005/8/layout/bProcess2"/>
    <dgm:cxn modelId="{1C7B8C00-AB16-4AB7-8F77-30BC40D5BFCB}" type="presParOf" srcId="{F762CED3-81CA-49AC-A010-DCCB0CF63E2C}" destId="{A158ADA9-DECD-4E67-B3E7-A45B5A850A41}" srcOrd="1" destOrd="0" presId="urn:microsoft.com/office/officeart/2005/8/layout/bProcess2"/>
    <dgm:cxn modelId="{6C362975-56FF-4DDD-A409-8EFC57F3DC89}" type="presParOf" srcId="{A811F3D9-CDFE-496D-BE27-FD8BA15F8064}" destId="{A7B8FB17-6EF7-46AD-B15F-D0D1F197A283}" srcOrd="13" destOrd="0" presId="urn:microsoft.com/office/officeart/2005/8/layout/bProcess2"/>
    <dgm:cxn modelId="{DC1F25E0-39AD-4663-BD53-28221FA9811D}" type="presParOf" srcId="{A811F3D9-CDFE-496D-BE27-FD8BA15F8064}" destId="{F05DCF61-1C6B-4886-A8C2-D3B7DA8ED426}" srcOrd="14" destOrd="0" presId="urn:microsoft.com/office/officeart/2005/8/layout/bProcess2"/>
    <dgm:cxn modelId="{1FDB5A42-B7CB-47C9-BCC8-DD38855BDBBB}" type="presParOf" srcId="{F05DCF61-1C6B-4886-A8C2-D3B7DA8ED426}" destId="{18703A17-CAE1-4099-84BB-A19DC8CAC2BA}" srcOrd="0" destOrd="0" presId="urn:microsoft.com/office/officeart/2005/8/layout/bProcess2"/>
    <dgm:cxn modelId="{A1B88028-719B-440B-976C-AA6EE051E3A0}" type="presParOf" srcId="{F05DCF61-1C6B-4886-A8C2-D3B7DA8ED426}" destId="{14EB17A2-A8A4-4F04-9BB4-7E0E4186F2ED}" srcOrd="1" destOrd="0" presId="urn:microsoft.com/office/officeart/2005/8/layout/bProcess2"/>
    <dgm:cxn modelId="{DA2A9CC1-E912-4E20-A4D6-608695C1E5F9}" type="presParOf" srcId="{A811F3D9-CDFE-496D-BE27-FD8BA15F8064}" destId="{4BD33B4C-EFD1-4AC9-BDD3-99610AF92DCA}" srcOrd="15" destOrd="0" presId="urn:microsoft.com/office/officeart/2005/8/layout/bProcess2"/>
    <dgm:cxn modelId="{1AD72A79-3613-4805-B671-FCC85AC17B5E}" type="presParOf" srcId="{A811F3D9-CDFE-496D-BE27-FD8BA15F8064}" destId="{F15A5A29-0C67-4828-ACC0-20DD0788C9A5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A3D38-A947-47CD-9038-202A5A638492}">
      <dsp:nvSpPr>
        <dsp:cNvPr id="0" name=""/>
        <dsp:cNvSpPr/>
      </dsp:nvSpPr>
      <dsp:spPr>
        <a:xfrm>
          <a:off x="1015195" y="0"/>
          <a:ext cx="5418667" cy="5418667"/>
        </a:xfrm>
        <a:prstGeom prst="triangle">
          <a:avLst/>
        </a:prstGeom>
        <a:solidFill>
          <a:schemeClr val="bg2">
            <a:lumMod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E685C-92AD-468C-A70B-872A42A53F49}">
      <dsp:nvSpPr>
        <dsp:cNvPr id="0" name=""/>
        <dsp:cNvSpPr/>
      </dsp:nvSpPr>
      <dsp:spPr>
        <a:xfrm>
          <a:off x="4002020" y="595788"/>
          <a:ext cx="3254416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чтобы она была для ребенка комфортной,</a:t>
          </a:r>
          <a:endParaRPr lang="ru-RU" sz="1900" kern="1200" dirty="0"/>
        </a:p>
      </dsp:txBody>
      <dsp:txXfrm>
        <a:off x="4064636" y="658404"/>
        <a:ext cx="3129184" cy="1157468"/>
      </dsp:txXfrm>
    </dsp:sp>
    <dsp:sp modelId="{CC32D0D3-0DDE-4E4B-B5EE-D0202E6766C7}">
      <dsp:nvSpPr>
        <dsp:cNvPr id="0" name=""/>
        <dsp:cNvSpPr/>
      </dsp:nvSpPr>
      <dsp:spPr>
        <a:xfrm>
          <a:off x="4071934" y="2089579"/>
          <a:ext cx="3254416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подкреплялась приятными впечатлениями,</a:t>
          </a:r>
          <a:endParaRPr lang="ru-RU" sz="1900" kern="1200" dirty="0"/>
        </a:p>
      </dsp:txBody>
      <dsp:txXfrm>
        <a:off x="4134550" y="2152195"/>
        <a:ext cx="3129184" cy="1157468"/>
      </dsp:txXfrm>
    </dsp:sp>
    <dsp:sp modelId="{3CAD3377-CA83-4E41-B575-09CA0FA33298}">
      <dsp:nvSpPr>
        <dsp:cNvPr id="0" name=""/>
        <dsp:cNvSpPr/>
      </dsp:nvSpPr>
      <dsp:spPr>
        <a:xfrm>
          <a:off x="4091658" y="3583371"/>
          <a:ext cx="3254416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 требовала недоступных для него форм взаимодействия.</a:t>
          </a:r>
          <a:endParaRPr lang="ru-RU" sz="1900" kern="1200" dirty="0"/>
        </a:p>
      </dsp:txBody>
      <dsp:txXfrm>
        <a:off x="4154274" y="3645987"/>
        <a:ext cx="3129184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B61A9-1846-494F-A9A4-479ADFED53AB}">
      <dsp:nvSpPr>
        <dsp:cNvPr id="0" name=""/>
        <dsp:cNvSpPr/>
      </dsp:nvSpPr>
      <dsp:spPr>
        <a:xfrm>
          <a:off x="0" y="246187"/>
          <a:ext cx="8901527" cy="118209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Специалист в первую очередь </a:t>
          </a:r>
          <a:r>
            <a:rPr lang="ru-RU" sz="3200" kern="1200" dirty="0" smtClean="0">
              <a:solidFill>
                <a:schemeClr val="tx1"/>
              </a:solidFill>
            </a:rPr>
            <a:t>ставит </a:t>
          </a:r>
          <a:r>
            <a:rPr lang="ru-RU" sz="3200" kern="1200" dirty="0" smtClean="0">
              <a:solidFill>
                <a:schemeClr val="tx1"/>
              </a:solidFill>
            </a:rPr>
            <a:t>следующие задачи: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4622" y="280809"/>
        <a:ext cx="8832283" cy="1112852"/>
      </dsp:txXfrm>
    </dsp:sp>
    <dsp:sp modelId="{DDEF5D6C-5B6C-417D-94EB-9E1D1BA2CECC}">
      <dsp:nvSpPr>
        <dsp:cNvPr id="0" name=""/>
        <dsp:cNvSpPr/>
      </dsp:nvSpPr>
      <dsp:spPr>
        <a:xfrm>
          <a:off x="284946" y="1791091"/>
          <a:ext cx="1570121" cy="1570121"/>
        </a:xfrm>
        <a:prstGeom prst="roundRect">
          <a:avLst>
            <a:gd name="adj" fmla="val 1667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DD34-812C-48B1-8F6A-FD000C6D3347}">
      <dsp:nvSpPr>
        <dsp:cNvPr id="0" name=""/>
        <dsp:cNvSpPr/>
      </dsp:nvSpPr>
      <dsp:spPr>
        <a:xfrm>
          <a:off x="2278476" y="1842701"/>
          <a:ext cx="6249538" cy="96000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поиск способов   привлечения  внимания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25348" y="1889573"/>
        <a:ext cx="6155794" cy="866259"/>
      </dsp:txXfrm>
    </dsp:sp>
    <dsp:sp modelId="{CAE40DD7-3F66-4CA2-8A51-ACC7793619F3}">
      <dsp:nvSpPr>
        <dsp:cNvPr id="0" name=""/>
        <dsp:cNvSpPr/>
      </dsp:nvSpPr>
      <dsp:spPr>
        <a:xfrm>
          <a:off x="149894" y="3120591"/>
          <a:ext cx="1985245" cy="11660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F1C4-04D4-4F64-A9A2-E75FA6E383FD}">
      <dsp:nvSpPr>
        <dsp:cNvPr id="0" name=""/>
        <dsp:cNvSpPr/>
      </dsp:nvSpPr>
      <dsp:spPr>
        <a:xfrm>
          <a:off x="2278476" y="3193359"/>
          <a:ext cx="6330522" cy="1010294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преодоление сенсорного и эмоционального дискомфорта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27803" y="3242686"/>
        <a:ext cx="6231868" cy="91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A4D24-8515-4B31-AB8B-209FCE9BFC58}">
      <dsp:nvSpPr>
        <dsp:cNvPr id="0" name=""/>
        <dsp:cNvSpPr/>
      </dsp:nvSpPr>
      <dsp:spPr>
        <a:xfrm rot="16200000">
          <a:off x="671874" y="-671874"/>
          <a:ext cx="2720251" cy="4064000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38100" cap="rnd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устранение в окружении того, что мешает ребенку выделять существенное,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главное;</a:t>
          </a:r>
          <a:endParaRPr lang="ru-RU" sz="2700" kern="1200" dirty="0">
            <a:solidFill>
              <a:schemeClr val="tx1"/>
            </a:solidFill>
          </a:endParaRPr>
        </a:p>
      </dsp:txBody>
      <dsp:txXfrm rot="5400000">
        <a:off x="-1" y="1"/>
        <a:ext cx="4064000" cy="2040188"/>
      </dsp:txXfrm>
    </dsp:sp>
    <dsp:sp modelId="{2FE9C523-7CE3-4951-AE22-B15D123BDFF0}">
      <dsp:nvSpPr>
        <dsp:cNvPr id="0" name=""/>
        <dsp:cNvSpPr/>
      </dsp:nvSpPr>
      <dsp:spPr>
        <a:xfrm>
          <a:off x="4064000" y="0"/>
          <a:ext cx="4064000" cy="272025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условия для спокойного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доверительного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общения;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4064000" y="0"/>
        <a:ext cx="4064000" cy="2040188"/>
      </dsp:txXfrm>
    </dsp:sp>
    <dsp:sp modelId="{BA8057B2-C677-49CF-A890-8D9967A488E2}">
      <dsp:nvSpPr>
        <dsp:cNvPr id="0" name=""/>
        <dsp:cNvSpPr/>
      </dsp:nvSpPr>
      <dsp:spPr>
        <a:xfrm rot="10800000">
          <a:off x="0" y="2720251"/>
          <a:ext cx="4064000" cy="2720251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специально подобранные игрушки,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книги;</a:t>
          </a:r>
          <a:endParaRPr lang="ru-RU" sz="2700" kern="1200" dirty="0">
            <a:solidFill>
              <a:schemeClr val="tx1"/>
            </a:solidFill>
          </a:endParaRPr>
        </a:p>
      </dsp:txBody>
      <dsp:txXfrm rot="10800000">
        <a:off x="0" y="3400313"/>
        <a:ext cx="4064000" cy="2040188"/>
      </dsp:txXfrm>
    </dsp:sp>
    <dsp:sp modelId="{9BF1BFF1-B640-4F4B-834F-AD22930A502E}">
      <dsp:nvSpPr>
        <dsp:cNvPr id="0" name=""/>
        <dsp:cNvSpPr/>
      </dsp:nvSpPr>
      <dsp:spPr>
        <a:xfrm rot="5400000">
          <a:off x="4735874" y="2048376"/>
          <a:ext cx="2720251" cy="4064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381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совместная работа педагогов, родителей и </a:t>
          </a:r>
          <a:r>
            <a:rPr lang="ru-RU" sz="27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ребенка.</a:t>
          </a:r>
          <a:endParaRPr lang="ru-RU" sz="2700" kern="1200" dirty="0">
            <a:solidFill>
              <a:schemeClr val="tx1"/>
            </a:solidFill>
          </a:endParaRPr>
        </a:p>
      </dsp:txBody>
      <dsp:txXfrm rot="-5400000">
        <a:off x="4063999" y="3400313"/>
        <a:ext cx="4064000" cy="2040188"/>
      </dsp:txXfrm>
    </dsp:sp>
    <dsp:sp modelId="{B8C62253-6791-4D27-B453-6390B8BB5F5A}">
      <dsp:nvSpPr>
        <dsp:cNvPr id="0" name=""/>
        <dsp:cNvSpPr/>
      </dsp:nvSpPr>
      <dsp:spPr>
        <a:xfrm>
          <a:off x="518700" y="2040188"/>
          <a:ext cx="7090598" cy="13601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Решению поставленных задач </a:t>
          </a:r>
          <a:r>
            <a:rPr lang="ru-RU" sz="32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способствует</a:t>
          </a:r>
          <a:endParaRPr lang="ru-RU" sz="3200" kern="1200" dirty="0"/>
        </a:p>
      </dsp:txBody>
      <dsp:txXfrm>
        <a:off x="585096" y="2106584"/>
        <a:ext cx="6957806" cy="1227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EE807-22B2-4204-A6AC-FF18E675B27A}">
      <dsp:nvSpPr>
        <dsp:cNvPr id="0" name=""/>
        <dsp:cNvSpPr/>
      </dsp:nvSpPr>
      <dsp:spPr>
        <a:xfrm>
          <a:off x="7624135" y="609724"/>
          <a:ext cx="2257802" cy="130201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</a:t>
          </a:r>
          <a:r>
            <a:rPr lang="ru-RU" sz="2000" kern="1200" dirty="0" smtClean="0">
              <a:solidFill>
                <a:schemeClr val="tx1"/>
              </a:solidFill>
            </a:rPr>
            <a:t>с красками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954782" y="800399"/>
        <a:ext cx="1596508" cy="920662"/>
      </dsp:txXfrm>
    </dsp:sp>
    <dsp:sp modelId="{510FB0BB-417B-4322-90EB-A6772486883C}">
      <dsp:nvSpPr>
        <dsp:cNvPr id="0" name=""/>
        <dsp:cNvSpPr/>
      </dsp:nvSpPr>
      <dsp:spPr>
        <a:xfrm rot="16879810">
          <a:off x="6984861" y="906527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02A54-7F0B-4702-BAB6-E37611B35160}">
      <dsp:nvSpPr>
        <dsp:cNvPr id="0" name=""/>
        <dsp:cNvSpPr/>
      </dsp:nvSpPr>
      <dsp:spPr>
        <a:xfrm>
          <a:off x="5055347" y="0"/>
          <a:ext cx="1357306" cy="13116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</a:t>
          </a:r>
          <a:r>
            <a:rPr lang="ru-RU" sz="2000" kern="1200" dirty="0" smtClean="0">
              <a:solidFill>
                <a:schemeClr val="tx1"/>
              </a:solidFill>
            </a:rPr>
            <a:t>с водой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54120" y="192084"/>
        <a:ext cx="959760" cy="927461"/>
      </dsp:txXfrm>
    </dsp:sp>
    <dsp:sp modelId="{F4D077ED-5A6C-4DA9-BF5F-D57386493756}">
      <dsp:nvSpPr>
        <dsp:cNvPr id="0" name=""/>
        <dsp:cNvSpPr/>
      </dsp:nvSpPr>
      <dsp:spPr>
        <a:xfrm rot="14935346">
          <a:off x="3857714" y="1345600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22DC7-EDB2-419C-849C-BECF71981FCD}">
      <dsp:nvSpPr>
        <dsp:cNvPr id="0" name=""/>
        <dsp:cNvSpPr/>
      </dsp:nvSpPr>
      <dsp:spPr>
        <a:xfrm>
          <a:off x="363354" y="1462864"/>
          <a:ext cx="2568708" cy="15357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</a:rPr>
            <a:t>с мыльными пузырями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39533" y="1687771"/>
        <a:ext cx="1816350" cy="1085948"/>
      </dsp:txXfrm>
    </dsp:sp>
    <dsp:sp modelId="{DE508C4C-6255-4D6D-BD13-A1E1B9774675}">
      <dsp:nvSpPr>
        <dsp:cNvPr id="0" name=""/>
        <dsp:cNvSpPr/>
      </dsp:nvSpPr>
      <dsp:spPr>
        <a:xfrm rot="16719543">
          <a:off x="2707487" y="2389475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09A2A-805E-42B3-AAA1-BF216E595EAF}">
      <dsp:nvSpPr>
        <dsp:cNvPr id="0" name=""/>
        <dsp:cNvSpPr/>
      </dsp:nvSpPr>
      <dsp:spPr>
        <a:xfrm>
          <a:off x="2622384" y="1782969"/>
          <a:ext cx="1819123" cy="1469453"/>
        </a:xfrm>
        <a:prstGeom prst="ellipse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</a:rPr>
            <a:t>со свечами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88788" y="1998165"/>
        <a:ext cx="1286315" cy="1039061"/>
      </dsp:txXfrm>
    </dsp:sp>
    <dsp:sp modelId="{9CC3A0E0-A1C0-4E64-87A2-64E0DB6E88F5}">
      <dsp:nvSpPr>
        <dsp:cNvPr id="0" name=""/>
        <dsp:cNvSpPr/>
      </dsp:nvSpPr>
      <dsp:spPr>
        <a:xfrm rot="18565013">
          <a:off x="2378834" y="1605523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327C0-0BA7-4847-836F-2BC9FDEDC3F9}">
      <dsp:nvSpPr>
        <dsp:cNvPr id="0" name=""/>
        <dsp:cNvSpPr/>
      </dsp:nvSpPr>
      <dsp:spPr>
        <a:xfrm>
          <a:off x="336939" y="85054"/>
          <a:ext cx="2039493" cy="128958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со светом и тенями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5616" y="273909"/>
        <a:ext cx="1442139" cy="911870"/>
      </dsp:txXfrm>
    </dsp:sp>
    <dsp:sp modelId="{DFEFA94F-3193-4BF6-BCF8-5514E4A9B7B0}">
      <dsp:nvSpPr>
        <dsp:cNvPr id="0" name=""/>
        <dsp:cNvSpPr/>
      </dsp:nvSpPr>
      <dsp:spPr>
        <a:xfrm rot="6561836">
          <a:off x="3313893" y="1426409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D891-01B7-4A1F-BF80-F6A02FD51F11}">
      <dsp:nvSpPr>
        <dsp:cNvPr id="0" name=""/>
        <dsp:cNvSpPr/>
      </dsp:nvSpPr>
      <dsp:spPr>
        <a:xfrm>
          <a:off x="4390234" y="1422155"/>
          <a:ext cx="2025921" cy="145965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с крупами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86923" y="1635917"/>
        <a:ext cx="1432543" cy="1032131"/>
      </dsp:txXfrm>
    </dsp:sp>
    <dsp:sp modelId="{A014D68E-5A1C-4710-9EC6-57AFE3D0E168}">
      <dsp:nvSpPr>
        <dsp:cNvPr id="0" name=""/>
        <dsp:cNvSpPr/>
      </dsp:nvSpPr>
      <dsp:spPr>
        <a:xfrm rot="17974492">
          <a:off x="4499427" y="1660140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8ADA9-DECD-4E67-B3E7-A45B5A850A41}">
      <dsp:nvSpPr>
        <dsp:cNvPr id="0" name=""/>
        <dsp:cNvSpPr/>
      </dsp:nvSpPr>
      <dsp:spPr>
        <a:xfrm>
          <a:off x="2356183" y="608134"/>
          <a:ext cx="2682616" cy="11517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с пластилином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49043" y="776800"/>
        <a:ext cx="1896896" cy="814394"/>
      </dsp:txXfrm>
    </dsp:sp>
    <dsp:sp modelId="{A7B8FB17-6EF7-46AD-B15F-D0D1F197A283}">
      <dsp:nvSpPr>
        <dsp:cNvPr id="0" name=""/>
        <dsp:cNvSpPr/>
      </dsp:nvSpPr>
      <dsp:spPr>
        <a:xfrm rot="5754603">
          <a:off x="5505955" y="1365756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B17A2-A8A4-4F04-9BB4-7E0E4186F2ED}">
      <dsp:nvSpPr>
        <dsp:cNvPr id="0" name=""/>
        <dsp:cNvSpPr/>
      </dsp:nvSpPr>
      <dsp:spPr>
        <a:xfrm>
          <a:off x="6115047" y="899586"/>
          <a:ext cx="1699602" cy="1245278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со звуками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63948" y="1081953"/>
        <a:ext cx="1201800" cy="880544"/>
      </dsp:txXfrm>
    </dsp:sp>
    <dsp:sp modelId="{4BD33B4C-EFD1-4AC9-BDD3-99610AF92DCA}">
      <dsp:nvSpPr>
        <dsp:cNvPr id="0" name=""/>
        <dsp:cNvSpPr/>
      </dsp:nvSpPr>
      <dsp:spPr>
        <a:xfrm rot="7802501">
          <a:off x="7483118" y="1994374"/>
          <a:ext cx="114205" cy="227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A5A29-0C67-4828-ACC0-20DD0788C9A5}">
      <dsp:nvSpPr>
        <dsp:cNvPr id="0" name=""/>
        <dsp:cNvSpPr/>
      </dsp:nvSpPr>
      <dsp:spPr>
        <a:xfrm>
          <a:off x="6860249" y="1906701"/>
          <a:ext cx="2925961" cy="151405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 с движениями и тактильными ощущениями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288746" y="2128429"/>
        <a:ext cx="2068967" cy="107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280A-C79E-4FF7-83B7-EC947A5EC369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B044-BE92-4B87-A2AA-5ADE8B959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B044-BE92-4B87-A2AA-5ADE8B959B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0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148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67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8537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03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15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9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96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12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6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8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6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E33A-364D-4F7E-AE66-9308DC2483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D8CBE7-BB2C-4D09-A9B2-91A6A180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58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alpha val="68000"/>
                <a:lumMod val="8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301" y="1135398"/>
            <a:ext cx="9603230" cy="5365132"/>
          </a:xfrm>
          <a:prstGeom prst="rect">
            <a:avLst/>
          </a:prstGeom>
          <a:pattFill prst="pct70">
            <a:fgClr>
              <a:schemeClr val="bg2">
                <a:lumMod val="90000"/>
              </a:schemeClr>
            </a:fgClr>
            <a:bgClr>
              <a:schemeClr val="bg1"/>
            </a:bgClr>
          </a:pattFill>
          <a:ln cmpd="dbl">
            <a:gradFill flip="none" rotWithShape="1">
              <a:gsLst>
                <a:gs pos="74000">
                  <a:srgbClr val="ABBC76"/>
                </a:gs>
                <a:gs pos="68000">
                  <a:srgbClr val="E7ECD8">
                    <a:alpha val="0"/>
                    <a:lumMod val="71000"/>
                  </a:srgbClr>
                </a:gs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  <a:bevelB/>
          </a:sp3d>
        </p:spPr>
      </p:pic>
      <p:sp>
        <p:nvSpPr>
          <p:cNvPr id="3" name="TextBox 2"/>
          <p:cNvSpPr txBox="1"/>
          <p:nvPr/>
        </p:nvSpPr>
        <p:spPr>
          <a:xfrm>
            <a:off x="2138289" y="3420159"/>
            <a:ext cx="7976382" cy="230832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Приемы и методы установления эмоционального контакта </a:t>
            </a:r>
          </a:p>
          <a:p>
            <a:pPr algn="ctr"/>
            <a:r>
              <a:rPr lang="ru-RU" sz="3600" dirty="0" smtClean="0"/>
              <a:t>с ребенком с </a:t>
            </a:r>
            <a:r>
              <a:rPr lang="ru-RU" sz="3600" dirty="0" err="1" smtClean="0"/>
              <a:t>аутистическими</a:t>
            </a:r>
            <a:r>
              <a:rPr lang="ru-RU" sz="3600" dirty="0" smtClean="0"/>
              <a:t> нарушениями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9430" y="427512"/>
            <a:ext cx="1083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Жлобинский районный центр коррекционно-развивающего обучения и реабилитации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7532" y="5439144"/>
            <a:ext cx="338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</a:t>
            </a:r>
          </a:p>
          <a:p>
            <a:r>
              <a:rPr lang="ru-RU" b="1" dirty="0" smtClean="0"/>
              <a:t>педагог-психолог</a:t>
            </a:r>
          </a:p>
          <a:p>
            <a:r>
              <a:rPr lang="ru-RU" b="1" dirty="0" err="1" smtClean="0"/>
              <a:t>Жлобинского</a:t>
            </a:r>
            <a:r>
              <a:rPr lang="ru-RU" b="1" dirty="0" smtClean="0"/>
              <a:t> </a:t>
            </a:r>
            <a:r>
              <a:rPr lang="ru-RU" b="1" dirty="0" err="1" smtClean="0"/>
              <a:t>ЦКРОиР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Е. Н. Макаревич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397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078982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251" y="-95002"/>
            <a:ext cx="3425478" cy="6858000"/>
          </a:xfrm>
          <a:prstGeom prst="rect">
            <a:avLst/>
          </a:prstGeom>
        </p:spPr>
      </p:pic>
      <p:sp useBgFill="1">
        <p:nvSpPr>
          <p:cNvPr id="11" name="Выноска со стрелкой вправо 10"/>
          <p:cNvSpPr/>
          <p:nvPr/>
        </p:nvSpPr>
        <p:spPr>
          <a:xfrm>
            <a:off x="1170286" y="1420384"/>
            <a:ext cx="4698988" cy="4270284"/>
          </a:xfrm>
          <a:prstGeom prst="rightArrowCallou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1">
                <a:alpha val="55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Чтобы сделать попытку установления эмоционального контакта успешной, мы должны </a:t>
            </a:r>
            <a:r>
              <a:rPr lang="ru-RU" sz="2400" dirty="0" smtClean="0">
                <a:solidFill>
                  <a:prstClr val="black"/>
                </a:solidFill>
              </a:rPr>
              <a:t>организовать </a:t>
            </a:r>
            <a:r>
              <a:rPr lang="ru-RU" sz="2400" dirty="0">
                <a:solidFill>
                  <a:prstClr val="black"/>
                </a:solidFill>
              </a:rPr>
              <a:t>ситуацию общения так,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694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8526483" y="1783830"/>
            <a:ext cx="647497" cy="335332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55179" y="1783830"/>
            <a:ext cx="593766" cy="1903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84147768"/>
              </p:ext>
            </p:extLst>
          </p:nvPr>
        </p:nvGraphicFramePr>
        <p:xfrm>
          <a:off x="1573967" y="465222"/>
          <a:ext cx="8901527" cy="628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967" y="2038333"/>
            <a:ext cx="2278504" cy="14843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23868" y="4976992"/>
            <a:ext cx="2128603" cy="1192640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3852471" y="5137153"/>
            <a:ext cx="6353199" cy="100237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положительных эмоций </a:t>
            </a:r>
            <a:endParaRPr lang="ru-RU" sz="2400" dirty="0" smtClean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ослабление отрицательных эмоций</a:t>
            </a:r>
            <a:endParaRPr lang="ru-R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891176" y="1888761"/>
            <a:ext cx="522514" cy="4497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1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849944479"/>
              </p:ext>
            </p:extLst>
          </p:nvPr>
        </p:nvGraphicFramePr>
        <p:xfrm>
          <a:off x="2032000" y="719666"/>
          <a:ext cx="8128000" cy="544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187" y="0"/>
            <a:ext cx="3185052" cy="6858594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7644983" y="2444186"/>
            <a:ext cx="389745" cy="4796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613638" y="2444186"/>
            <a:ext cx="419725" cy="4796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31960" y="4017364"/>
            <a:ext cx="419725" cy="50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44983" y="4017364"/>
            <a:ext cx="389745" cy="50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7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6294" y="344591"/>
            <a:ext cx="10186737" cy="78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сенсорных раздражителей, повышающих эмоциональный тонус ребенка с </a:t>
            </a:r>
            <a:r>
              <a:rPr lang="ru-RU" sz="2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аутистическими нарушениями</a:t>
            </a:r>
            <a:endParaRPr lang="ru-RU" sz="2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81596912"/>
              </p:ext>
            </p:extLst>
          </p:nvPr>
        </p:nvGraphicFramePr>
        <p:xfrm>
          <a:off x="1636294" y="1227269"/>
          <a:ext cx="9881938" cy="445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87" y="4180877"/>
            <a:ext cx="10773720" cy="26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8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839" y="3982814"/>
            <a:ext cx="3638115" cy="240346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826" y="1040539"/>
            <a:ext cx="3681840" cy="253573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399" y="1424066"/>
            <a:ext cx="3105903" cy="21522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957" y="1234676"/>
            <a:ext cx="3545869" cy="21123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699" y="4137285"/>
            <a:ext cx="2898367" cy="19757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168" y="3942075"/>
            <a:ext cx="3557156" cy="26527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/>
          <p:cNvSpPr txBox="1"/>
          <p:nvPr/>
        </p:nvSpPr>
        <p:spPr>
          <a:xfrm>
            <a:off x="1858780" y="389744"/>
            <a:ext cx="977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Подключение к </a:t>
            </a:r>
            <a:r>
              <a:rPr lang="ru-RU" sz="2800" dirty="0" err="1" smtClean="0"/>
              <a:t>автостимуляции</a:t>
            </a:r>
            <a:r>
              <a:rPr lang="ru-RU" sz="2800" dirty="0" smtClean="0"/>
              <a:t> ребенка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87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197" y="3479901"/>
            <a:ext cx="3352919" cy="2951539"/>
          </a:xfrm>
          <a:prstGeom prst="rect">
            <a:avLst/>
          </a:prstGeom>
          <a:ln>
            <a:noFill/>
          </a:ln>
          <a:effectLst>
            <a:outerShdw blurRad="225425" dist="406400" dir="5220000" algn="ctr">
              <a:srgbClr val="000000">
                <a:alpha val="2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24" y="3288239"/>
            <a:ext cx="2880000" cy="3132734"/>
          </a:xfrm>
          <a:prstGeom prst="rect">
            <a:avLst/>
          </a:prstGeom>
          <a:ln>
            <a:noFill/>
          </a:ln>
          <a:effectLst>
            <a:glow rad="139700">
              <a:srgbClr val="92D050">
                <a:alpha val="74000"/>
              </a:srgbClr>
            </a:glow>
            <a:outerShdw blurRad="368300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4386">
            <a:off x="2898072" y="1172829"/>
            <a:ext cx="3501013" cy="289007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28000"/>
              </a:schemeClr>
            </a:glow>
            <a:outerShdw blurRad="225425" dist="698500" dir="900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softRound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2823" y="3288239"/>
            <a:ext cx="3129177" cy="2889274"/>
          </a:xfrm>
          <a:prstGeom prst="rect">
            <a:avLst/>
          </a:prstGeom>
          <a:ln>
            <a:noFill/>
          </a:ln>
          <a:effectLst>
            <a:glow rad="254000">
              <a:srgbClr val="92D050">
                <a:alpha val="73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0831">
            <a:off x="7186283" y="934431"/>
            <a:ext cx="3608159" cy="250186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4572" y="320842"/>
            <a:ext cx="1149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Организация  взаимодействия с ребенком с </a:t>
            </a:r>
            <a:r>
              <a:rPr lang="ru-RU" sz="2800" i="1" dirty="0" err="1" smtClean="0"/>
              <a:t>аутистическими</a:t>
            </a:r>
            <a:r>
              <a:rPr lang="ru-RU" sz="2800" i="1" dirty="0" smtClean="0"/>
              <a:t> нарушениями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5423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669</TotalTime>
  <Words>188</Words>
  <Application>Microsoft Office PowerPoint</Application>
  <PresentationFormat>Произвольный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46</cp:revision>
  <dcterms:created xsi:type="dcterms:W3CDTF">2017-09-17T18:47:45Z</dcterms:created>
  <dcterms:modified xsi:type="dcterms:W3CDTF">2017-09-21T13:02:03Z</dcterms:modified>
</cp:coreProperties>
</file>