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ADEFC-E815-4CF6-B078-78DAC168A7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CF0EE-33B7-44CC-AB2B-99C37C41044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Блок 1</a:t>
          </a:r>
        </a:p>
        <a:p>
          <a:r>
            <a:rPr lang="ru-RU" dirty="0" smtClean="0"/>
            <a:t>Работа с учащимися</a:t>
          </a:r>
          <a:endParaRPr lang="ru-RU" dirty="0"/>
        </a:p>
      </dgm:t>
    </dgm:pt>
    <dgm:pt modelId="{ADAD3F11-3303-4DD5-BB5A-DAEABC677E62}" type="parTrans" cxnId="{53A72F43-2C60-4C99-9725-AFA4312690B2}">
      <dgm:prSet/>
      <dgm:spPr/>
      <dgm:t>
        <a:bodyPr/>
        <a:lstStyle/>
        <a:p>
          <a:endParaRPr lang="ru-RU"/>
        </a:p>
      </dgm:t>
    </dgm:pt>
    <dgm:pt modelId="{09103844-AFE4-4DD6-A543-9E963CD62E3D}" type="sibTrans" cxnId="{53A72F43-2C60-4C99-9725-AFA4312690B2}">
      <dgm:prSet/>
      <dgm:spPr/>
      <dgm:t>
        <a:bodyPr/>
        <a:lstStyle/>
        <a:p>
          <a:endParaRPr lang="ru-RU"/>
        </a:p>
      </dgm:t>
    </dgm:pt>
    <dgm:pt modelId="{98B94E31-D609-4A71-B53E-2F1CBEB9C54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Блок 2</a:t>
          </a:r>
        </a:p>
        <a:p>
          <a:r>
            <a:rPr lang="ru-RU" dirty="0" smtClean="0"/>
            <a:t>Работа с законными представителями</a:t>
          </a:r>
          <a:endParaRPr lang="ru-RU" dirty="0"/>
        </a:p>
      </dgm:t>
    </dgm:pt>
    <dgm:pt modelId="{74C01BAA-E9DD-4648-9A43-DBAC11DE1D64}" type="parTrans" cxnId="{87160148-80BC-4988-B0A2-CEEA8D77D4F6}">
      <dgm:prSet/>
      <dgm:spPr/>
      <dgm:t>
        <a:bodyPr/>
        <a:lstStyle/>
        <a:p>
          <a:endParaRPr lang="ru-RU"/>
        </a:p>
      </dgm:t>
    </dgm:pt>
    <dgm:pt modelId="{53E41406-D897-486C-9784-14E80738689E}" type="sibTrans" cxnId="{87160148-80BC-4988-B0A2-CEEA8D77D4F6}">
      <dgm:prSet/>
      <dgm:spPr/>
      <dgm:t>
        <a:bodyPr/>
        <a:lstStyle/>
        <a:p>
          <a:endParaRPr lang="ru-RU"/>
        </a:p>
      </dgm:t>
    </dgm:pt>
    <dgm:pt modelId="{4AEE6EC2-048A-4532-B744-DA21A8144AB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Блок 3</a:t>
          </a:r>
        </a:p>
        <a:p>
          <a:r>
            <a:rPr lang="ru-RU" dirty="0" smtClean="0"/>
            <a:t>Работа со специалистами центра</a:t>
          </a:r>
          <a:endParaRPr lang="ru-RU" dirty="0"/>
        </a:p>
      </dgm:t>
    </dgm:pt>
    <dgm:pt modelId="{B6FE9484-1758-4136-8FD2-373CE27EE70F}" type="parTrans" cxnId="{3A6E7FDA-AECE-48C2-8C43-4866F776D9C3}">
      <dgm:prSet/>
      <dgm:spPr/>
      <dgm:t>
        <a:bodyPr/>
        <a:lstStyle/>
        <a:p>
          <a:endParaRPr lang="ru-RU"/>
        </a:p>
      </dgm:t>
    </dgm:pt>
    <dgm:pt modelId="{4AE2114B-B75C-479F-913B-5924C826B9C6}" type="sibTrans" cxnId="{3A6E7FDA-AECE-48C2-8C43-4866F776D9C3}">
      <dgm:prSet/>
      <dgm:spPr/>
      <dgm:t>
        <a:bodyPr/>
        <a:lstStyle/>
        <a:p>
          <a:endParaRPr lang="ru-RU"/>
        </a:p>
      </dgm:t>
    </dgm:pt>
    <dgm:pt modelId="{A98E2110-87AF-463D-B337-0CC8189C66AD}" type="pres">
      <dgm:prSet presAssocID="{CB7ADEFC-E815-4CF6-B078-78DAC168A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5D112-E5FB-4214-9756-BA8C2FE72E85}" type="pres">
      <dgm:prSet presAssocID="{79ACF0EE-33B7-44CC-AB2B-99C37C4104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F9C3-659E-4081-9D69-8F6C3F13984F}" type="pres">
      <dgm:prSet presAssocID="{09103844-AFE4-4DD6-A543-9E963CD62E3D}" presName="sibTrans" presStyleCnt="0"/>
      <dgm:spPr/>
    </dgm:pt>
    <dgm:pt modelId="{B4999808-E618-4B66-AC56-A3F419107176}" type="pres">
      <dgm:prSet presAssocID="{98B94E31-D609-4A71-B53E-2F1CBEB9C5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91CE-FC05-4127-8888-DAEB1A664D67}" type="pres">
      <dgm:prSet presAssocID="{53E41406-D897-486C-9784-14E80738689E}" presName="sibTrans" presStyleCnt="0"/>
      <dgm:spPr/>
    </dgm:pt>
    <dgm:pt modelId="{C3C13A8B-9471-4DC9-80F0-DECD3F47AF58}" type="pres">
      <dgm:prSet presAssocID="{4AEE6EC2-048A-4532-B744-DA21A8144AB8}" presName="node" presStyleLbl="node1" presStyleIdx="2" presStyleCnt="3" custLinFactNeighborX="-12" custLinFactNeighborY="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63DB5-92D3-4D6B-B46D-14500728AF83}" type="presOf" srcId="{4AEE6EC2-048A-4532-B744-DA21A8144AB8}" destId="{C3C13A8B-9471-4DC9-80F0-DECD3F47AF58}" srcOrd="0" destOrd="0" presId="urn:microsoft.com/office/officeart/2005/8/layout/default"/>
    <dgm:cxn modelId="{BEA85D0E-492D-4E44-A592-36D8A4AD8F44}" type="presOf" srcId="{79ACF0EE-33B7-44CC-AB2B-99C37C410449}" destId="{FD65D112-E5FB-4214-9756-BA8C2FE72E85}" srcOrd="0" destOrd="0" presId="urn:microsoft.com/office/officeart/2005/8/layout/default"/>
    <dgm:cxn modelId="{87160148-80BC-4988-B0A2-CEEA8D77D4F6}" srcId="{CB7ADEFC-E815-4CF6-B078-78DAC168A7AD}" destId="{98B94E31-D609-4A71-B53E-2F1CBEB9C547}" srcOrd="1" destOrd="0" parTransId="{74C01BAA-E9DD-4648-9A43-DBAC11DE1D64}" sibTransId="{53E41406-D897-486C-9784-14E80738689E}"/>
    <dgm:cxn modelId="{53A72F43-2C60-4C99-9725-AFA4312690B2}" srcId="{CB7ADEFC-E815-4CF6-B078-78DAC168A7AD}" destId="{79ACF0EE-33B7-44CC-AB2B-99C37C410449}" srcOrd="0" destOrd="0" parTransId="{ADAD3F11-3303-4DD5-BB5A-DAEABC677E62}" sibTransId="{09103844-AFE4-4DD6-A543-9E963CD62E3D}"/>
    <dgm:cxn modelId="{3A6E7FDA-AECE-48C2-8C43-4866F776D9C3}" srcId="{CB7ADEFC-E815-4CF6-B078-78DAC168A7AD}" destId="{4AEE6EC2-048A-4532-B744-DA21A8144AB8}" srcOrd="2" destOrd="0" parTransId="{B6FE9484-1758-4136-8FD2-373CE27EE70F}" sibTransId="{4AE2114B-B75C-479F-913B-5924C826B9C6}"/>
    <dgm:cxn modelId="{40D2331F-B46F-4118-95BF-20C9226905F8}" type="presOf" srcId="{CB7ADEFC-E815-4CF6-B078-78DAC168A7AD}" destId="{A98E2110-87AF-463D-B337-0CC8189C66AD}" srcOrd="0" destOrd="0" presId="urn:microsoft.com/office/officeart/2005/8/layout/default"/>
    <dgm:cxn modelId="{0A276801-B509-4D8B-94DD-D90D722F7DED}" type="presOf" srcId="{98B94E31-D609-4A71-B53E-2F1CBEB9C547}" destId="{B4999808-E618-4B66-AC56-A3F419107176}" srcOrd="0" destOrd="0" presId="urn:microsoft.com/office/officeart/2005/8/layout/default"/>
    <dgm:cxn modelId="{66E7BE8E-53DF-4A52-97CF-A98F9F244FF5}" type="presParOf" srcId="{A98E2110-87AF-463D-B337-0CC8189C66AD}" destId="{FD65D112-E5FB-4214-9756-BA8C2FE72E85}" srcOrd="0" destOrd="0" presId="urn:microsoft.com/office/officeart/2005/8/layout/default"/>
    <dgm:cxn modelId="{61BF5507-A4FE-4AD9-89BB-03F5A8358A41}" type="presParOf" srcId="{A98E2110-87AF-463D-B337-0CC8189C66AD}" destId="{C516F9C3-659E-4081-9D69-8F6C3F13984F}" srcOrd="1" destOrd="0" presId="urn:microsoft.com/office/officeart/2005/8/layout/default"/>
    <dgm:cxn modelId="{5872D07C-F16B-40BE-B9E8-AE1457C79AF2}" type="presParOf" srcId="{A98E2110-87AF-463D-B337-0CC8189C66AD}" destId="{B4999808-E618-4B66-AC56-A3F419107176}" srcOrd="2" destOrd="0" presId="urn:microsoft.com/office/officeart/2005/8/layout/default"/>
    <dgm:cxn modelId="{D94A7FD7-0AC6-46C8-B1C0-13B432AEFE52}" type="presParOf" srcId="{A98E2110-87AF-463D-B337-0CC8189C66AD}" destId="{CAE891CE-FC05-4127-8888-DAEB1A664D67}" srcOrd="3" destOrd="0" presId="urn:microsoft.com/office/officeart/2005/8/layout/default"/>
    <dgm:cxn modelId="{3DD19989-65A2-4813-91AC-5C35F2BC420C}" type="presParOf" srcId="{A98E2110-87AF-463D-B337-0CC8189C66AD}" destId="{C3C13A8B-9471-4DC9-80F0-DECD3F47AF5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1D728-A22A-429E-BD41-60D9EB5A784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686019-9BC8-43AC-A880-FCFBBA49AF92}">
      <dgm:prSet phldrT="[Текст]"/>
      <dgm:spPr/>
      <dgm:t>
        <a:bodyPr/>
        <a:lstStyle/>
        <a:p>
          <a:r>
            <a:rPr lang="ru-RU" dirty="0" smtClean="0"/>
            <a:t>КТП воспитательных мероприятий</a:t>
          </a:r>
          <a:endParaRPr lang="ru-RU" dirty="0"/>
        </a:p>
      </dgm:t>
    </dgm:pt>
    <dgm:pt modelId="{15C57426-D8C3-4BAE-AE30-9C4EAA08ECBB}" type="parTrans" cxnId="{E7FF5447-AA92-450B-AA39-CB7B80A893C3}">
      <dgm:prSet/>
      <dgm:spPr/>
      <dgm:t>
        <a:bodyPr/>
        <a:lstStyle/>
        <a:p>
          <a:endParaRPr lang="ru-RU"/>
        </a:p>
      </dgm:t>
    </dgm:pt>
    <dgm:pt modelId="{DE345F38-EBC7-4DEC-9A15-CE0741A2D4B1}" type="sibTrans" cxnId="{E7FF5447-AA92-450B-AA39-CB7B80A893C3}">
      <dgm:prSet/>
      <dgm:spPr/>
      <dgm:t>
        <a:bodyPr/>
        <a:lstStyle/>
        <a:p>
          <a:endParaRPr lang="ru-RU"/>
        </a:p>
      </dgm:t>
    </dgm:pt>
    <dgm:pt modelId="{05883538-899B-4E5B-8F65-298DCE915A18}">
      <dgm:prSet phldrT="[Текст]"/>
      <dgm:spPr/>
      <dgm:t>
        <a:bodyPr/>
        <a:lstStyle/>
        <a:p>
          <a:r>
            <a:rPr lang="ru-RU" dirty="0" smtClean="0"/>
            <a:t>Карты динамики развития учащихся</a:t>
          </a:r>
          <a:endParaRPr lang="ru-RU" dirty="0"/>
        </a:p>
      </dgm:t>
    </dgm:pt>
    <dgm:pt modelId="{54145E26-502A-4401-A109-2CD08B56922E}" type="parTrans" cxnId="{5495E64C-E84E-4D73-AAB7-A9A9C475AEE8}">
      <dgm:prSet/>
      <dgm:spPr/>
      <dgm:t>
        <a:bodyPr/>
        <a:lstStyle/>
        <a:p>
          <a:endParaRPr lang="ru-RU"/>
        </a:p>
      </dgm:t>
    </dgm:pt>
    <dgm:pt modelId="{D02478A1-4729-4F0C-B4E7-20FA2CDD7582}" type="sibTrans" cxnId="{5495E64C-E84E-4D73-AAB7-A9A9C475AEE8}">
      <dgm:prSet/>
      <dgm:spPr/>
      <dgm:t>
        <a:bodyPr/>
        <a:lstStyle/>
        <a:p>
          <a:endParaRPr lang="ru-RU"/>
        </a:p>
      </dgm:t>
    </dgm:pt>
    <dgm:pt modelId="{9696DE4F-A7E8-43DF-9475-41E759EE80DC}">
      <dgm:prSet phldrT="[Текст]"/>
      <dgm:spPr/>
      <dgm:t>
        <a:bodyPr/>
        <a:lstStyle/>
        <a:p>
          <a:r>
            <a:rPr lang="ru-RU" dirty="0" smtClean="0"/>
            <a:t>КТП учителя</a:t>
          </a:r>
          <a:endParaRPr lang="ru-RU" dirty="0"/>
        </a:p>
      </dgm:t>
    </dgm:pt>
    <dgm:pt modelId="{CB305511-D136-478B-B6A6-EB8EB86E93F1}" type="parTrans" cxnId="{87D41C88-4235-4E81-8B92-E0CEB392E7E1}">
      <dgm:prSet/>
      <dgm:spPr/>
      <dgm:t>
        <a:bodyPr/>
        <a:lstStyle/>
        <a:p>
          <a:endParaRPr lang="ru-RU"/>
        </a:p>
      </dgm:t>
    </dgm:pt>
    <dgm:pt modelId="{E1719792-A6AB-4F05-B074-7F1CC71FE9F2}" type="sibTrans" cxnId="{87D41C88-4235-4E81-8B92-E0CEB392E7E1}">
      <dgm:prSet/>
      <dgm:spPr/>
      <dgm:t>
        <a:bodyPr/>
        <a:lstStyle/>
        <a:p>
          <a:endParaRPr lang="ru-RU"/>
        </a:p>
      </dgm:t>
    </dgm:pt>
    <dgm:pt modelId="{CEA7ADB7-386F-4551-A8AA-8F61D195075B}">
      <dgm:prSet phldrT="[Текст]"/>
      <dgm:spPr/>
      <dgm:t>
        <a:bodyPr/>
        <a:lstStyle/>
        <a:p>
          <a:r>
            <a:rPr lang="ru-RU" dirty="0" smtClean="0"/>
            <a:t>Индивидуальные учебные программы</a:t>
          </a:r>
          <a:endParaRPr lang="ru-RU" dirty="0"/>
        </a:p>
      </dgm:t>
    </dgm:pt>
    <dgm:pt modelId="{49AB1F3A-07B1-4881-87AD-8B0A82B821E2}" type="parTrans" cxnId="{CCA1B7A8-B29E-4903-95F3-149EF32E6369}">
      <dgm:prSet/>
      <dgm:spPr/>
      <dgm:t>
        <a:bodyPr/>
        <a:lstStyle/>
        <a:p>
          <a:endParaRPr lang="ru-RU"/>
        </a:p>
      </dgm:t>
    </dgm:pt>
    <dgm:pt modelId="{8BD3E5BA-CBF7-412E-9BFF-D1E5DEDB1D17}" type="sibTrans" cxnId="{CCA1B7A8-B29E-4903-95F3-149EF32E6369}">
      <dgm:prSet/>
      <dgm:spPr/>
      <dgm:t>
        <a:bodyPr/>
        <a:lstStyle/>
        <a:p>
          <a:endParaRPr lang="ru-RU"/>
        </a:p>
      </dgm:t>
    </dgm:pt>
    <dgm:pt modelId="{051A678A-59DE-49EF-9FA4-5F5B2866925E}">
      <dgm:prSet phldrT="[Текст]"/>
      <dgm:spPr/>
      <dgm:t>
        <a:bodyPr/>
        <a:lstStyle/>
        <a:p>
          <a:r>
            <a:rPr lang="ru-RU" dirty="0" smtClean="0"/>
            <a:t>Дневники наблюдения за учащимися с РАС</a:t>
          </a:r>
          <a:endParaRPr lang="ru-RU" dirty="0"/>
        </a:p>
      </dgm:t>
    </dgm:pt>
    <dgm:pt modelId="{362A8BA2-6960-40D1-B94E-A2BFB071EE53}" type="parTrans" cxnId="{B115155C-A9B3-4D42-BA67-327ABD5BB96F}">
      <dgm:prSet/>
      <dgm:spPr/>
      <dgm:t>
        <a:bodyPr/>
        <a:lstStyle/>
        <a:p>
          <a:endParaRPr lang="ru-RU"/>
        </a:p>
      </dgm:t>
    </dgm:pt>
    <dgm:pt modelId="{3F04D404-D825-4748-AB9A-8A706D9E4BE6}" type="sibTrans" cxnId="{B115155C-A9B3-4D42-BA67-327ABD5BB96F}">
      <dgm:prSet/>
      <dgm:spPr/>
      <dgm:t>
        <a:bodyPr/>
        <a:lstStyle/>
        <a:p>
          <a:endParaRPr lang="ru-RU"/>
        </a:p>
      </dgm:t>
    </dgm:pt>
    <dgm:pt modelId="{031CA9B3-3782-470B-9B25-137B018CFF38}">
      <dgm:prSet phldrT="[Текст]"/>
      <dgm:spPr/>
      <dgm:t>
        <a:bodyPr/>
        <a:lstStyle/>
        <a:p>
          <a:r>
            <a:rPr lang="ru-RU" dirty="0" smtClean="0"/>
            <a:t>Годовой план учреждения образования</a:t>
          </a:r>
          <a:endParaRPr lang="ru-RU" dirty="0"/>
        </a:p>
      </dgm:t>
    </dgm:pt>
    <dgm:pt modelId="{D7DA3B72-BB59-4724-9E12-714B9C7B3C5C}" type="parTrans" cxnId="{D79A2DAD-99E7-4648-A0EE-2088D7066553}">
      <dgm:prSet/>
      <dgm:spPr/>
      <dgm:t>
        <a:bodyPr/>
        <a:lstStyle/>
        <a:p>
          <a:endParaRPr lang="ru-RU"/>
        </a:p>
      </dgm:t>
    </dgm:pt>
    <dgm:pt modelId="{337A5F5E-BF3F-4D9A-9712-59F2DDAE0383}" type="sibTrans" cxnId="{D79A2DAD-99E7-4648-A0EE-2088D7066553}">
      <dgm:prSet/>
      <dgm:spPr/>
      <dgm:t>
        <a:bodyPr/>
        <a:lstStyle/>
        <a:p>
          <a:endParaRPr lang="ru-RU"/>
        </a:p>
      </dgm:t>
    </dgm:pt>
    <dgm:pt modelId="{B4111763-8AD2-4FEE-A852-F64FD8469B20}" type="pres">
      <dgm:prSet presAssocID="{A6D1D728-A22A-429E-BD41-60D9EB5A78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DE463E-4EC1-42EB-9F66-FF9C77C233E8}" type="pres">
      <dgm:prSet presAssocID="{C7686019-9BC8-43AC-A880-FCFBBA49AF92}" presName="singleCycle" presStyleCnt="0"/>
      <dgm:spPr/>
    </dgm:pt>
    <dgm:pt modelId="{710D716B-6177-4BAB-A119-2BEDD4249C94}" type="pres">
      <dgm:prSet presAssocID="{C7686019-9BC8-43AC-A880-FCFBBA49AF92}" presName="singleCenter" presStyleLbl="node1" presStyleIdx="0" presStyleCnt="6" custScaleX="353527" custLinFactNeighborX="-10" custLinFactNeighborY="-5689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8FE03F2-C25C-41E6-B9D8-34567CB3C824}" type="pres">
      <dgm:prSet presAssocID="{54145E26-502A-4401-A109-2CD08B56922E}" presName="Name56" presStyleLbl="parChTrans1D2" presStyleIdx="0" presStyleCnt="5"/>
      <dgm:spPr/>
      <dgm:t>
        <a:bodyPr/>
        <a:lstStyle/>
        <a:p>
          <a:endParaRPr lang="ru-RU"/>
        </a:p>
      </dgm:t>
    </dgm:pt>
    <dgm:pt modelId="{6015C4F5-EBBC-4664-83E6-4EB54208B1B3}" type="pres">
      <dgm:prSet presAssocID="{05883538-899B-4E5B-8F65-298DCE915A18}" presName="text0" presStyleLbl="node1" presStyleIdx="1" presStyleCnt="6" custScaleX="205130" custRadScaleRad="123294" custRadScaleInc="257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DD382-FCAD-4CE9-914E-0895C7BC073B}" type="pres">
      <dgm:prSet presAssocID="{362A8BA2-6960-40D1-B94E-A2BFB071EE53}" presName="Name56" presStyleLbl="parChTrans1D2" presStyleIdx="1" presStyleCnt="5"/>
      <dgm:spPr/>
      <dgm:t>
        <a:bodyPr/>
        <a:lstStyle/>
        <a:p>
          <a:endParaRPr lang="ru-RU"/>
        </a:p>
      </dgm:t>
    </dgm:pt>
    <dgm:pt modelId="{F6E5C0CE-66DD-4F3C-A12B-ECA4782F9B34}" type="pres">
      <dgm:prSet presAssocID="{051A678A-59DE-49EF-9FA4-5F5B2866925E}" presName="text0" presStyleLbl="node1" presStyleIdx="2" presStyleCnt="6" custScaleX="218967" custRadScaleRad="116287" custRadScaleInc="165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F9E6-FEED-4C23-A77F-0B39E4B98959}" type="pres">
      <dgm:prSet presAssocID="{D7DA3B72-BB59-4724-9E12-714B9C7B3C5C}" presName="Name56" presStyleLbl="parChTrans1D2" presStyleIdx="2" presStyleCnt="5"/>
      <dgm:spPr/>
      <dgm:t>
        <a:bodyPr/>
        <a:lstStyle/>
        <a:p>
          <a:endParaRPr lang="ru-RU"/>
        </a:p>
      </dgm:t>
    </dgm:pt>
    <dgm:pt modelId="{461D8EA3-A123-4A2D-BB63-30A3B7F57765}" type="pres">
      <dgm:prSet presAssocID="{031CA9B3-3782-470B-9B25-137B018CFF38}" presName="text0" presStyleLbl="node1" presStyleIdx="3" presStyleCnt="6" custScaleX="198040" custRadScaleRad="27710" custRadScaleInc="14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FF336-7A2F-466D-9B42-7E6538B50CF7}" type="pres">
      <dgm:prSet presAssocID="{CB305511-D136-478B-B6A6-EB8EB86E93F1}" presName="Name56" presStyleLbl="parChTrans1D2" presStyleIdx="3" presStyleCnt="5"/>
      <dgm:spPr/>
      <dgm:t>
        <a:bodyPr/>
        <a:lstStyle/>
        <a:p>
          <a:endParaRPr lang="ru-RU"/>
        </a:p>
      </dgm:t>
    </dgm:pt>
    <dgm:pt modelId="{6C1CDE11-0A77-4665-8FA1-B34ED2720FD6}" type="pres">
      <dgm:prSet presAssocID="{9696DE4F-A7E8-43DF-9475-41E759EE80DC}" presName="text0" presStyleLbl="node1" presStyleIdx="4" presStyleCnt="6" custScaleX="169056" custRadScaleRad="125176" custRadScaleInc="59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E1C17-6615-4A44-A76A-B5F36EB6D0B5}" type="pres">
      <dgm:prSet presAssocID="{49AB1F3A-07B1-4881-87AD-8B0A82B821E2}" presName="Name56" presStyleLbl="parChTrans1D2" presStyleIdx="4" presStyleCnt="5"/>
      <dgm:spPr/>
      <dgm:t>
        <a:bodyPr/>
        <a:lstStyle/>
        <a:p>
          <a:endParaRPr lang="ru-RU"/>
        </a:p>
      </dgm:t>
    </dgm:pt>
    <dgm:pt modelId="{E5682CCD-7A70-43C2-82FC-686229D28FAB}" type="pres">
      <dgm:prSet presAssocID="{CEA7ADB7-386F-4551-A8AA-8F61D195075B}" presName="text0" presStyleLbl="node1" presStyleIdx="5" presStyleCnt="6" custScaleX="222085" custRadScaleRad="134693" custRadScaleInc="-5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4F0FD-9A8D-44A8-A966-C37FFAA04599}" type="presOf" srcId="{A6D1D728-A22A-429E-BD41-60D9EB5A7842}" destId="{B4111763-8AD2-4FEE-A852-F64FD8469B20}" srcOrd="0" destOrd="0" presId="urn:microsoft.com/office/officeart/2008/layout/RadialCluster"/>
    <dgm:cxn modelId="{0DBE4288-1D06-4398-BDB6-A63788E4690A}" type="presOf" srcId="{362A8BA2-6960-40D1-B94E-A2BFB071EE53}" destId="{890DD382-FCAD-4CE9-914E-0895C7BC073B}" srcOrd="0" destOrd="0" presId="urn:microsoft.com/office/officeart/2008/layout/RadialCluster"/>
    <dgm:cxn modelId="{E7FF5447-AA92-450B-AA39-CB7B80A893C3}" srcId="{A6D1D728-A22A-429E-BD41-60D9EB5A7842}" destId="{C7686019-9BC8-43AC-A880-FCFBBA49AF92}" srcOrd="0" destOrd="0" parTransId="{15C57426-D8C3-4BAE-AE30-9C4EAA08ECBB}" sibTransId="{DE345F38-EBC7-4DEC-9A15-CE0741A2D4B1}"/>
    <dgm:cxn modelId="{D79A2DAD-99E7-4648-A0EE-2088D7066553}" srcId="{C7686019-9BC8-43AC-A880-FCFBBA49AF92}" destId="{031CA9B3-3782-470B-9B25-137B018CFF38}" srcOrd="2" destOrd="0" parTransId="{D7DA3B72-BB59-4724-9E12-714B9C7B3C5C}" sibTransId="{337A5F5E-BF3F-4D9A-9712-59F2DDAE0383}"/>
    <dgm:cxn modelId="{5495E64C-E84E-4D73-AAB7-A9A9C475AEE8}" srcId="{C7686019-9BC8-43AC-A880-FCFBBA49AF92}" destId="{05883538-899B-4E5B-8F65-298DCE915A18}" srcOrd="0" destOrd="0" parTransId="{54145E26-502A-4401-A109-2CD08B56922E}" sibTransId="{D02478A1-4729-4F0C-B4E7-20FA2CDD7582}"/>
    <dgm:cxn modelId="{CE7F6BD6-BE51-4857-978B-6E915F5637CA}" type="presOf" srcId="{49AB1F3A-07B1-4881-87AD-8B0A82B821E2}" destId="{A1AE1C17-6615-4A44-A76A-B5F36EB6D0B5}" srcOrd="0" destOrd="0" presId="urn:microsoft.com/office/officeart/2008/layout/RadialCluster"/>
    <dgm:cxn modelId="{4AADE7CF-BCEF-45C0-A829-24605208E9D2}" type="presOf" srcId="{031CA9B3-3782-470B-9B25-137B018CFF38}" destId="{461D8EA3-A123-4A2D-BB63-30A3B7F57765}" srcOrd="0" destOrd="0" presId="urn:microsoft.com/office/officeart/2008/layout/RadialCluster"/>
    <dgm:cxn modelId="{A94FD81F-19CB-464D-8082-447C70B5522A}" type="presOf" srcId="{D7DA3B72-BB59-4724-9E12-714B9C7B3C5C}" destId="{4A60F9E6-FEED-4C23-A77F-0B39E4B98959}" srcOrd="0" destOrd="0" presId="urn:microsoft.com/office/officeart/2008/layout/RadialCluster"/>
    <dgm:cxn modelId="{23B52E0E-3CBD-4375-8F58-8B39A7CDBEFF}" type="presOf" srcId="{C7686019-9BC8-43AC-A880-FCFBBA49AF92}" destId="{710D716B-6177-4BAB-A119-2BEDD4249C94}" srcOrd="0" destOrd="0" presId="urn:microsoft.com/office/officeart/2008/layout/RadialCluster"/>
    <dgm:cxn modelId="{87D41C88-4235-4E81-8B92-E0CEB392E7E1}" srcId="{C7686019-9BC8-43AC-A880-FCFBBA49AF92}" destId="{9696DE4F-A7E8-43DF-9475-41E759EE80DC}" srcOrd="3" destOrd="0" parTransId="{CB305511-D136-478B-B6A6-EB8EB86E93F1}" sibTransId="{E1719792-A6AB-4F05-B074-7F1CC71FE9F2}"/>
    <dgm:cxn modelId="{F3B94584-09F5-4A30-838F-AB3A21DC966A}" type="presOf" srcId="{051A678A-59DE-49EF-9FA4-5F5B2866925E}" destId="{F6E5C0CE-66DD-4F3C-A12B-ECA4782F9B34}" srcOrd="0" destOrd="0" presId="urn:microsoft.com/office/officeart/2008/layout/RadialCluster"/>
    <dgm:cxn modelId="{CCA1B7A8-B29E-4903-95F3-149EF32E6369}" srcId="{C7686019-9BC8-43AC-A880-FCFBBA49AF92}" destId="{CEA7ADB7-386F-4551-A8AA-8F61D195075B}" srcOrd="4" destOrd="0" parTransId="{49AB1F3A-07B1-4881-87AD-8B0A82B821E2}" sibTransId="{8BD3E5BA-CBF7-412E-9BFF-D1E5DEDB1D17}"/>
    <dgm:cxn modelId="{B115155C-A9B3-4D42-BA67-327ABD5BB96F}" srcId="{C7686019-9BC8-43AC-A880-FCFBBA49AF92}" destId="{051A678A-59DE-49EF-9FA4-5F5B2866925E}" srcOrd="1" destOrd="0" parTransId="{362A8BA2-6960-40D1-B94E-A2BFB071EE53}" sibTransId="{3F04D404-D825-4748-AB9A-8A706D9E4BE6}"/>
    <dgm:cxn modelId="{9EAB7EB1-A36F-46F7-A92E-A5C466A15C2D}" type="presOf" srcId="{05883538-899B-4E5B-8F65-298DCE915A18}" destId="{6015C4F5-EBBC-4664-83E6-4EB54208B1B3}" srcOrd="0" destOrd="0" presId="urn:microsoft.com/office/officeart/2008/layout/RadialCluster"/>
    <dgm:cxn modelId="{8C467729-D9B0-4F60-91E6-864CA535EE55}" type="presOf" srcId="{CB305511-D136-478B-B6A6-EB8EB86E93F1}" destId="{3E4FF336-7A2F-466D-9B42-7E6538B50CF7}" srcOrd="0" destOrd="0" presId="urn:microsoft.com/office/officeart/2008/layout/RadialCluster"/>
    <dgm:cxn modelId="{30A1E940-D159-4308-902F-4087E75DFFF9}" type="presOf" srcId="{9696DE4F-A7E8-43DF-9475-41E759EE80DC}" destId="{6C1CDE11-0A77-4665-8FA1-B34ED2720FD6}" srcOrd="0" destOrd="0" presId="urn:microsoft.com/office/officeart/2008/layout/RadialCluster"/>
    <dgm:cxn modelId="{4825DDF6-53C4-4253-97D3-664AFB4AEF54}" type="presOf" srcId="{54145E26-502A-4401-A109-2CD08B56922E}" destId="{08FE03F2-C25C-41E6-B9D8-34567CB3C824}" srcOrd="0" destOrd="0" presId="urn:microsoft.com/office/officeart/2008/layout/RadialCluster"/>
    <dgm:cxn modelId="{B73C0706-3DEC-4A7F-AB98-9D9C5673590A}" type="presOf" srcId="{CEA7ADB7-386F-4551-A8AA-8F61D195075B}" destId="{E5682CCD-7A70-43C2-82FC-686229D28FAB}" srcOrd="0" destOrd="0" presId="urn:microsoft.com/office/officeart/2008/layout/RadialCluster"/>
    <dgm:cxn modelId="{1A3FCDDD-CA5F-4DCF-881B-7630453EE611}" type="presParOf" srcId="{B4111763-8AD2-4FEE-A852-F64FD8469B20}" destId="{42DE463E-4EC1-42EB-9F66-FF9C77C233E8}" srcOrd="0" destOrd="0" presId="urn:microsoft.com/office/officeart/2008/layout/RadialCluster"/>
    <dgm:cxn modelId="{C79727A0-6BC2-4069-90B5-5001DA205AF8}" type="presParOf" srcId="{42DE463E-4EC1-42EB-9F66-FF9C77C233E8}" destId="{710D716B-6177-4BAB-A119-2BEDD4249C94}" srcOrd="0" destOrd="0" presId="urn:microsoft.com/office/officeart/2008/layout/RadialCluster"/>
    <dgm:cxn modelId="{DFD312FD-ABD1-45E1-8DD0-AA591C168A62}" type="presParOf" srcId="{42DE463E-4EC1-42EB-9F66-FF9C77C233E8}" destId="{08FE03F2-C25C-41E6-B9D8-34567CB3C824}" srcOrd="1" destOrd="0" presId="urn:microsoft.com/office/officeart/2008/layout/RadialCluster"/>
    <dgm:cxn modelId="{5661E403-E8BB-4AFE-A4F7-4ACC79BB6C54}" type="presParOf" srcId="{42DE463E-4EC1-42EB-9F66-FF9C77C233E8}" destId="{6015C4F5-EBBC-4664-83E6-4EB54208B1B3}" srcOrd="2" destOrd="0" presId="urn:microsoft.com/office/officeart/2008/layout/RadialCluster"/>
    <dgm:cxn modelId="{CDBA8547-56D6-424D-9365-9C294A6522A5}" type="presParOf" srcId="{42DE463E-4EC1-42EB-9F66-FF9C77C233E8}" destId="{890DD382-FCAD-4CE9-914E-0895C7BC073B}" srcOrd="3" destOrd="0" presId="urn:microsoft.com/office/officeart/2008/layout/RadialCluster"/>
    <dgm:cxn modelId="{B76FEF48-C172-4BF1-92DD-F1B48F59199F}" type="presParOf" srcId="{42DE463E-4EC1-42EB-9F66-FF9C77C233E8}" destId="{F6E5C0CE-66DD-4F3C-A12B-ECA4782F9B34}" srcOrd="4" destOrd="0" presId="urn:microsoft.com/office/officeart/2008/layout/RadialCluster"/>
    <dgm:cxn modelId="{B5FA6DD4-4AF6-4A19-A57C-170382FA4ABA}" type="presParOf" srcId="{42DE463E-4EC1-42EB-9F66-FF9C77C233E8}" destId="{4A60F9E6-FEED-4C23-A77F-0B39E4B98959}" srcOrd="5" destOrd="0" presId="urn:microsoft.com/office/officeart/2008/layout/RadialCluster"/>
    <dgm:cxn modelId="{92BCCF98-3278-49AF-8F2E-0C68C4A78D93}" type="presParOf" srcId="{42DE463E-4EC1-42EB-9F66-FF9C77C233E8}" destId="{461D8EA3-A123-4A2D-BB63-30A3B7F57765}" srcOrd="6" destOrd="0" presId="urn:microsoft.com/office/officeart/2008/layout/RadialCluster"/>
    <dgm:cxn modelId="{9D0E0B8F-486E-4311-B203-B5299688ABBB}" type="presParOf" srcId="{42DE463E-4EC1-42EB-9F66-FF9C77C233E8}" destId="{3E4FF336-7A2F-466D-9B42-7E6538B50CF7}" srcOrd="7" destOrd="0" presId="urn:microsoft.com/office/officeart/2008/layout/RadialCluster"/>
    <dgm:cxn modelId="{D0600D0D-B4E3-40D5-8294-701BFAD92EEF}" type="presParOf" srcId="{42DE463E-4EC1-42EB-9F66-FF9C77C233E8}" destId="{6C1CDE11-0A77-4665-8FA1-B34ED2720FD6}" srcOrd="8" destOrd="0" presId="urn:microsoft.com/office/officeart/2008/layout/RadialCluster"/>
    <dgm:cxn modelId="{EAB13214-796E-48C0-B77B-9464F06A2419}" type="presParOf" srcId="{42DE463E-4EC1-42EB-9F66-FF9C77C233E8}" destId="{A1AE1C17-6615-4A44-A76A-B5F36EB6D0B5}" srcOrd="9" destOrd="0" presId="urn:microsoft.com/office/officeart/2008/layout/RadialCluster"/>
    <dgm:cxn modelId="{2FB572DB-792E-4461-ADDB-35C80DEFBDB3}" type="presParOf" srcId="{42DE463E-4EC1-42EB-9F66-FF9C77C233E8}" destId="{E5682CCD-7A70-43C2-82FC-686229D28FA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ED2F6-5369-4CF0-8C6F-E11B4713EAC0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A0012-93CF-4E0E-9D15-5C3D0431C08C}">
      <dgm:prSet phldrT="[Текст]"/>
      <dgm:spPr/>
      <dgm:t>
        <a:bodyPr/>
        <a:lstStyle/>
        <a:p>
          <a:r>
            <a:rPr lang="ru-RU" dirty="0" smtClean="0"/>
            <a:t>Воспитатель</a:t>
          </a:r>
          <a:endParaRPr lang="ru-RU" dirty="0"/>
        </a:p>
      </dgm:t>
    </dgm:pt>
    <dgm:pt modelId="{025045E8-E68B-4429-A289-AD16D08A7F61}" type="parTrans" cxnId="{3FE7FD24-0D0F-40FC-B922-89225F754092}">
      <dgm:prSet/>
      <dgm:spPr/>
      <dgm:t>
        <a:bodyPr/>
        <a:lstStyle/>
        <a:p>
          <a:endParaRPr lang="ru-RU"/>
        </a:p>
      </dgm:t>
    </dgm:pt>
    <dgm:pt modelId="{4BAEBDF1-7BAC-4627-9610-17055F2EF1A1}" type="sibTrans" cxnId="{3FE7FD24-0D0F-40FC-B922-89225F754092}">
      <dgm:prSet/>
      <dgm:spPr/>
      <dgm:t>
        <a:bodyPr/>
        <a:lstStyle/>
        <a:p>
          <a:endParaRPr lang="ru-RU"/>
        </a:p>
      </dgm:t>
    </dgm:pt>
    <dgm:pt modelId="{CD1F8817-B544-4B16-B44F-1B30327B3F0B}">
      <dgm:prSet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85A5F3F3-FDA9-4A03-9D91-7D8159DBFD81}" type="parTrans" cxnId="{01A906E4-25E1-4CBC-B823-64BAFC20E381}">
      <dgm:prSet/>
      <dgm:spPr/>
      <dgm:t>
        <a:bodyPr/>
        <a:lstStyle/>
        <a:p>
          <a:endParaRPr lang="ru-RU"/>
        </a:p>
      </dgm:t>
    </dgm:pt>
    <dgm:pt modelId="{C1738805-D82F-40B5-BDA5-D0522BA94B11}" type="sibTrans" cxnId="{01A906E4-25E1-4CBC-B823-64BAFC20E381}">
      <dgm:prSet/>
      <dgm:spPr/>
      <dgm:t>
        <a:bodyPr/>
        <a:lstStyle/>
        <a:p>
          <a:endParaRPr lang="ru-RU"/>
        </a:p>
      </dgm:t>
    </dgm:pt>
    <dgm:pt modelId="{36B3386B-ED9C-4A58-92BC-A57588E208EC}">
      <dgm:prSet/>
      <dgm:spPr/>
      <dgm:t>
        <a:bodyPr/>
        <a:lstStyle/>
        <a:p>
          <a:r>
            <a:rPr lang="ru-RU" dirty="0" smtClean="0"/>
            <a:t>Воспитатель персонального сопровождения</a:t>
          </a:r>
          <a:endParaRPr lang="ru-RU" dirty="0"/>
        </a:p>
      </dgm:t>
    </dgm:pt>
    <dgm:pt modelId="{71FB4ABB-475F-4C2D-A2AF-9C94A59F303B}" type="parTrans" cxnId="{419EC23E-DC75-429D-A9EF-AFEF2A758AFF}">
      <dgm:prSet/>
      <dgm:spPr/>
      <dgm:t>
        <a:bodyPr/>
        <a:lstStyle/>
        <a:p>
          <a:endParaRPr lang="ru-RU"/>
        </a:p>
      </dgm:t>
    </dgm:pt>
    <dgm:pt modelId="{8633E506-EE50-495F-BC79-E847A95663A1}" type="sibTrans" cxnId="{419EC23E-DC75-429D-A9EF-AFEF2A758AFF}">
      <dgm:prSet/>
      <dgm:spPr/>
      <dgm:t>
        <a:bodyPr/>
        <a:lstStyle/>
        <a:p>
          <a:endParaRPr lang="ru-RU"/>
        </a:p>
      </dgm:t>
    </dgm:pt>
    <dgm:pt modelId="{49880D00-9363-4DF5-9738-24314795C132}">
      <dgm:prSet/>
      <dgm:spPr/>
      <dgm:t>
        <a:bodyPr/>
        <a:lstStyle/>
        <a:p>
          <a:r>
            <a:rPr lang="ru-RU" dirty="0" smtClean="0"/>
            <a:t>Педагог-психолог</a:t>
          </a:r>
          <a:endParaRPr lang="ru-RU" dirty="0"/>
        </a:p>
      </dgm:t>
    </dgm:pt>
    <dgm:pt modelId="{A1C6499D-A162-4E0C-A09D-91A41FCDE565}" type="parTrans" cxnId="{EE16B936-8C14-4B7D-A3BC-0415002F3422}">
      <dgm:prSet/>
      <dgm:spPr/>
      <dgm:t>
        <a:bodyPr/>
        <a:lstStyle/>
        <a:p>
          <a:endParaRPr lang="ru-RU"/>
        </a:p>
      </dgm:t>
    </dgm:pt>
    <dgm:pt modelId="{BF3C2FBC-3E67-41B1-B147-1FCD12696D56}" type="sibTrans" cxnId="{EE16B936-8C14-4B7D-A3BC-0415002F3422}">
      <dgm:prSet/>
      <dgm:spPr/>
      <dgm:t>
        <a:bodyPr/>
        <a:lstStyle/>
        <a:p>
          <a:endParaRPr lang="ru-RU"/>
        </a:p>
      </dgm:t>
    </dgm:pt>
    <dgm:pt modelId="{588F6184-0D63-4BFF-8A37-5BB1CD0001BB}">
      <dgm:prSet/>
      <dgm:spPr/>
      <dgm:t>
        <a:bodyPr/>
        <a:lstStyle/>
        <a:p>
          <a:r>
            <a:rPr lang="ru-RU" dirty="0" smtClean="0"/>
            <a:t>Инструктор ЛФК</a:t>
          </a:r>
          <a:endParaRPr lang="ru-RU" dirty="0"/>
        </a:p>
      </dgm:t>
    </dgm:pt>
    <dgm:pt modelId="{8261D8BF-2C50-4807-A802-D6E861C856C5}" type="parTrans" cxnId="{0E7B86DE-0D1C-42BA-B354-4F49161DE580}">
      <dgm:prSet/>
      <dgm:spPr/>
      <dgm:t>
        <a:bodyPr/>
        <a:lstStyle/>
        <a:p>
          <a:endParaRPr lang="ru-RU"/>
        </a:p>
      </dgm:t>
    </dgm:pt>
    <dgm:pt modelId="{8A1B187A-FD90-4A3C-910B-529DBE204FE9}" type="sibTrans" cxnId="{0E7B86DE-0D1C-42BA-B354-4F49161DE580}">
      <dgm:prSet/>
      <dgm:spPr/>
      <dgm:t>
        <a:bodyPr/>
        <a:lstStyle/>
        <a:p>
          <a:endParaRPr lang="ru-RU"/>
        </a:p>
      </dgm:t>
    </dgm:pt>
    <dgm:pt modelId="{C3CC063D-39CE-4A98-BF0E-FA18C2497760}">
      <dgm:prSet/>
      <dgm:spPr/>
      <dgm:t>
        <a:bodyPr/>
        <a:lstStyle/>
        <a:p>
          <a:r>
            <a:rPr lang="ru-RU" dirty="0" smtClean="0"/>
            <a:t>Врач</a:t>
          </a:r>
          <a:endParaRPr lang="ru-RU" dirty="0"/>
        </a:p>
      </dgm:t>
    </dgm:pt>
    <dgm:pt modelId="{1A818C26-51B8-4D04-AE00-8D1ED17EC708}" type="parTrans" cxnId="{3D5FCFF9-AAA1-406F-8B23-826EEF42538F}">
      <dgm:prSet/>
      <dgm:spPr/>
      <dgm:t>
        <a:bodyPr/>
        <a:lstStyle/>
        <a:p>
          <a:endParaRPr lang="ru-RU"/>
        </a:p>
      </dgm:t>
    </dgm:pt>
    <dgm:pt modelId="{5B983C7B-EBC8-41E7-BE24-8DD922BEE90A}" type="sibTrans" cxnId="{3D5FCFF9-AAA1-406F-8B23-826EEF42538F}">
      <dgm:prSet/>
      <dgm:spPr/>
      <dgm:t>
        <a:bodyPr/>
        <a:lstStyle/>
        <a:p>
          <a:endParaRPr lang="ru-RU"/>
        </a:p>
      </dgm:t>
    </dgm:pt>
    <dgm:pt modelId="{620DFC71-2354-43CC-BB60-7EFED8240FEF}">
      <dgm:prSet/>
      <dgm:spPr/>
      <dgm:t>
        <a:bodyPr/>
        <a:lstStyle/>
        <a:p>
          <a:r>
            <a:rPr lang="ru-RU" dirty="0" smtClean="0"/>
            <a:t>Музыкальный руководитель</a:t>
          </a:r>
          <a:endParaRPr lang="ru-RU" dirty="0"/>
        </a:p>
      </dgm:t>
    </dgm:pt>
    <dgm:pt modelId="{7A5B6B78-F3B5-4500-B4A9-05E17296DC6D}" type="parTrans" cxnId="{694A76F7-B788-4F65-9A01-8EEC16E7162D}">
      <dgm:prSet/>
      <dgm:spPr/>
      <dgm:t>
        <a:bodyPr/>
        <a:lstStyle/>
        <a:p>
          <a:endParaRPr lang="ru-RU"/>
        </a:p>
      </dgm:t>
    </dgm:pt>
    <dgm:pt modelId="{4D12C3B7-8DE5-4626-A98E-DAC5313E66A2}" type="sibTrans" cxnId="{694A76F7-B788-4F65-9A01-8EEC16E7162D}">
      <dgm:prSet/>
      <dgm:spPr/>
      <dgm:t>
        <a:bodyPr/>
        <a:lstStyle/>
        <a:p>
          <a:endParaRPr lang="ru-RU"/>
        </a:p>
      </dgm:t>
    </dgm:pt>
    <dgm:pt modelId="{23915FA5-D07A-4CCA-B308-1C144F1815BC}">
      <dgm:prSet/>
      <dgm:spPr/>
      <dgm:t>
        <a:bodyPr/>
        <a:lstStyle/>
        <a:p>
          <a:r>
            <a:rPr lang="ru-RU" dirty="0" smtClean="0"/>
            <a:t>Педагог социальный</a:t>
          </a:r>
          <a:endParaRPr lang="ru-RU" dirty="0"/>
        </a:p>
      </dgm:t>
    </dgm:pt>
    <dgm:pt modelId="{1A498F56-1176-4D48-A4D6-6063247504B3}" type="parTrans" cxnId="{F2C4AB60-0AAD-482B-A37A-751C667CC60E}">
      <dgm:prSet/>
      <dgm:spPr/>
      <dgm:t>
        <a:bodyPr/>
        <a:lstStyle/>
        <a:p>
          <a:endParaRPr lang="ru-RU"/>
        </a:p>
      </dgm:t>
    </dgm:pt>
    <dgm:pt modelId="{53C37182-1B4E-42E5-9047-C1B9126FF494}" type="sibTrans" cxnId="{F2C4AB60-0AAD-482B-A37A-751C667CC60E}">
      <dgm:prSet/>
      <dgm:spPr/>
      <dgm:t>
        <a:bodyPr/>
        <a:lstStyle/>
        <a:p>
          <a:endParaRPr lang="ru-RU"/>
        </a:p>
      </dgm:t>
    </dgm:pt>
    <dgm:pt modelId="{1EA663A3-6049-4F36-B547-2F04B2E2ED48}" type="pres">
      <dgm:prSet presAssocID="{8C1ED2F6-5369-4CF0-8C6F-E11B4713EA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C3FBF-4ED6-44ED-A3AE-F0A9A290DAAA}" type="pres">
      <dgm:prSet presAssocID="{3A2A0012-93CF-4E0E-9D15-5C3D0431C08C}" presName="centerShape" presStyleLbl="node0" presStyleIdx="0" presStyleCnt="1" custScaleX="173286" custLinFactNeighborX="5" custLinFactNeighborY="-3241"/>
      <dgm:spPr/>
      <dgm:t>
        <a:bodyPr/>
        <a:lstStyle/>
        <a:p>
          <a:endParaRPr lang="ru-RU"/>
        </a:p>
      </dgm:t>
    </dgm:pt>
    <dgm:pt modelId="{B0D54292-AD53-4126-8D12-C46AD890C6ED}" type="pres">
      <dgm:prSet presAssocID="{85A5F3F3-FDA9-4A03-9D91-7D8159DBFD81}" presName="parTrans" presStyleLbl="sibTrans2D1" presStyleIdx="0" presStyleCnt="7" custAng="13" custFlipVert="1" custScaleX="151044" custScaleY="82756" custLinFactNeighborX="-29236" custLinFactNeighborY="604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0FCD2A54-C202-4767-A062-D3F39E62A83C}" type="pres">
      <dgm:prSet presAssocID="{85A5F3F3-FDA9-4A03-9D91-7D8159DBFD8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B180891-53CB-4C4F-AFB4-2FC6E5303B1A}" type="pres">
      <dgm:prSet presAssocID="{CD1F8817-B544-4B16-B44F-1B30327B3F0B}" presName="node" presStyleLbl="node1" presStyleIdx="0" presStyleCnt="7" custScaleX="208770" custScaleY="107109" custRadScaleRad="97668" custRadScaleInc="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0062B-749C-4E34-BE44-3D005D063755}" type="pres">
      <dgm:prSet presAssocID="{8261D8BF-2C50-4807-A802-D6E861C856C5}" presName="parTrans" presStyleLbl="sibTrans2D1" presStyleIdx="1" presStyleCnt="7" custAng="2992150" custFlipVert="1" custScaleX="148646" custScaleY="90974" custLinFactNeighborX="-4909" custLinFactNeighborY="1022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7571C3B8-456A-4AF8-9020-126144356A74}" type="pres">
      <dgm:prSet presAssocID="{8261D8BF-2C50-4807-A802-D6E861C856C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D2DE242-A30E-4EC4-A138-BDACA99EDBBA}" type="pres">
      <dgm:prSet presAssocID="{588F6184-0D63-4BFF-8A37-5BB1CD0001BB}" presName="node" presStyleLbl="node1" presStyleIdx="1" presStyleCnt="7" custScaleX="208770" custScaleY="107109" custRadScaleRad="177838" custRadScaleInc="5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12ECA-8A41-4420-BD3D-F92BE29034D5}" type="pres">
      <dgm:prSet presAssocID="{1A818C26-51B8-4D04-AE00-8D1ED17EC708}" presName="parTrans" presStyleLbl="sibTrans2D1" presStyleIdx="2" presStyleCnt="7" custAng="947315" custFlipVert="1" custFlipHor="1" custScaleX="173718" custScaleY="88245" custLinFactNeighborX="3429" custLinFactNeighborY="-229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FF3804D-0F82-4CBB-A9C9-CC9C30C41A41}" type="pres">
      <dgm:prSet presAssocID="{1A818C26-51B8-4D04-AE00-8D1ED17EC70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4FDBB73-B7AF-49F5-8F67-DD09D5030340}" type="pres">
      <dgm:prSet presAssocID="{C3CC063D-39CE-4A98-BF0E-FA18C2497760}" presName="node" presStyleLbl="node1" presStyleIdx="2" presStyleCnt="7" custScaleX="208770" custScaleY="107109" custRadScaleRad="174839" custRadScaleInc="-2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4501D-F312-44E5-BEB6-15E807B5C923}" type="pres">
      <dgm:prSet presAssocID="{7A5B6B78-F3B5-4500-B4A9-05E17296DC6D}" presName="parTrans" presStyleLbl="sibTrans2D1" presStyleIdx="3" presStyleCnt="7" custAng="3657870" custFlipVert="1" custScaleX="161912" custScaleY="90974" custLinFactNeighborX="4668" custLinFactNeighborY="271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15C24F7-4067-45DB-83DC-BAED0188CD04}" type="pres">
      <dgm:prSet presAssocID="{7A5B6B78-F3B5-4500-B4A9-05E17296DC6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392AC2A-F5A0-429F-8BE0-0FB4C06158EC}" type="pres">
      <dgm:prSet presAssocID="{620DFC71-2354-43CC-BB60-7EFED8240FEF}" presName="node" presStyleLbl="node1" presStyleIdx="3" presStyleCnt="7" custScaleX="208770" custScaleY="107109" custRadScaleRad="117755" custRadScaleInc="-55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9DE4B-66A3-4E81-82BB-5A6D9F7E9343}" type="pres">
      <dgm:prSet presAssocID="{1A498F56-1176-4D48-A4D6-6063247504B3}" presName="parTrans" presStyleLbl="sibTrans2D1" presStyleIdx="4" presStyleCnt="7" custAng="5857657" custFlipVert="1" custScaleX="136287" custScaleY="90974" custLinFactNeighborX="14896" custLinFactNeighborY="2829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F2FF065-20F9-4909-8CDA-6DC05CDBED13}" type="pres">
      <dgm:prSet presAssocID="{1A498F56-1176-4D48-A4D6-6063247504B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66558FA-4BDE-42F5-87CE-7C354C0C5356}" type="pres">
      <dgm:prSet presAssocID="{23915FA5-D07A-4CCA-B308-1C144F1815BC}" presName="node" presStyleLbl="node1" presStyleIdx="4" presStyleCnt="7" custScaleX="208770" custScaleY="107109" custRadScaleRad="124276" custRadScaleInc="75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BDD02-D829-4AAD-B71B-A7CEA5E1687A}" type="pres">
      <dgm:prSet presAssocID="{A1C6499D-A162-4E0C-A09D-91A41FCDE565}" presName="parTrans" presStyleLbl="sibTrans2D1" presStyleIdx="5" presStyleCnt="7" custAng="1749416" custFlipVert="1" custScaleX="159891" custScaleY="90974" custLinFactNeighborX="-14871" custLinFactNeighborY="8581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44DD03C-B401-4D58-A195-B3E3574DCF13}" type="pres">
      <dgm:prSet presAssocID="{A1C6499D-A162-4E0C-A09D-91A41FCDE56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A472DEC-DFBD-4306-ABC6-82C76EC0B365}" type="pres">
      <dgm:prSet presAssocID="{49880D00-9363-4DF5-9738-24314795C132}" presName="node" presStyleLbl="node1" presStyleIdx="5" presStyleCnt="7" custScaleX="208770" custScaleY="107109" custRadScaleRad="155598" custRadScaleInc="2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EA2F-E150-4138-9EF6-70BC5C5FCC09}" type="pres">
      <dgm:prSet presAssocID="{71FB4ABB-475F-4C2D-A2AF-9C94A59F303B}" presName="parTrans" presStyleLbl="sibTrans2D1" presStyleIdx="6" presStyleCnt="7" custAng="18050288" custFlipVert="1" custScaleX="160998" custScaleY="90974" custLinFactNeighborX="7025" custLinFactNeighborY="-151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2A973389-34C2-424C-822F-9F8993336D0B}" type="pres">
      <dgm:prSet presAssocID="{71FB4ABB-475F-4C2D-A2AF-9C94A59F303B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2105D0AF-04F4-489F-8B0C-41E6B8D8DC35}" type="pres">
      <dgm:prSet presAssocID="{36B3386B-ED9C-4A58-92BC-A57588E208EC}" presName="node" presStyleLbl="node1" presStyleIdx="6" presStyleCnt="7" custScaleX="208770" custScaleY="107109" custRadScaleRad="176644" custRadScaleInc="-4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1CD5D-901E-4EAA-9484-40AC143E0C10}" type="presOf" srcId="{1A498F56-1176-4D48-A4D6-6063247504B3}" destId="{9F2FF065-20F9-4909-8CDA-6DC05CDBED13}" srcOrd="1" destOrd="0" presId="urn:microsoft.com/office/officeart/2005/8/layout/radial5"/>
    <dgm:cxn modelId="{70FA85B1-D09D-43F6-B46F-3311704FCFA2}" type="presOf" srcId="{C3CC063D-39CE-4A98-BF0E-FA18C2497760}" destId="{14FDBB73-B7AF-49F5-8F67-DD09D5030340}" srcOrd="0" destOrd="0" presId="urn:microsoft.com/office/officeart/2005/8/layout/radial5"/>
    <dgm:cxn modelId="{B420DB94-C0ED-46C8-92F7-0E43B72664D2}" type="presOf" srcId="{620DFC71-2354-43CC-BB60-7EFED8240FEF}" destId="{B392AC2A-F5A0-429F-8BE0-0FB4C06158EC}" srcOrd="0" destOrd="0" presId="urn:microsoft.com/office/officeart/2005/8/layout/radial5"/>
    <dgm:cxn modelId="{419EC23E-DC75-429D-A9EF-AFEF2A758AFF}" srcId="{3A2A0012-93CF-4E0E-9D15-5C3D0431C08C}" destId="{36B3386B-ED9C-4A58-92BC-A57588E208EC}" srcOrd="6" destOrd="0" parTransId="{71FB4ABB-475F-4C2D-A2AF-9C94A59F303B}" sibTransId="{8633E506-EE50-495F-BC79-E847A95663A1}"/>
    <dgm:cxn modelId="{03EA9644-91A7-4FD5-872C-6312FC6D1F61}" type="presOf" srcId="{85A5F3F3-FDA9-4A03-9D91-7D8159DBFD81}" destId="{0FCD2A54-C202-4767-A062-D3F39E62A83C}" srcOrd="1" destOrd="0" presId="urn:microsoft.com/office/officeart/2005/8/layout/radial5"/>
    <dgm:cxn modelId="{EE16B936-8C14-4B7D-A3BC-0415002F3422}" srcId="{3A2A0012-93CF-4E0E-9D15-5C3D0431C08C}" destId="{49880D00-9363-4DF5-9738-24314795C132}" srcOrd="5" destOrd="0" parTransId="{A1C6499D-A162-4E0C-A09D-91A41FCDE565}" sibTransId="{BF3C2FBC-3E67-41B1-B147-1FCD12696D56}"/>
    <dgm:cxn modelId="{D24A063C-36EE-4C3D-9D93-156497F232E9}" type="presOf" srcId="{71FB4ABB-475F-4C2D-A2AF-9C94A59F303B}" destId="{0EE1EA2F-E150-4138-9EF6-70BC5C5FCC09}" srcOrd="0" destOrd="0" presId="urn:microsoft.com/office/officeart/2005/8/layout/radial5"/>
    <dgm:cxn modelId="{70341A7A-2154-4814-BFCF-B4EE53C6CA79}" type="presOf" srcId="{A1C6499D-A162-4E0C-A09D-91A41FCDE565}" destId="{B44DD03C-B401-4D58-A195-B3E3574DCF13}" srcOrd="1" destOrd="0" presId="urn:microsoft.com/office/officeart/2005/8/layout/radial5"/>
    <dgm:cxn modelId="{1AC33E99-1E4C-454A-972E-97097391EC3E}" type="presOf" srcId="{1A498F56-1176-4D48-A4D6-6063247504B3}" destId="{62B9DE4B-66A3-4E81-82BB-5A6D9F7E9343}" srcOrd="0" destOrd="0" presId="urn:microsoft.com/office/officeart/2005/8/layout/radial5"/>
    <dgm:cxn modelId="{C3A269F6-C9F1-4DEB-8666-BCFD21F9601E}" type="presOf" srcId="{7A5B6B78-F3B5-4500-B4A9-05E17296DC6D}" destId="{F15C24F7-4067-45DB-83DC-BAED0188CD04}" srcOrd="1" destOrd="0" presId="urn:microsoft.com/office/officeart/2005/8/layout/radial5"/>
    <dgm:cxn modelId="{9E1B5450-E31E-40DC-96A2-EF660286254F}" type="presOf" srcId="{8C1ED2F6-5369-4CF0-8C6F-E11B4713EAC0}" destId="{1EA663A3-6049-4F36-B547-2F04B2E2ED48}" srcOrd="0" destOrd="0" presId="urn:microsoft.com/office/officeart/2005/8/layout/radial5"/>
    <dgm:cxn modelId="{704FD25D-836D-40A3-9D53-1E472C09614F}" type="presOf" srcId="{49880D00-9363-4DF5-9738-24314795C132}" destId="{6A472DEC-DFBD-4306-ABC6-82C76EC0B365}" srcOrd="0" destOrd="0" presId="urn:microsoft.com/office/officeart/2005/8/layout/radial5"/>
    <dgm:cxn modelId="{17511639-657F-4205-81D3-6A59B992B7A4}" type="presOf" srcId="{8261D8BF-2C50-4807-A802-D6E861C856C5}" destId="{8C90062B-749C-4E34-BE44-3D005D063755}" srcOrd="0" destOrd="0" presId="urn:microsoft.com/office/officeart/2005/8/layout/radial5"/>
    <dgm:cxn modelId="{C9500A7B-1B45-4DF7-A650-5328E00F23EC}" type="presOf" srcId="{7A5B6B78-F3B5-4500-B4A9-05E17296DC6D}" destId="{38E4501D-F312-44E5-BEB6-15E807B5C923}" srcOrd="0" destOrd="0" presId="urn:microsoft.com/office/officeart/2005/8/layout/radial5"/>
    <dgm:cxn modelId="{A1B88DC5-F494-4BBB-BD5F-BB6FC2723ACA}" type="presOf" srcId="{A1C6499D-A162-4E0C-A09D-91A41FCDE565}" destId="{CDDBDD02-D829-4AAD-B71B-A7CEA5E1687A}" srcOrd="0" destOrd="0" presId="urn:microsoft.com/office/officeart/2005/8/layout/radial5"/>
    <dgm:cxn modelId="{23960336-F3D2-477C-88DE-98A1F42D399B}" type="presOf" srcId="{71FB4ABB-475F-4C2D-A2AF-9C94A59F303B}" destId="{2A973389-34C2-424C-822F-9F8993336D0B}" srcOrd="1" destOrd="0" presId="urn:microsoft.com/office/officeart/2005/8/layout/radial5"/>
    <dgm:cxn modelId="{7566EE6C-DF30-4058-8181-6BE67BBB9E87}" type="presOf" srcId="{1A818C26-51B8-4D04-AE00-8D1ED17EC708}" destId="{3CD12ECA-8A41-4420-BD3D-F92BE29034D5}" srcOrd="0" destOrd="0" presId="urn:microsoft.com/office/officeart/2005/8/layout/radial5"/>
    <dgm:cxn modelId="{38B58BDA-9B7D-41A2-B158-FFB206731CA7}" type="presOf" srcId="{8261D8BF-2C50-4807-A802-D6E861C856C5}" destId="{7571C3B8-456A-4AF8-9020-126144356A74}" srcOrd="1" destOrd="0" presId="urn:microsoft.com/office/officeart/2005/8/layout/radial5"/>
    <dgm:cxn modelId="{A97AE346-E88E-4ED4-B1C9-1B2EBD73F1F9}" type="presOf" srcId="{1A818C26-51B8-4D04-AE00-8D1ED17EC708}" destId="{BFF3804D-0F82-4CBB-A9C9-CC9C30C41A41}" srcOrd="1" destOrd="0" presId="urn:microsoft.com/office/officeart/2005/8/layout/radial5"/>
    <dgm:cxn modelId="{584F1229-BA65-4509-915E-38FF9749E8F4}" type="presOf" srcId="{CD1F8817-B544-4B16-B44F-1B30327B3F0B}" destId="{BB180891-53CB-4C4F-AFB4-2FC6E5303B1A}" srcOrd="0" destOrd="0" presId="urn:microsoft.com/office/officeart/2005/8/layout/radial5"/>
    <dgm:cxn modelId="{3D5FCFF9-AAA1-406F-8B23-826EEF42538F}" srcId="{3A2A0012-93CF-4E0E-9D15-5C3D0431C08C}" destId="{C3CC063D-39CE-4A98-BF0E-FA18C2497760}" srcOrd="2" destOrd="0" parTransId="{1A818C26-51B8-4D04-AE00-8D1ED17EC708}" sibTransId="{5B983C7B-EBC8-41E7-BE24-8DD922BEE90A}"/>
    <dgm:cxn modelId="{E7C1C40C-6B58-4F59-AEE6-0F5B27910072}" type="presOf" srcId="{588F6184-0D63-4BFF-8A37-5BB1CD0001BB}" destId="{3D2DE242-A30E-4EC4-A138-BDACA99EDBBA}" srcOrd="0" destOrd="0" presId="urn:microsoft.com/office/officeart/2005/8/layout/radial5"/>
    <dgm:cxn modelId="{D74F80A1-D76A-43F2-A0AF-86B70CDBC572}" type="presOf" srcId="{85A5F3F3-FDA9-4A03-9D91-7D8159DBFD81}" destId="{B0D54292-AD53-4126-8D12-C46AD890C6ED}" srcOrd="0" destOrd="0" presId="urn:microsoft.com/office/officeart/2005/8/layout/radial5"/>
    <dgm:cxn modelId="{37FA4AAF-E2D3-43C5-82A8-CD67B53987B3}" type="presOf" srcId="{36B3386B-ED9C-4A58-92BC-A57588E208EC}" destId="{2105D0AF-04F4-489F-8B0C-41E6B8D8DC35}" srcOrd="0" destOrd="0" presId="urn:microsoft.com/office/officeart/2005/8/layout/radial5"/>
    <dgm:cxn modelId="{30CCA092-508C-4D05-A814-6D9AAD32302E}" type="presOf" srcId="{23915FA5-D07A-4CCA-B308-1C144F1815BC}" destId="{766558FA-4BDE-42F5-87CE-7C354C0C5356}" srcOrd="0" destOrd="0" presId="urn:microsoft.com/office/officeart/2005/8/layout/radial5"/>
    <dgm:cxn modelId="{01A906E4-25E1-4CBC-B823-64BAFC20E381}" srcId="{3A2A0012-93CF-4E0E-9D15-5C3D0431C08C}" destId="{CD1F8817-B544-4B16-B44F-1B30327B3F0B}" srcOrd="0" destOrd="0" parTransId="{85A5F3F3-FDA9-4A03-9D91-7D8159DBFD81}" sibTransId="{C1738805-D82F-40B5-BDA5-D0522BA94B11}"/>
    <dgm:cxn modelId="{CD81563C-5D34-411C-8DC4-B1C1EC8D61C2}" type="presOf" srcId="{3A2A0012-93CF-4E0E-9D15-5C3D0431C08C}" destId="{3B0C3FBF-4ED6-44ED-A3AE-F0A9A290DAAA}" srcOrd="0" destOrd="0" presId="urn:microsoft.com/office/officeart/2005/8/layout/radial5"/>
    <dgm:cxn modelId="{694A76F7-B788-4F65-9A01-8EEC16E7162D}" srcId="{3A2A0012-93CF-4E0E-9D15-5C3D0431C08C}" destId="{620DFC71-2354-43CC-BB60-7EFED8240FEF}" srcOrd="3" destOrd="0" parTransId="{7A5B6B78-F3B5-4500-B4A9-05E17296DC6D}" sibTransId="{4D12C3B7-8DE5-4626-A98E-DAC5313E66A2}"/>
    <dgm:cxn modelId="{F2C4AB60-0AAD-482B-A37A-751C667CC60E}" srcId="{3A2A0012-93CF-4E0E-9D15-5C3D0431C08C}" destId="{23915FA5-D07A-4CCA-B308-1C144F1815BC}" srcOrd="4" destOrd="0" parTransId="{1A498F56-1176-4D48-A4D6-6063247504B3}" sibTransId="{53C37182-1B4E-42E5-9047-C1B9126FF494}"/>
    <dgm:cxn modelId="{0E7B86DE-0D1C-42BA-B354-4F49161DE580}" srcId="{3A2A0012-93CF-4E0E-9D15-5C3D0431C08C}" destId="{588F6184-0D63-4BFF-8A37-5BB1CD0001BB}" srcOrd="1" destOrd="0" parTransId="{8261D8BF-2C50-4807-A802-D6E861C856C5}" sibTransId="{8A1B187A-FD90-4A3C-910B-529DBE204FE9}"/>
    <dgm:cxn modelId="{3FE7FD24-0D0F-40FC-B922-89225F754092}" srcId="{8C1ED2F6-5369-4CF0-8C6F-E11B4713EAC0}" destId="{3A2A0012-93CF-4E0E-9D15-5C3D0431C08C}" srcOrd="0" destOrd="0" parTransId="{025045E8-E68B-4429-A289-AD16D08A7F61}" sibTransId="{4BAEBDF1-7BAC-4627-9610-17055F2EF1A1}"/>
    <dgm:cxn modelId="{F5C27364-73AB-494D-94B0-9E9D8DB29E9E}" type="presParOf" srcId="{1EA663A3-6049-4F36-B547-2F04B2E2ED48}" destId="{3B0C3FBF-4ED6-44ED-A3AE-F0A9A290DAAA}" srcOrd="0" destOrd="0" presId="urn:microsoft.com/office/officeart/2005/8/layout/radial5"/>
    <dgm:cxn modelId="{9906A6FE-3B53-4019-80DB-2252D0BF56EB}" type="presParOf" srcId="{1EA663A3-6049-4F36-B547-2F04B2E2ED48}" destId="{B0D54292-AD53-4126-8D12-C46AD890C6ED}" srcOrd="1" destOrd="0" presId="urn:microsoft.com/office/officeart/2005/8/layout/radial5"/>
    <dgm:cxn modelId="{32409501-B44C-4739-8F5F-1058FEDE1E34}" type="presParOf" srcId="{B0D54292-AD53-4126-8D12-C46AD890C6ED}" destId="{0FCD2A54-C202-4767-A062-D3F39E62A83C}" srcOrd="0" destOrd="0" presId="urn:microsoft.com/office/officeart/2005/8/layout/radial5"/>
    <dgm:cxn modelId="{327D0A0C-41E3-4BBD-BAF7-3A4A881AB4F2}" type="presParOf" srcId="{1EA663A3-6049-4F36-B547-2F04B2E2ED48}" destId="{BB180891-53CB-4C4F-AFB4-2FC6E5303B1A}" srcOrd="2" destOrd="0" presId="urn:microsoft.com/office/officeart/2005/8/layout/radial5"/>
    <dgm:cxn modelId="{DC646E5B-512E-4900-932B-EE8DFC11568A}" type="presParOf" srcId="{1EA663A3-6049-4F36-B547-2F04B2E2ED48}" destId="{8C90062B-749C-4E34-BE44-3D005D063755}" srcOrd="3" destOrd="0" presId="urn:microsoft.com/office/officeart/2005/8/layout/radial5"/>
    <dgm:cxn modelId="{91283C68-6DEF-460F-9263-E548351F6145}" type="presParOf" srcId="{8C90062B-749C-4E34-BE44-3D005D063755}" destId="{7571C3B8-456A-4AF8-9020-126144356A74}" srcOrd="0" destOrd="0" presId="urn:microsoft.com/office/officeart/2005/8/layout/radial5"/>
    <dgm:cxn modelId="{58426408-4FD6-45F5-AF14-B2164C7A41C6}" type="presParOf" srcId="{1EA663A3-6049-4F36-B547-2F04B2E2ED48}" destId="{3D2DE242-A30E-4EC4-A138-BDACA99EDBBA}" srcOrd="4" destOrd="0" presId="urn:microsoft.com/office/officeart/2005/8/layout/radial5"/>
    <dgm:cxn modelId="{1BCDE062-E5D3-436A-A45F-4B87EE3FB51B}" type="presParOf" srcId="{1EA663A3-6049-4F36-B547-2F04B2E2ED48}" destId="{3CD12ECA-8A41-4420-BD3D-F92BE29034D5}" srcOrd="5" destOrd="0" presId="urn:microsoft.com/office/officeart/2005/8/layout/radial5"/>
    <dgm:cxn modelId="{0448054C-BD40-4E57-9936-C65F4E07EFA9}" type="presParOf" srcId="{3CD12ECA-8A41-4420-BD3D-F92BE29034D5}" destId="{BFF3804D-0F82-4CBB-A9C9-CC9C30C41A41}" srcOrd="0" destOrd="0" presId="urn:microsoft.com/office/officeart/2005/8/layout/radial5"/>
    <dgm:cxn modelId="{5FE6885C-9773-44A4-B2DB-849525E44AFB}" type="presParOf" srcId="{1EA663A3-6049-4F36-B547-2F04B2E2ED48}" destId="{14FDBB73-B7AF-49F5-8F67-DD09D5030340}" srcOrd="6" destOrd="0" presId="urn:microsoft.com/office/officeart/2005/8/layout/radial5"/>
    <dgm:cxn modelId="{6EF671DE-B9CD-4DDE-8341-306E2BBB11AF}" type="presParOf" srcId="{1EA663A3-6049-4F36-B547-2F04B2E2ED48}" destId="{38E4501D-F312-44E5-BEB6-15E807B5C923}" srcOrd="7" destOrd="0" presId="urn:microsoft.com/office/officeart/2005/8/layout/radial5"/>
    <dgm:cxn modelId="{FEB60D53-6930-459C-BD38-0026ADB60D18}" type="presParOf" srcId="{38E4501D-F312-44E5-BEB6-15E807B5C923}" destId="{F15C24F7-4067-45DB-83DC-BAED0188CD04}" srcOrd="0" destOrd="0" presId="urn:microsoft.com/office/officeart/2005/8/layout/radial5"/>
    <dgm:cxn modelId="{3CCADCE3-00DE-47E6-9989-4E5E57ADE4B4}" type="presParOf" srcId="{1EA663A3-6049-4F36-B547-2F04B2E2ED48}" destId="{B392AC2A-F5A0-429F-8BE0-0FB4C06158EC}" srcOrd="8" destOrd="0" presId="urn:microsoft.com/office/officeart/2005/8/layout/radial5"/>
    <dgm:cxn modelId="{1E9F8DC5-D6B9-478C-9EC8-E516D4816A53}" type="presParOf" srcId="{1EA663A3-6049-4F36-B547-2F04B2E2ED48}" destId="{62B9DE4B-66A3-4E81-82BB-5A6D9F7E9343}" srcOrd="9" destOrd="0" presId="urn:microsoft.com/office/officeart/2005/8/layout/radial5"/>
    <dgm:cxn modelId="{EC9716D4-1E74-4E8B-BC9D-5E4EA0AE4F7F}" type="presParOf" srcId="{62B9DE4B-66A3-4E81-82BB-5A6D9F7E9343}" destId="{9F2FF065-20F9-4909-8CDA-6DC05CDBED13}" srcOrd="0" destOrd="0" presId="urn:microsoft.com/office/officeart/2005/8/layout/radial5"/>
    <dgm:cxn modelId="{9F3175FA-DE0B-4E0D-93AB-26816FBEB380}" type="presParOf" srcId="{1EA663A3-6049-4F36-B547-2F04B2E2ED48}" destId="{766558FA-4BDE-42F5-87CE-7C354C0C5356}" srcOrd="10" destOrd="0" presId="urn:microsoft.com/office/officeart/2005/8/layout/radial5"/>
    <dgm:cxn modelId="{9EDB0596-9B01-4EB5-9915-D2FC16C37EBE}" type="presParOf" srcId="{1EA663A3-6049-4F36-B547-2F04B2E2ED48}" destId="{CDDBDD02-D829-4AAD-B71B-A7CEA5E1687A}" srcOrd="11" destOrd="0" presId="urn:microsoft.com/office/officeart/2005/8/layout/radial5"/>
    <dgm:cxn modelId="{E700FA50-CC5A-4F2B-9B50-F2539C2F0922}" type="presParOf" srcId="{CDDBDD02-D829-4AAD-B71B-A7CEA5E1687A}" destId="{B44DD03C-B401-4D58-A195-B3E3574DCF13}" srcOrd="0" destOrd="0" presId="urn:microsoft.com/office/officeart/2005/8/layout/radial5"/>
    <dgm:cxn modelId="{D685ABE9-7517-4B86-A38E-2753106E6F2F}" type="presParOf" srcId="{1EA663A3-6049-4F36-B547-2F04B2E2ED48}" destId="{6A472DEC-DFBD-4306-ABC6-82C76EC0B365}" srcOrd="12" destOrd="0" presId="urn:microsoft.com/office/officeart/2005/8/layout/radial5"/>
    <dgm:cxn modelId="{BFA6B40B-07A0-4215-8C54-1D8577406059}" type="presParOf" srcId="{1EA663A3-6049-4F36-B547-2F04B2E2ED48}" destId="{0EE1EA2F-E150-4138-9EF6-70BC5C5FCC09}" srcOrd="13" destOrd="0" presId="urn:microsoft.com/office/officeart/2005/8/layout/radial5"/>
    <dgm:cxn modelId="{7CAC7370-B635-4B9F-A44E-70041BE64549}" type="presParOf" srcId="{0EE1EA2F-E150-4138-9EF6-70BC5C5FCC09}" destId="{2A973389-34C2-424C-822F-9F8993336D0B}" srcOrd="0" destOrd="0" presId="urn:microsoft.com/office/officeart/2005/8/layout/radial5"/>
    <dgm:cxn modelId="{0F6A59A2-8EF0-4F3B-A974-0A1D26E24070}" type="presParOf" srcId="{1EA663A3-6049-4F36-B547-2F04B2E2ED48}" destId="{2105D0AF-04F4-489F-8B0C-41E6B8D8DC3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ED2F6-5369-4CF0-8C6F-E11B4713EAC0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2A0012-93CF-4E0E-9D15-5C3D0431C08C}">
      <dgm:prSet phldrT="[Текст]"/>
      <dgm:spPr/>
      <dgm:t>
        <a:bodyPr/>
        <a:lstStyle/>
        <a:p>
          <a:r>
            <a:rPr lang="ru-RU" dirty="0" smtClean="0"/>
            <a:t>Приобретение детьми с ТМН основ знаний об окружающем мире, формирование у них социально-бытовых компетенций, подготовка к максимально возможной самостоятельной жизни в обществе</a:t>
          </a:r>
          <a:endParaRPr lang="ru-RU" dirty="0"/>
        </a:p>
      </dgm:t>
    </dgm:pt>
    <dgm:pt modelId="{025045E8-E68B-4429-A289-AD16D08A7F61}" type="parTrans" cxnId="{3FE7FD24-0D0F-40FC-B922-89225F754092}">
      <dgm:prSet/>
      <dgm:spPr/>
      <dgm:t>
        <a:bodyPr/>
        <a:lstStyle/>
        <a:p>
          <a:endParaRPr lang="ru-RU"/>
        </a:p>
      </dgm:t>
    </dgm:pt>
    <dgm:pt modelId="{4BAEBDF1-7BAC-4627-9610-17055F2EF1A1}" type="sibTrans" cxnId="{3FE7FD24-0D0F-40FC-B922-89225F754092}">
      <dgm:prSet/>
      <dgm:spPr/>
      <dgm:t>
        <a:bodyPr/>
        <a:lstStyle/>
        <a:p>
          <a:endParaRPr lang="ru-RU"/>
        </a:p>
      </dgm:t>
    </dgm:pt>
    <dgm:pt modelId="{36B3386B-ED9C-4A58-92BC-A57588E208EC}">
      <dgm:prSet custT="1"/>
      <dgm:spPr/>
      <dgm:t>
        <a:bodyPr/>
        <a:lstStyle/>
        <a:p>
          <a:r>
            <a:rPr lang="ru-RU" sz="1800" dirty="0" smtClean="0"/>
            <a:t>учитель</a:t>
          </a:r>
          <a:endParaRPr lang="ru-RU" sz="1100" dirty="0"/>
        </a:p>
      </dgm:t>
    </dgm:pt>
    <dgm:pt modelId="{71FB4ABB-475F-4C2D-A2AF-9C94A59F303B}" type="parTrans" cxnId="{419EC23E-DC75-429D-A9EF-AFEF2A758AFF}">
      <dgm:prSet/>
      <dgm:spPr/>
      <dgm:t>
        <a:bodyPr/>
        <a:lstStyle/>
        <a:p>
          <a:endParaRPr lang="ru-RU"/>
        </a:p>
      </dgm:t>
    </dgm:pt>
    <dgm:pt modelId="{8633E506-EE50-495F-BC79-E847A95663A1}" type="sibTrans" cxnId="{419EC23E-DC75-429D-A9EF-AFEF2A758AFF}">
      <dgm:prSet/>
      <dgm:spPr/>
      <dgm:t>
        <a:bodyPr/>
        <a:lstStyle/>
        <a:p>
          <a:endParaRPr lang="ru-RU"/>
        </a:p>
      </dgm:t>
    </dgm:pt>
    <dgm:pt modelId="{E5D5AA1F-AEAD-4D00-8E84-686B28986DDB}">
      <dgm:prSet custT="1"/>
      <dgm:spPr/>
      <dgm:t>
        <a:bodyPr/>
        <a:lstStyle/>
        <a:p>
          <a:r>
            <a:rPr lang="ru-RU" sz="1600" dirty="0" smtClean="0"/>
            <a:t>воспитатель</a:t>
          </a:r>
          <a:endParaRPr lang="ru-RU" sz="1200" dirty="0"/>
        </a:p>
      </dgm:t>
    </dgm:pt>
    <dgm:pt modelId="{EE8AC2E0-CF58-4FFF-B871-85323CC8C1B2}" type="parTrans" cxnId="{E246850D-42C3-43C5-9C3F-EC82A65D095A}">
      <dgm:prSet/>
      <dgm:spPr/>
      <dgm:t>
        <a:bodyPr/>
        <a:lstStyle/>
        <a:p>
          <a:endParaRPr lang="ru-RU"/>
        </a:p>
      </dgm:t>
    </dgm:pt>
    <dgm:pt modelId="{A388C6DF-A96F-49B5-98F6-414DFA9E748C}" type="sibTrans" cxnId="{E246850D-42C3-43C5-9C3F-EC82A65D095A}">
      <dgm:prSet/>
      <dgm:spPr/>
      <dgm:t>
        <a:bodyPr/>
        <a:lstStyle/>
        <a:p>
          <a:endParaRPr lang="ru-RU"/>
        </a:p>
      </dgm:t>
    </dgm:pt>
    <dgm:pt modelId="{FAE1F3E9-7D89-4C7B-BFAF-66CB93322B04}">
      <dgm:prSet custT="1"/>
      <dgm:spPr/>
      <dgm:t>
        <a:bodyPr/>
        <a:lstStyle/>
        <a:p>
          <a:r>
            <a:rPr lang="ru-RU" sz="1600" dirty="0" smtClean="0"/>
            <a:t>педагог-психолог</a:t>
          </a:r>
          <a:endParaRPr lang="ru-RU" sz="1600" dirty="0"/>
        </a:p>
      </dgm:t>
    </dgm:pt>
    <dgm:pt modelId="{BF7BB199-B831-4052-86EF-E9A6A0F4C993}" type="parTrans" cxnId="{BB1003D0-F1C0-4927-8F3F-A5B8101205CA}">
      <dgm:prSet/>
      <dgm:spPr/>
      <dgm:t>
        <a:bodyPr/>
        <a:lstStyle/>
        <a:p>
          <a:endParaRPr lang="ru-RU"/>
        </a:p>
      </dgm:t>
    </dgm:pt>
    <dgm:pt modelId="{E3B0FF9B-4ED9-47ED-A500-2395EF4A9066}" type="sibTrans" cxnId="{BB1003D0-F1C0-4927-8F3F-A5B8101205CA}">
      <dgm:prSet/>
      <dgm:spPr/>
      <dgm:t>
        <a:bodyPr/>
        <a:lstStyle/>
        <a:p>
          <a:endParaRPr lang="ru-RU"/>
        </a:p>
      </dgm:t>
    </dgm:pt>
    <dgm:pt modelId="{A328004A-AD30-4C3F-82BB-9791E82ED788}">
      <dgm:prSet custT="1"/>
      <dgm:spPr/>
      <dgm:t>
        <a:bodyPr/>
        <a:lstStyle/>
        <a:p>
          <a:r>
            <a:rPr lang="ru-RU" sz="1600" dirty="0" smtClean="0"/>
            <a:t>врач</a:t>
          </a:r>
          <a:endParaRPr lang="ru-RU" sz="1600" dirty="0"/>
        </a:p>
      </dgm:t>
    </dgm:pt>
    <dgm:pt modelId="{3B9569A2-4FF6-4EEA-A83A-B28473B80837}" type="parTrans" cxnId="{5E9C1C7D-A13E-4DF2-9F91-D4036DF7C82D}">
      <dgm:prSet/>
      <dgm:spPr/>
      <dgm:t>
        <a:bodyPr/>
        <a:lstStyle/>
        <a:p>
          <a:endParaRPr lang="ru-RU"/>
        </a:p>
      </dgm:t>
    </dgm:pt>
    <dgm:pt modelId="{BBF3A7F6-F756-4229-9010-FA4169418726}" type="sibTrans" cxnId="{5E9C1C7D-A13E-4DF2-9F91-D4036DF7C82D}">
      <dgm:prSet/>
      <dgm:spPr/>
      <dgm:t>
        <a:bodyPr/>
        <a:lstStyle/>
        <a:p>
          <a:endParaRPr lang="ru-RU"/>
        </a:p>
      </dgm:t>
    </dgm:pt>
    <dgm:pt modelId="{7304ACF4-32E7-4335-A404-6811E5BA401C}">
      <dgm:prSet custT="1"/>
      <dgm:spPr/>
      <dgm:t>
        <a:bodyPr/>
        <a:lstStyle/>
        <a:p>
          <a:r>
            <a:rPr lang="ru-RU" sz="1600" dirty="0" smtClean="0"/>
            <a:t>инструктор ЛФК</a:t>
          </a:r>
          <a:endParaRPr lang="ru-RU" sz="1600" dirty="0"/>
        </a:p>
      </dgm:t>
    </dgm:pt>
    <dgm:pt modelId="{9C271955-87F1-4793-A5E1-4671B4B2A136}" type="parTrans" cxnId="{2D9DD58D-D74D-4BDD-AFAE-D44C0F9768CD}">
      <dgm:prSet/>
      <dgm:spPr/>
      <dgm:t>
        <a:bodyPr/>
        <a:lstStyle/>
        <a:p>
          <a:endParaRPr lang="ru-RU"/>
        </a:p>
      </dgm:t>
    </dgm:pt>
    <dgm:pt modelId="{48580E6B-9666-4F92-8777-E37ED5E6F236}" type="sibTrans" cxnId="{2D9DD58D-D74D-4BDD-AFAE-D44C0F9768CD}">
      <dgm:prSet/>
      <dgm:spPr/>
      <dgm:t>
        <a:bodyPr/>
        <a:lstStyle/>
        <a:p>
          <a:endParaRPr lang="ru-RU"/>
        </a:p>
      </dgm:t>
    </dgm:pt>
    <dgm:pt modelId="{E2998408-0F0B-4938-9103-ABB018E05107}">
      <dgm:prSet custT="1"/>
      <dgm:spPr/>
      <dgm:t>
        <a:bodyPr/>
        <a:lstStyle/>
        <a:p>
          <a:r>
            <a:rPr lang="ru-RU" sz="1600" dirty="0" smtClean="0"/>
            <a:t>педагог социальный</a:t>
          </a:r>
          <a:endParaRPr lang="ru-RU" sz="1600" dirty="0"/>
        </a:p>
      </dgm:t>
    </dgm:pt>
    <dgm:pt modelId="{A1A654BA-A01B-415A-8D15-D1EE684A90DA}" type="parTrans" cxnId="{8D91EB3B-CB76-43D2-AC32-BF1B1E9E7A27}">
      <dgm:prSet/>
      <dgm:spPr/>
      <dgm:t>
        <a:bodyPr/>
        <a:lstStyle/>
        <a:p>
          <a:endParaRPr lang="ru-RU"/>
        </a:p>
      </dgm:t>
    </dgm:pt>
    <dgm:pt modelId="{D411985F-DF0D-4273-BC2A-7B7BDD1E5D57}" type="sibTrans" cxnId="{8D91EB3B-CB76-43D2-AC32-BF1B1E9E7A27}">
      <dgm:prSet/>
      <dgm:spPr/>
      <dgm:t>
        <a:bodyPr/>
        <a:lstStyle/>
        <a:p>
          <a:endParaRPr lang="ru-RU"/>
        </a:p>
      </dgm:t>
    </dgm:pt>
    <dgm:pt modelId="{DE23B63C-D64D-4392-9DCC-FE5F6A63D90A}">
      <dgm:prSet custT="1"/>
      <dgm:spPr/>
      <dgm:t>
        <a:bodyPr/>
        <a:lstStyle/>
        <a:p>
          <a:r>
            <a:rPr lang="ru-RU" sz="1600" dirty="0" smtClean="0"/>
            <a:t>музыкальный руководитель</a:t>
          </a:r>
          <a:endParaRPr lang="ru-RU" sz="1600" dirty="0"/>
        </a:p>
      </dgm:t>
    </dgm:pt>
    <dgm:pt modelId="{668BB7E5-F0D0-4CB9-B2C3-59298C614E4D}" type="parTrans" cxnId="{E182CB35-3007-4F91-ADDC-6D7F7AB98829}">
      <dgm:prSet/>
      <dgm:spPr/>
      <dgm:t>
        <a:bodyPr/>
        <a:lstStyle/>
        <a:p>
          <a:endParaRPr lang="ru-RU"/>
        </a:p>
      </dgm:t>
    </dgm:pt>
    <dgm:pt modelId="{2B76CEFF-3BEC-4D37-8A36-04ABEEBA58CF}" type="sibTrans" cxnId="{E182CB35-3007-4F91-ADDC-6D7F7AB98829}">
      <dgm:prSet/>
      <dgm:spPr/>
      <dgm:t>
        <a:bodyPr/>
        <a:lstStyle/>
        <a:p>
          <a:endParaRPr lang="ru-RU"/>
        </a:p>
      </dgm:t>
    </dgm:pt>
    <dgm:pt modelId="{77FC2FAB-C25E-486C-B500-451B90B761C9}">
      <dgm:prSet custT="1"/>
      <dgm:spPr/>
      <dgm:t>
        <a:bodyPr/>
        <a:lstStyle/>
        <a:p>
          <a:r>
            <a:rPr lang="ru-RU" sz="1400" dirty="0" smtClean="0"/>
            <a:t>воспитатель персонального сопровождения</a:t>
          </a:r>
          <a:endParaRPr lang="ru-RU" sz="1200" dirty="0"/>
        </a:p>
      </dgm:t>
    </dgm:pt>
    <dgm:pt modelId="{016AC565-1A0A-440D-B749-A7D2CF407085}" type="parTrans" cxnId="{7F76AEE5-8C8A-47F5-B0A3-5724F7BBF79B}">
      <dgm:prSet/>
      <dgm:spPr/>
      <dgm:t>
        <a:bodyPr/>
        <a:lstStyle/>
        <a:p>
          <a:endParaRPr lang="ru-RU"/>
        </a:p>
      </dgm:t>
    </dgm:pt>
    <dgm:pt modelId="{FED06A5E-04D9-4290-BBC2-FEC37CE77E58}" type="sibTrans" cxnId="{7F76AEE5-8C8A-47F5-B0A3-5724F7BBF79B}">
      <dgm:prSet/>
      <dgm:spPr/>
      <dgm:t>
        <a:bodyPr/>
        <a:lstStyle/>
        <a:p>
          <a:endParaRPr lang="ru-RU"/>
        </a:p>
      </dgm:t>
    </dgm:pt>
    <dgm:pt modelId="{1EA663A3-6049-4F36-B547-2F04B2E2ED48}" type="pres">
      <dgm:prSet presAssocID="{8C1ED2F6-5369-4CF0-8C6F-E11B4713EA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C3FBF-4ED6-44ED-A3AE-F0A9A290DAAA}" type="pres">
      <dgm:prSet presAssocID="{3A2A0012-93CF-4E0E-9D15-5C3D0431C08C}" presName="centerShape" presStyleLbl="node0" presStyleIdx="0" presStyleCnt="1" custScaleX="311143" custScaleY="158884" custLinFactNeighborX="-458" custLinFactNeighborY="-4167"/>
      <dgm:spPr/>
      <dgm:t>
        <a:bodyPr/>
        <a:lstStyle/>
        <a:p>
          <a:endParaRPr lang="ru-RU"/>
        </a:p>
      </dgm:t>
    </dgm:pt>
    <dgm:pt modelId="{0EE1EA2F-E150-4138-9EF6-70BC5C5FCC09}" type="pres">
      <dgm:prSet presAssocID="{71FB4ABB-475F-4C2D-A2AF-9C94A59F303B}" presName="parTrans" presStyleLbl="sibTrans2D1" presStyleIdx="0" presStyleCnt="8" custAng="16328892" custFlipVert="1" custScaleX="146895" custScaleY="134287" custLinFactNeighborX="4616" custLinFactNeighborY="6921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2A973389-34C2-424C-822F-9F8993336D0B}" type="pres">
      <dgm:prSet presAssocID="{71FB4ABB-475F-4C2D-A2AF-9C94A59F303B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105D0AF-04F4-489F-8B0C-41E6B8D8DC35}" type="pres">
      <dgm:prSet presAssocID="{36B3386B-ED9C-4A58-92BC-A57588E208EC}" presName="node" presStyleLbl="node1" presStyleIdx="0" presStyleCnt="8" custScaleX="108887" custScaleY="50552" custRadScaleRad="105625" custRadScaleInc="-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97880-456B-42FB-891D-44EEBB8676FF}" type="pres">
      <dgm:prSet presAssocID="{EE8AC2E0-CF58-4FFF-B871-85323CC8C1B2}" presName="parTrans" presStyleLbl="sibTrans2D1" presStyleIdx="1" presStyleCnt="8" custAng="9941162" custFlipVert="1" custScaleX="106898" custScaleY="136519" custLinFactNeighborX="4572" custLinFactNeighborY="-6933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2617F09-3342-457C-873D-16A3C479B333}" type="pres">
      <dgm:prSet presAssocID="{EE8AC2E0-CF58-4FFF-B871-85323CC8C1B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A96FF25-1ADD-4294-82D0-E536FA0AEAAA}" type="pres">
      <dgm:prSet presAssocID="{E5D5AA1F-AEAD-4D00-8E84-686B28986DDB}" presName="node" presStyleLbl="node1" presStyleIdx="1" presStyleCnt="8" custScaleX="126867" custScaleY="57236" custRadScaleRad="145203" custRadScaleInc="40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513E-CD54-4BA7-B8A1-DC7C765DE764}" type="pres">
      <dgm:prSet presAssocID="{BF7BB199-B831-4052-86EF-E9A6A0F4C993}" presName="parTrans" presStyleLbl="sibTrans2D1" presStyleIdx="2" presStyleCnt="8" custAng="5687850" custFlipVert="1" custScaleX="152504" custScaleY="102460" custLinFactNeighborX="3443" custLinFactNeighborY="-1447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611FBFD6-979F-416A-AD0F-4EB08C60C55D}" type="pres">
      <dgm:prSet presAssocID="{BF7BB199-B831-4052-86EF-E9A6A0F4C99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CF1DA16-E966-48B8-A3F7-B3B91D6536DF}" type="pres">
      <dgm:prSet presAssocID="{FAE1F3E9-7D89-4C7B-BFAF-66CB93322B04}" presName="node" presStyleLbl="node1" presStyleIdx="2" presStyleCnt="8" custScaleX="108887" custScaleY="50552" custRadScaleRad="156010" custRadScaleInc="-12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B8892-4C89-4ED7-87AC-D877FC90DA96}" type="pres">
      <dgm:prSet presAssocID="{3B9569A2-4FF6-4EEA-A83A-B28473B80837}" presName="parTrans" presStyleLbl="sibTrans2D1" presStyleIdx="3" presStyleCnt="8" custAng="21327061" custFlipVert="1" custScaleX="86426" custScaleY="130699" custLinFactNeighborX="41500" custLinFactNeighborY="2303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3499AAD-6317-457D-B174-C4936E72FFBE}" type="pres">
      <dgm:prSet presAssocID="{3B9569A2-4FF6-4EEA-A83A-B28473B80837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B2A1164-A645-4992-8D62-40D3D27FA801}" type="pres">
      <dgm:prSet presAssocID="{A328004A-AD30-4C3F-82BB-9791E82ED788}" presName="node" presStyleLbl="node1" presStyleIdx="3" presStyleCnt="8" custScaleX="108887" custScaleY="50552" custRadScaleRad="136267" custRadScaleInc="-49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EE99F-644E-49F8-9079-28B938B9D704}" type="pres">
      <dgm:prSet presAssocID="{9C271955-87F1-4793-A5E1-4671B4B2A136}" presName="parTrans" presStyleLbl="sibTrans2D1" presStyleIdx="4" presStyleCnt="8" custAng="16144616" custFlipVert="1" custScaleX="115099" custScaleY="132764" custLinFactNeighborX="16950" custLinFactNeighborY="9695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557AC9D4-B7A4-41FB-A0F2-832264F8793A}" type="pres">
      <dgm:prSet presAssocID="{9C271955-87F1-4793-A5E1-4671B4B2A13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90F6768-AC27-4966-98BB-FDC27589C27F}" type="pres">
      <dgm:prSet presAssocID="{7304ACF4-32E7-4335-A404-6811E5BA401C}" presName="node" presStyleLbl="node1" presStyleIdx="4" presStyleCnt="8" custScaleX="131214" custScaleY="58901" custRadScaleRad="96392" custRadScaleInc="-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13363-ADF7-44DE-AA15-22D9100DD340}" type="pres">
      <dgm:prSet presAssocID="{A1A654BA-A01B-415A-8D15-D1EE684A90DA}" presName="parTrans" presStyleLbl="sibTrans2D1" presStyleIdx="5" presStyleCnt="8" custAng="5398160" custFlipVert="1" custScaleX="119822" custScaleY="103800" custLinFactNeighborX="7290" custLinFactNeighborY="-1106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882E81F-6753-4535-8DD7-981D58F5D570}" type="pres">
      <dgm:prSet presAssocID="{A1A654BA-A01B-415A-8D15-D1EE684A90D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CC12A7D-5331-46BC-827F-6D98E1D32D34}" type="pres">
      <dgm:prSet presAssocID="{E2998408-0F0B-4938-9103-ABB018E05107}" presName="node" presStyleLbl="node1" presStyleIdx="5" presStyleCnt="8" custScaleX="126787" custScaleY="53951" custRadScaleRad="164502" custRadScaleInc="213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50175-B489-415E-A56C-4F67F280679E}" type="pres">
      <dgm:prSet presAssocID="{668BB7E5-F0D0-4CB9-B2C3-59298C614E4D}" presName="parTrans" presStyleLbl="sibTrans2D1" presStyleIdx="6" presStyleCnt="8" custAng="10710320" custFlipVert="1" custScaleX="81209" custScaleY="186516" custLinFactNeighborX="2955" custLinFactNeighborY="21378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A295488-A85B-4A46-9DE1-C67C7A905272}" type="pres">
      <dgm:prSet presAssocID="{668BB7E5-F0D0-4CB9-B2C3-59298C614E4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31B9E21-257E-4FF3-AF38-16B93F4CB895}" type="pres">
      <dgm:prSet presAssocID="{DE23B63C-D64D-4392-9DCC-FE5F6A63D90A}" presName="node" presStyleLbl="node1" presStyleIdx="6" presStyleCnt="8" custScaleX="143932" custScaleY="66186" custRadScaleRad="155488" custRadScaleInc="-144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69AC-C133-4DF5-B355-6D688D0CDB4D}" type="pres">
      <dgm:prSet presAssocID="{016AC565-1A0A-440D-B749-A7D2CF407085}" presName="parTrans" presStyleLbl="sibTrans2D1" presStyleIdx="7" presStyleCnt="8" custAng="1066224" custFlipVert="1" custScaleX="64439" custScaleY="143578" custLinFactNeighborX="4572" custLinFactNeighborY="-16169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4BAD319-5251-44D5-90DA-731CE2952640}" type="pres">
      <dgm:prSet presAssocID="{016AC565-1A0A-440D-B749-A7D2CF40708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F6954EF1-6CA4-4FDD-8E61-14E5D175397E}" type="pres">
      <dgm:prSet presAssocID="{77FC2FAB-C25E-486C-B500-451B90B761C9}" presName="node" presStyleLbl="node1" presStyleIdx="7" presStyleCnt="8" custScaleX="141379" custScaleY="61987" custRadScaleRad="174009" custRadScaleInc="-5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1FDAC-2B2E-496B-A9B8-8055335B7E12}" type="presOf" srcId="{9C271955-87F1-4793-A5E1-4671B4B2A136}" destId="{D9EEE99F-644E-49F8-9079-28B938B9D704}" srcOrd="0" destOrd="0" presId="urn:microsoft.com/office/officeart/2005/8/layout/radial5"/>
    <dgm:cxn modelId="{0B06F991-8AA1-48D5-88D2-1C50F49F2DC8}" type="presOf" srcId="{9C271955-87F1-4793-A5E1-4671B4B2A136}" destId="{557AC9D4-B7A4-41FB-A0F2-832264F8793A}" srcOrd="1" destOrd="0" presId="urn:microsoft.com/office/officeart/2005/8/layout/radial5"/>
    <dgm:cxn modelId="{5E9C1C7D-A13E-4DF2-9F91-D4036DF7C82D}" srcId="{3A2A0012-93CF-4E0E-9D15-5C3D0431C08C}" destId="{A328004A-AD30-4C3F-82BB-9791E82ED788}" srcOrd="3" destOrd="0" parTransId="{3B9569A2-4FF6-4EEA-A83A-B28473B80837}" sibTransId="{BBF3A7F6-F756-4229-9010-FA4169418726}"/>
    <dgm:cxn modelId="{8F35D92D-5771-4ABE-9FB9-D976E9F49451}" type="presOf" srcId="{668BB7E5-F0D0-4CB9-B2C3-59298C614E4D}" destId="{FAA50175-B489-415E-A56C-4F67F280679E}" srcOrd="0" destOrd="0" presId="urn:microsoft.com/office/officeart/2005/8/layout/radial5"/>
    <dgm:cxn modelId="{7ABBF0E4-60FE-4A83-9AD4-3A51104B13F8}" type="presOf" srcId="{016AC565-1A0A-440D-B749-A7D2CF407085}" destId="{158B69AC-C133-4DF5-B355-6D688D0CDB4D}" srcOrd="0" destOrd="0" presId="urn:microsoft.com/office/officeart/2005/8/layout/radial5"/>
    <dgm:cxn modelId="{419EC23E-DC75-429D-A9EF-AFEF2A758AFF}" srcId="{3A2A0012-93CF-4E0E-9D15-5C3D0431C08C}" destId="{36B3386B-ED9C-4A58-92BC-A57588E208EC}" srcOrd="0" destOrd="0" parTransId="{71FB4ABB-475F-4C2D-A2AF-9C94A59F303B}" sibTransId="{8633E506-EE50-495F-BC79-E847A95663A1}"/>
    <dgm:cxn modelId="{F4DC77F5-A3B8-416F-B5AA-7E830F33C189}" type="presOf" srcId="{A328004A-AD30-4C3F-82BB-9791E82ED788}" destId="{4B2A1164-A645-4992-8D62-40D3D27FA801}" srcOrd="0" destOrd="0" presId="urn:microsoft.com/office/officeart/2005/8/layout/radial5"/>
    <dgm:cxn modelId="{D24A063C-36EE-4C3D-9D93-156497F232E9}" type="presOf" srcId="{71FB4ABB-475F-4C2D-A2AF-9C94A59F303B}" destId="{0EE1EA2F-E150-4138-9EF6-70BC5C5FCC09}" srcOrd="0" destOrd="0" presId="urn:microsoft.com/office/officeart/2005/8/layout/radial5"/>
    <dgm:cxn modelId="{BB1003D0-F1C0-4927-8F3F-A5B8101205CA}" srcId="{3A2A0012-93CF-4E0E-9D15-5C3D0431C08C}" destId="{FAE1F3E9-7D89-4C7B-BFAF-66CB93322B04}" srcOrd="2" destOrd="0" parTransId="{BF7BB199-B831-4052-86EF-E9A6A0F4C993}" sibTransId="{E3B0FF9B-4ED9-47ED-A500-2395EF4A9066}"/>
    <dgm:cxn modelId="{9E1B5450-E31E-40DC-96A2-EF660286254F}" type="presOf" srcId="{8C1ED2F6-5369-4CF0-8C6F-E11B4713EAC0}" destId="{1EA663A3-6049-4F36-B547-2F04B2E2ED48}" srcOrd="0" destOrd="0" presId="urn:microsoft.com/office/officeart/2005/8/layout/radial5"/>
    <dgm:cxn modelId="{88E3A02D-DF94-4310-9150-DBE15620F075}" type="presOf" srcId="{A1A654BA-A01B-415A-8D15-D1EE684A90DA}" destId="{ADE13363-ADF7-44DE-AA15-22D9100DD340}" srcOrd="0" destOrd="0" presId="urn:microsoft.com/office/officeart/2005/8/layout/radial5"/>
    <dgm:cxn modelId="{B4171026-EF37-4C09-B6E1-ACE06DE3DBBC}" type="presOf" srcId="{A1A654BA-A01B-415A-8D15-D1EE684A90DA}" destId="{D882E81F-6753-4535-8DD7-981D58F5D570}" srcOrd="1" destOrd="0" presId="urn:microsoft.com/office/officeart/2005/8/layout/radial5"/>
    <dgm:cxn modelId="{A899B925-CD93-4763-80C5-F0B1C3E34115}" type="presOf" srcId="{EE8AC2E0-CF58-4FFF-B871-85323CC8C1B2}" destId="{C2617F09-3342-457C-873D-16A3C479B333}" srcOrd="1" destOrd="0" presId="urn:microsoft.com/office/officeart/2005/8/layout/radial5"/>
    <dgm:cxn modelId="{D02B68FF-1E95-48A6-8537-4AAD0D28D0FF}" type="presOf" srcId="{3B9569A2-4FF6-4EEA-A83A-B28473B80837}" destId="{C3499AAD-6317-457D-B174-C4936E72FFBE}" srcOrd="1" destOrd="0" presId="urn:microsoft.com/office/officeart/2005/8/layout/radial5"/>
    <dgm:cxn modelId="{E246850D-42C3-43C5-9C3F-EC82A65D095A}" srcId="{3A2A0012-93CF-4E0E-9D15-5C3D0431C08C}" destId="{E5D5AA1F-AEAD-4D00-8E84-686B28986DDB}" srcOrd="1" destOrd="0" parTransId="{EE8AC2E0-CF58-4FFF-B871-85323CC8C1B2}" sibTransId="{A388C6DF-A96F-49B5-98F6-414DFA9E748C}"/>
    <dgm:cxn modelId="{7F76AEE5-8C8A-47F5-B0A3-5724F7BBF79B}" srcId="{3A2A0012-93CF-4E0E-9D15-5C3D0431C08C}" destId="{77FC2FAB-C25E-486C-B500-451B90B761C9}" srcOrd="7" destOrd="0" parTransId="{016AC565-1A0A-440D-B749-A7D2CF407085}" sibTransId="{FED06A5E-04D9-4290-BBC2-FEC37CE77E58}"/>
    <dgm:cxn modelId="{2D9DD58D-D74D-4BDD-AFAE-D44C0F9768CD}" srcId="{3A2A0012-93CF-4E0E-9D15-5C3D0431C08C}" destId="{7304ACF4-32E7-4335-A404-6811E5BA401C}" srcOrd="4" destOrd="0" parTransId="{9C271955-87F1-4793-A5E1-4671B4B2A136}" sibTransId="{48580E6B-9666-4F92-8777-E37ED5E6F236}"/>
    <dgm:cxn modelId="{8D91EB3B-CB76-43D2-AC32-BF1B1E9E7A27}" srcId="{3A2A0012-93CF-4E0E-9D15-5C3D0431C08C}" destId="{E2998408-0F0B-4938-9103-ABB018E05107}" srcOrd="5" destOrd="0" parTransId="{A1A654BA-A01B-415A-8D15-D1EE684A90DA}" sibTransId="{D411985F-DF0D-4273-BC2A-7B7BDD1E5D57}"/>
    <dgm:cxn modelId="{0587321F-490F-4384-96D8-C3420B724660}" type="presOf" srcId="{DE23B63C-D64D-4392-9DCC-FE5F6A63D90A}" destId="{831B9E21-257E-4FF3-AF38-16B93F4CB895}" srcOrd="0" destOrd="0" presId="urn:microsoft.com/office/officeart/2005/8/layout/radial5"/>
    <dgm:cxn modelId="{23960336-F3D2-477C-88DE-98A1F42D399B}" type="presOf" srcId="{71FB4ABB-475F-4C2D-A2AF-9C94A59F303B}" destId="{2A973389-34C2-424C-822F-9F8993336D0B}" srcOrd="1" destOrd="0" presId="urn:microsoft.com/office/officeart/2005/8/layout/radial5"/>
    <dgm:cxn modelId="{E75D14C6-B023-4D47-80A2-001B106DA0EB}" type="presOf" srcId="{016AC565-1A0A-440D-B749-A7D2CF407085}" destId="{44BAD319-5251-44D5-90DA-731CE2952640}" srcOrd="1" destOrd="0" presId="urn:microsoft.com/office/officeart/2005/8/layout/radial5"/>
    <dgm:cxn modelId="{8472E7D6-DEAA-49E7-A16C-253212CB503F}" type="presOf" srcId="{668BB7E5-F0D0-4CB9-B2C3-59298C614E4D}" destId="{DA295488-A85B-4A46-9DE1-C67C7A905272}" srcOrd="1" destOrd="0" presId="urn:microsoft.com/office/officeart/2005/8/layout/radial5"/>
    <dgm:cxn modelId="{2E9579AB-D6F4-42F5-B720-68826DC05F0F}" type="presOf" srcId="{E5D5AA1F-AEAD-4D00-8E84-686B28986DDB}" destId="{9A96FF25-1ADD-4294-82D0-E536FA0AEAAA}" srcOrd="0" destOrd="0" presId="urn:microsoft.com/office/officeart/2005/8/layout/radial5"/>
    <dgm:cxn modelId="{8EFA83C0-CA45-4CB8-BDA3-218FBDF5E7F0}" type="presOf" srcId="{3B9569A2-4FF6-4EEA-A83A-B28473B80837}" destId="{D9BB8892-4C89-4ED7-87AC-D877FC90DA96}" srcOrd="0" destOrd="0" presId="urn:microsoft.com/office/officeart/2005/8/layout/radial5"/>
    <dgm:cxn modelId="{BB082F4D-7485-440D-8063-938F15AD114C}" type="presOf" srcId="{FAE1F3E9-7D89-4C7B-BFAF-66CB93322B04}" destId="{FCF1DA16-E966-48B8-A3F7-B3B91D6536DF}" srcOrd="0" destOrd="0" presId="urn:microsoft.com/office/officeart/2005/8/layout/radial5"/>
    <dgm:cxn modelId="{D03321BE-9B1E-4DB9-BF64-7E7B13367C14}" type="presOf" srcId="{7304ACF4-32E7-4335-A404-6811E5BA401C}" destId="{E90F6768-AC27-4966-98BB-FDC27589C27F}" srcOrd="0" destOrd="0" presId="urn:microsoft.com/office/officeart/2005/8/layout/radial5"/>
    <dgm:cxn modelId="{1B507376-52CA-4CBF-B117-837750049B77}" type="presOf" srcId="{EE8AC2E0-CF58-4FFF-B871-85323CC8C1B2}" destId="{ECB97880-456B-42FB-891D-44EEBB8676FF}" srcOrd="0" destOrd="0" presId="urn:microsoft.com/office/officeart/2005/8/layout/radial5"/>
    <dgm:cxn modelId="{37FA4AAF-E2D3-43C5-82A8-CD67B53987B3}" type="presOf" srcId="{36B3386B-ED9C-4A58-92BC-A57588E208EC}" destId="{2105D0AF-04F4-489F-8B0C-41E6B8D8DC35}" srcOrd="0" destOrd="0" presId="urn:microsoft.com/office/officeart/2005/8/layout/radial5"/>
    <dgm:cxn modelId="{CD81563C-5D34-411C-8DC4-B1C1EC8D61C2}" type="presOf" srcId="{3A2A0012-93CF-4E0E-9D15-5C3D0431C08C}" destId="{3B0C3FBF-4ED6-44ED-A3AE-F0A9A290DAAA}" srcOrd="0" destOrd="0" presId="urn:microsoft.com/office/officeart/2005/8/layout/radial5"/>
    <dgm:cxn modelId="{4DB193F5-FC7C-4F08-A8DB-31C2B9A41BEB}" type="presOf" srcId="{E2998408-0F0B-4938-9103-ABB018E05107}" destId="{BCC12A7D-5331-46BC-827F-6D98E1D32D34}" srcOrd="0" destOrd="0" presId="urn:microsoft.com/office/officeart/2005/8/layout/radial5"/>
    <dgm:cxn modelId="{DEDB5E60-CAA3-44DB-B5A2-DE080C736077}" type="presOf" srcId="{BF7BB199-B831-4052-86EF-E9A6A0F4C993}" destId="{F075513E-CD54-4BA7-B8A1-DC7C765DE764}" srcOrd="0" destOrd="0" presId="urn:microsoft.com/office/officeart/2005/8/layout/radial5"/>
    <dgm:cxn modelId="{729F38DF-EFA3-4604-B1F8-C3A11FE160AF}" type="presOf" srcId="{77FC2FAB-C25E-486C-B500-451B90B761C9}" destId="{F6954EF1-6CA4-4FDD-8E61-14E5D175397E}" srcOrd="0" destOrd="0" presId="urn:microsoft.com/office/officeart/2005/8/layout/radial5"/>
    <dgm:cxn modelId="{E900C93E-ADBC-46CC-B0BE-996FF89B26AF}" type="presOf" srcId="{BF7BB199-B831-4052-86EF-E9A6A0F4C993}" destId="{611FBFD6-979F-416A-AD0F-4EB08C60C55D}" srcOrd="1" destOrd="0" presId="urn:microsoft.com/office/officeart/2005/8/layout/radial5"/>
    <dgm:cxn modelId="{3FE7FD24-0D0F-40FC-B922-89225F754092}" srcId="{8C1ED2F6-5369-4CF0-8C6F-E11B4713EAC0}" destId="{3A2A0012-93CF-4E0E-9D15-5C3D0431C08C}" srcOrd="0" destOrd="0" parTransId="{025045E8-E68B-4429-A289-AD16D08A7F61}" sibTransId="{4BAEBDF1-7BAC-4627-9610-17055F2EF1A1}"/>
    <dgm:cxn modelId="{E182CB35-3007-4F91-ADDC-6D7F7AB98829}" srcId="{3A2A0012-93CF-4E0E-9D15-5C3D0431C08C}" destId="{DE23B63C-D64D-4392-9DCC-FE5F6A63D90A}" srcOrd="6" destOrd="0" parTransId="{668BB7E5-F0D0-4CB9-B2C3-59298C614E4D}" sibTransId="{2B76CEFF-3BEC-4D37-8A36-04ABEEBA58CF}"/>
    <dgm:cxn modelId="{F5C27364-73AB-494D-94B0-9E9D8DB29E9E}" type="presParOf" srcId="{1EA663A3-6049-4F36-B547-2F04B2E2ED48}" destId="{3B0C3FBF-4ED6-44ED-A3AE-F0A9A290DAAA}" srcOrd="0" destOrd="0" presId="urn:microsoft.com/office/officeart/2005/8/layout/radial5"/>
    <dgm:cxn modelId="{BFA6B40B-07A0-4215-8C54-1D8577406059}" type="presParOf" srcId="{1EA663A3-6049-4F36-B547-2F04B2E2ED48}" destId="{0EE1EA2F-E150-4138-9EF6-70BC5C5FCC09}" srcOrd="1" destOrd="0" presId="urn:microsoft.com/office/officeart/2005/8/layout/radial5"/>
    <dgm:cxn modelId="{7CAC7370-B635-4B9F-A44E-70041BE64549}" type="presParOf" srcId="{0EE1EA2F-E150-4138-9EF6-70BC5C5FCC09}" destId="{2A973389-34C2-424C-822F-9F8993336D0B}" srcOrd="0" destOrd="0" presId="urn:microsoft.com/office/officeart/2005/8/layout/radial5"/>
    <dgm:cxn modelId="{0F6A59A2-8EF0-4F3B-A974-0A1D26E24070}" type="presParOf" srcId="{1EA663A3-6049-4F36-B547-2F04B2E2ED48}" destId="{2105D0AF-04F4-489F-8B0C-41E6B8D8DC35}" srcOrd="2" destOrd="0" presId="urn:microsoft.com/office/officeart/2005/8/layout/radial5"/>
    <dgm:cxn modelId="{B815F7C5-86E9-42B7-84FD-A8C3671A20DE}" type="presParOf" srcId="{1EA663A3-6049-4F36-B547-2F04B2E2ED48}" destId="{ECB97880-456B-42FB-891D-44EEBB8676FF}" srcOrd="3" destOrd="0" presId="urn:microsoft.com/office/officeart/2005/8/layout/radial5"/>
    <dgm:cxn modelId="{6ED1937D-9E43-4D65-A69D-E5D108E5E079}" type="presParOf" srcId="{ECB97880-456B-42FB-891D-44EEBB8676FF}" destId="{C2617F09-3342-457C-873D-16A3C479B333}" srcOrd="0" destOrd="0" presId="urn:microsoft.com/office/officeart/2005/8/layout/radial5"/>
    <dgm:cxn modelId="{C7D48B17-537E-42ED-9DF9-FFDAAFC2A3FB}" type="presParOf" srcId="{1EA663A3-6049-4F36-B547-2F04B2E2ED48}" destId="{9A96FF25-1ADD-4294-82D0-E536FA0AEAAA}" srcOrd="4" destOrd="0" presId="urn:microsoft.com/office/officeart/2005/8/layout/radial5"/>
    <dgm:cxn modelId="{8FE07DEC-5076-482A-85CA-96C63A2B9E89}" type="presParOf" srcId="{1EA663A3-6049-4F36-B547-2F04B2E2ED48}" destId="{F075513E-CD54-4BA7-B8A1-DC7C765DE764}" srcOrd="5" destOrd="0" presId="urn:microsoft.com/office/officeart/2005/8/layout/radial5"/>
    <dgm:cxn modelId="{3380977C-1389-4C6D-A615-12C821FF6FF8}" type="presParOf" srcId="{F075513E-CD54-4BA7-B8A1-DC7C765DE764}" destId="{611FBFD6-979F-416A-AD0F-4EB08C60C55D}" srcOrd="0" destOrd="0" presId="urn:microsoft.com/office/officeart/2005/8/layout/radial5"/>
    <dgm:cxn modelId="{2DD546F4-32A9-4FF2-88A5-EA2C71738BFE}" type="presParOf" srcId="{1EA663A3-6049-4F36-B547-2F04B2E2ED48}" destId="{FCF1DA16-E966-48B8-A3F7-B3B91D6536DF}" srcOrd="6" destOrd="0" presId="urn:microsoft.com/office/officeart/2005/8/layout/radial5"/>
    <dgm:cxn modelId="{E0516F1D-9BF3-460A-9D42-5438EE899A3B}" type="presParOf" srcId="{1EA663A3-6049-4F36-B547-2F04B2E2ED48}" destId="{D9BB8892-4C89-4ED7-87AC-D877FC90DA96}" srcOrd="7" destOrd="0" presId="urn:microsoft.com/office/officeart/2005/8/layout/radial5"/>
    <dgm:cxn modelId="{411BD8DF-30B8-4FE1-901A-DA7FB42BC242}" type="presParOf" srcId="{D9BB8892-4C89-4ED7-87AC-D877FC90DA96}" destId="{C3499AAD-6317-457D-B174-C4936E72FFBE}" srcOrd="0" destOrd="0" presId="urn:microsoft.com/office/officeart/2005/8/layout/radial5"/>
    <dgm:cxn modelId="{94E85029-1334-432E-8C26-7F87821A94BA}" type="presParOf" srcId="{1EA663A3-6049-4F36-B547-2F04B2E2ED48}" destId="{4B2A1164-A645-4992-8D62-40D3D27FA801}" srcOrd="8" destOrd="0" presId="urn:microsoft.com/office/officeart/2005/8/layout/radial5"/>
    <dgm:cxn modelId="{A60ECCE7-B4DC-48BC-80A9-F8AB1B103E86}" type="presParOf" srcId="{1EA663A3-6049-4F36-B547-2F04B2E2ED48}" destId="{D9EEE99F-644E-49F8-9079-28B938B9D704}" srcOrd="9" destOrd="0" presId="urn:microsoft.com/office/officeart/2005/8/layout/radial5"/>
    <dgm:cxn modelId="{6C10A43D-7F17-48C3-B5F5-EBDBD5A1BBA0}" type="presParOf" srcId="{D9EEE99F-644E-49F8-9079-28B938B9D704}" destId="{557AC9D4-B7A4-41FB-A0F2-832264F8793A}" srcOrd="0" destOrd="0" presId="urn:microsoft.com/office/officeart/2005/8/layout/radial5"/>
    <dgm:cxn modelId="{087189DC-9204-416A-8898-D5CCF90AB9B8}" type="presParOf" srcId="{1EA663A3-6049-4F36-B547-2F04B2E2ED48}" destId="{E90F6768-AC27-4966-98BB-FDC27589C27F}" srcOrd="10" destOrd="0" presId="urn:microsoft.com/office/officeart/2005/8/layout/radial5"/>
    <dgm:cxn modelId="{8F63E41A-F03C-4CE3-9EC3-1E2E761213BB}" type="presParOf" srcId="{1EA663A3-6049-4F36-B547-2F04B2E2ED48}" destId="{ADE13363-ADF7-44DE-AA15-22D9100DD340}" srcOrd="11" destOrd="0" presId="urn:microsoft.com/office/officeart/2005/8/layout/radial5"/>
    <dgm:cxn modelId="{554192F7-9F0C-4248-99E4-36DC6D26790E}" type="presParOf" srcId="{ADE13363-ADF7-44DE-AA15-22D9100DD340}" destId="{D882E81F-6753-4535-8DD7-981D58F5D570}" srcOrd="0" destOrd="0" presId="urn:microsoft.com/office/officeart/2005/8/layout/radial5"/>
    <dgm:cxn modelId="{1A3FEF9E-A0B5-4485-9CFA-7FD291E501CA}" type="presParOf" srcId="{1EA663A3-6049-4F36-B547-2F04B2E2ED48}" destId="{BCC12A7D-5331-46BC-827F-6D98E1D32D34}" srcOrd="12" destOrd="0" presId="urn:microsoft.com/office/officeart/2005/8/layout/radial5"/>
    <dgm:cxn modelId="{18DB2DCC-A29C-442B-88B1-9C45601ADA21}" type="presParOf" srcId="{1EA663A3-6049-4F36-B547-2F04B2E2ED48}" destId="{FAA50175-B489-415E-A56C-4F67F280679E}" srcOrd="13" destOrd="0" presId="urn:microsoft.com/office/officeart/2005/8/layout/radial5"/>
    <dgm:cxn modelId="{0BD52F39-FA3D-4620-9875-5724368BCF64}" type="presParOf" srcId="{FAA50175-B489-415E-A56C-4F67F280679E}" destId="{DA295488-A85B-4A46-9DE1-C67C7A905272}" srcOrd="0" destOrd="0" presId="urn:microsoft.com/office/officeart/2005/8/layout/radial5"/>
    <dgm:cxn modelId="{8488F7EC-7ABD-4F58-981B-44DE430A5BE7}" type="presParOf" srcId="{1EA663A3-6049-4F36-B547-2F04B2E2ED48}" destId="{831B9E21-257E-4FF3-AF38-16B93F4CB895}" srcOrd="14" destOrd="0" presId="urn:microsoft.com/office/officeart/2005/8/layout/radial5"/>
    <dgm:cxn modelId="{75872D91-3760-4DE3-8996-B96F6C879A05}" type="presParOf" srcId="{1EA663A3-6049-4F36-B547-2F04B2E2ED48}" destId="{158B69AC-C133-4DF5-B355-6D688D0CDB4D}" srcOrd="15" destOrd="0" presId="urn:microsoft.com/office/officeart/2005/8/layout/radial5"/>
    <dgm:cxn modelId="{BC27C41C-1234-4CBB-8DAD-DDFF3083335B}" type="presParOf" srcId="{158B69AC-C133-4DF5-B355-6D688D0CDB4D}" destId="{44BAD319-5251-44D5-90DA-731CE2952640}" srcOrd="0" destOrd="0" presId="urn:microsoft.com/office/officeart/2005/8/layout/radial5"/>
    <dgm:cxn modelId="{AE2D3F99-D306-44CB-B6E7-112623CA2AAC}" type="presParOf" srcId="{1EA663A3-6049-4F36-B547-2F04B2E2ED48}" destId="{F6954EF1-6CA4-4FDD-8E61-14E5D175397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5D112-E5FB-4214-9756-BA8C2FE72E85}">
      <dsp:nvSpPr>
        <dsp:cNvPr id="0" name=""/>
        <dsp:cNvSpPr/>
      </dsp:nvSpPr>
      <dsp:spPr>
        <a:xfrm>
          <a:off x="692993" y="1119"/>
          <a:ext cx="3433487" cy="2060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</a:rPr>
            <a:t>Блок 1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Работа с учащимися</a:t>
          </a:r>
          <a:endParaRPr lang="ru-RU" sz="3100" kern="1200" dirty="0"/>
        </a:p>
      </dsp:txBody>
      <dsp:txXfrm>
        <a:off x="692993" y="1119"/>
        <a:ext cx="3433487" cy="2060092"/>
      </dsp:txXfrm>
    </dsp:sp>
    <dsp:sp modelId="{B4999808-E618-4B66-AC56-A3F419107176}">
      <dsp:nvSpPr>
        <dsp:cNvPr id="0" name=""/>
        <dsp:cNvSpPr/>
      </dsp:nvSpPr>
      <dsp:spPr>
        <a:xfrm>
          <a:off x="4469830" y="1119"/>
          <a:ext cx="3433487" cy="2060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</a:rPr>
            <a:t>Блок 2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Работа с законными представителями</a:t>
          </a:r>
          <a:endParaRPr lang="ru-RU" sz="3100" kern="1200" dirty="0"/>
        </a:p>
      </dsp:txBody>
      <dsp:txXfrm>
        <a:off x="4469830" y="1119"/>
        <a:ext cx="3433487" cy="2060092"/>
      </dsp:txXfrm>
    </dsp:sp>
    <dsp:sp modelId="{C3C13A8B-9471-4DC9-80F0-DECD3F47AF58}">
      <dsp:nvSpPr>
        <dsp:cNvPr id="0" name=""/>
        <dsp:cNvSpPr/>
      </dsp:nvSpPr>
      <dsp:spPr>
        <a:xfrm>
          <a:off x="2581000" y="2405681"/>
          <a:ext cx="3433487" cy="2060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0000"/>
              </a:solidFill>
            </a:rPr>
            <a:t>Блок 3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Работа со специалистами центра</a:t>
          </a:r>
          <a:endParaRPr lang="ru-RU" sz="3100" kern="1200" dirty="0"/>
        </a:p>
      </dsp:txBody>
      <dsp:txXfrm>
        <a:off x="2581000" y="2405681"/>
        <a:ext cx="3433487" cy="2060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716B-6177-4BAB-A119-2BEDD4249C94}">
      <dsp:nvSpPr>
        <dsp:cNvPr id="0" name=""/>
        <dsp:cNvSpPr/>
      </dsp:nvSpPr>
      <dsp:spPr>
        <a:xfrm>
          <a:off x="1287293" y="0"/>
          <a:ext cx="6038610" cy="1708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КТП воспитательных мероприятий</a:t>
          </a:r>
          <a:endParaRPr lang="ru-RU" sz="3500" kern="1200" dirty="0"/>
        </a:p>
      </dsp:txBody>
      <dsp:txXfrm>
        <a:off x="1370676" y="83383"/>
        <a:ext cx="5871844" cy="1541338"/>
      </dsp:txXfrm>
    </dsp:sp>
    <dsp:sp modelId="{08FE03F2-C25C-41E6-B9D8-34567CB3C824}">
      <dsp:nvSpPr>
        <dsp:cNvPr id="0" name=""/>
        <dsp:cNvSpPr/>
      </dsp:nvSpPr>
      <dsp:spPr>
        <a:xfrm rot="2321249">
          <a:off x="5209489" y="2174183"/>
          <a:ext cx="1491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128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5C4F5-EBBC-4664-83E6-4EB54208B1B3}">
      <dsp:nvSpPr>
        <dsp:cNvPr id="0" name=""/>
        <dsp:cNvSpPr/>
      </dsp:nvSpPr>
      <dsp:spPr>
        <a:xfrm>
          <a:off x="6077929" y="2640263"/>
          <a:ext cx="2347569" cy="114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Карты динамики развития учащихся</a:t>
          </a:r>
          <a:endParaRPr lang="ru-RU" sz="2100" kern="1200" dirty="0"/>
        </a:p>
      </dsp:txBody>
      <dsp:txXfrm>
        <a:off x="6133795" y="2696129"/>
        <a:ext cx="2235837" cy="1032698"/>
      </dsp:txXfrm>
    </dsp:sp>
    <dsp:sp modelId="{890DD382-FCAD-4CE9-914E-0895C7BC073B}">
      <dsp:nvSpPr>
        <dsp:cNvPr id="0" name=""/>
        <dsp:cNvSpPr/>
      </dsp:nvSpPr>
      <dsp:spPr>
        <a:xfrm rot="3771876">
          <a:off x="3938367" y="3026770"/>
          <a:ext cx="29635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52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C0CE-66DD-4F3C-A12B-ECA4782F9B34}">
      <dsp:nvSpPr>
        <dsp:cNvPr id="0" name=""/>
        <dsp:cNvSpPr/>
      </dsp:nvSpPr>
      <dsp:spPr>
        <a:xfrm>
          <a:off x="5136254" y="4345436"/>
          <a:ext cx="2505924" cy="114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Дневники наблюдения за учащимися с РАС</a:t>
          </a:r>
          <a:endParaRPr lang="ru-RU" sz="2200" kern="1200" dirty="0"/>
        </a:p>
      </dsp:txBody>
      <dsp:txXfrm>
        <a:off x="5192120" y="4401302"/>
        <a:ext cx="2394192" cy="1032698"/>
      </dsp:txXfrm>
    </dsp:sp>
    <dsp:sp modelId="{4A60F9E6-FEED-4C23-A77F-0B39E4B98959}">
      <dsp:nvSpPr>
        <dsp:cNvPr id="0" name=""/>
        <dsp:cNvSpPr/>
      </dsp:nvSpPr>
      <dsp:spPr>
        <a:xfrm rot="5637048">
          <a:off x="3483023" y="2421710"/>
          <a:ext cx="14306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061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D8EA3-A123-4A2D-BB63-30A3B7F57765}">
      <dsp:nvSpPr>
        <dsp:cNvPr id="0" name=""/>
        <dsp:cNvSpPr/>
      </dsp:nvSpPr>
      <dsp:spPr>
        <a:xfrm>
          <a:off x="2976311" y="3135317"/>
          <a:ext cx="2266429" cy="114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Годовой план учреждения образования</a:t>
          </a:r>
          <a:endParaRPr lang="ru-RU" sz="2300" kern="1200" dirty="0"/>
        </a:p>
      </dsp:txBody>
      <dsp:txXfrm>
        <a:off x="3032177" y="3191183"/>
        <a:ext cx="2154697" cy="1032698"/>
      </dsp:txXfrm>
    </dsp:sp>
    <dsp:sp modelId="{3E4FF336-7A2F-466D-9B42-7E6538B50CF7}">
      <dsp:nvSpPr>
        <dsp:cNvPr id="0" name=""/>
        <dsp:cNvSpPr/>
      </dsp:nvSpPr>
      <dsp:spPr>
        <a:xfrm rot="7400966">
          <a:off x="1512969" y="2910950"/>
          <a:ext cx="2879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991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CDE11-0A77-4665-8FA1-B34ED2720FD6}">
      <dsp:nvSpPr>
        <dsp:cNvPr id="0" name=""/>
        <dsp:cNvSpPr/>
      </dsp:nvSpPr>
      <dsp:spPr>
        <a:xfrm>
          <a:off x="817373" y="4113795"/>
          <a:ext cx="1934727" cy="114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КТП учителя</a:t>
          </a:r>
          <a:endParaRPr lang="ru-RU" sz="3200" kern="1200" dirty="0"/>
        </a:p>
      </dsp:txBody>
      <dsp:txXfrm>
        <a:off x="873239" y="4169661"/>
        <a:ext cx="1822995" cy="1032698"/>
      </dsp:txXfrm>
    </dsp:sp>
    <dsp:sp modelId="{A1AE1C17-6615-4A44-A76A-B5F36EB6D0B5}">
      <dsp:nvSpPr>
        <dsp:cNvPr id="0" name=""/>
        <dsp:cNvSpPr/>
      </dsp:nvSpPr>
      <dsp:spPr>
        <a:xfrm rot="8622886">
          <a:off x="1918715" y="2109375"/>
          <a:ext cx="1356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608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82CCD-7A70-43C2-82FC-686229D28FAB}">
      <dsp:nvSpPr>
        <dsp:cNvPr id="0" name=""/>
        <dsp:cNvSpPr/>
      </dsp:nvSpPr>
      <dsp:spPr>
        <a:xfrm>
          <a:off x="0" y="2510645"/>
          <a:ext cx="2541607" cy="114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Индивидуальные учебные программы</a:t>
          </a:r>
          <a:endParaRPr lang="ru-RU" sz="2300" kern="1200" dirty="0"/>
        </a:p>
      </dsp:txBody>
      <dsp:txXfrm>
        <a:off x="55866" y="2566511"/>
        <a:ext cx="2429875" cy="103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40" y="243837"/>
            <a:ext cx="8133180" cy="3806996"/>
          </a:xfrm>
        </p:spPr>
        <p:txBody>
          <a:bodyPr/>
          <a:lstStyle/>
          <a:p>
            <a:pPr algn="l"/>
            <a:r>
              <a:rPr lang="ru-RU" sz="4000" b="1" dirty="0"/>
              <a:t>Эффективная деятельность воспитателя </a:t>
            </a:r>
            <a:r>
              <a:rPr lang="ru-RU" sz="4000" b="1" dirty="0" err="1"/>
              <a:t>ЦКРОиР</a:t>
            </a:r>
            <a:r>
              <a:rPr lang="ru-RU" sz="4000" b="1" dirty="0"/>
              <a:t>, как результат продуктивного взаимодействия всех участников образовательного процесса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5839" y="4825896"/>
            <a:ext cx="4937760" cy="2367384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Мещанинова </a:t>
            </a:r>
            <a:r>
              <a:rPr lang="ru-RU" sz="2000" dirty="0" smtClean="0"/>
              <a:t>Оксана Сергеевна, воспитатель класса ГУО «</a:t>
            </a:r>
            <a:r>
              <a:rPr lang="ru-RU" sz="2000" dirty="0" err="1" smtClean="0"/>
              <a:t>Ветковский</a:t>
            </a:r>
            <a:r>
              <a:rPr lang="ru-RU" sz="2000" dirty="0" smtClean="0"/>
              <a:t> центр коррекционно-развивающего</a:t>
            </a:r>
            <a:r>
              <a:rPr lang="ru-RU" sz="2000" dirty="0"/>
              <a:t> </a:t>
            </a:r>
            <a:r>
              <a:rPr lang="ru-RU" sz="2000" dirty="0" smtClean="0"/>
              <a:t>обучения и реабилитации»</a:t>
            </a:r>
          </a:p>
        </p:txBody>
      </p:sp>
    </p:spTree>
    <p:extLst>
      <p:ext uri="{BB962C8B-B14F-4D97-AF65-F5344CB8AC3E}">
        <p14:creationId xmlns:p14="http://schemas.microsoft.com/office/powerpoint/2010/main" val="374342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31" y="235131"/>
            <a:ext cx="8596668" cy="8011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Дневник наблюдения за учащимся с аутистическими нарушениями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16508F6-42C2-4FFE-A92E-4981332982CA}"/>
              </a:ext>
            </a:extLst>
          </p:cNvPr>
          <p:cNvSpPr txBox="1">
            <a:spLocks/>
          </p:cNvSpPr>
          <p:nvPr/>
        </p:nvSpPr>
        <p:spPr>
          <a:xfrm>
            <a:off x="679268" y="505312"/>
            <a:ext cx="10276115" cy="1012147"/>
          </a:xfrm>
          <a:prstGeom prst="rect">
            <a:avLst/>
          </a:prstGeom>
        </p:spPr>
        <p:txBody>
          <a:bodyPr rtlCol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76401"/>
              </p:ext>
            </p:extLst>
          </p:nvPr>
        </p:nvGraphicFramePr>
        <p:xfrm>
          <a:off x="677334" y="2022994"/>
          <a:ext cx="10276123" cy="4018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850">
                  <a:extLst>
                    <a:ext uri="{9D8B030D-6E8A-4147-A177-3AD203B41FA5}">
                      <a16:colId xmlns:a16="http://schemas.microsoft.com/office/drawing/2014/main" xmlns="" val="4045614519"/>
                    </a:ext>
                  </a:extLst>
                </a:gridCol>
                <a:gridCol w="2452785">
                  <a:extLst>
                    <a:ext uri="{9D8B030D-6E8A-4147-A177-3AD203B41FA5}">
                      <a16:colId xmlns:a16="http://schemas.microsoft.com/office/drawing/2014/main" xmlns="" val="3593081022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005205466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243212554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549078028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0138387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811252767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850658272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2577419196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59667251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757321459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595929623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544858165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760204883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299294618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205389227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993716213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43630235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1829181692"/>
                    </a:ext>
                  </a:extLst>
                </a:gridCol>
                <a:gridCol w="405416">
                  <a:extLst>
                    <a:ext uri="{9D8B030D-6E8A-4147-A177-3AD203B41FA5}">
                      <a16:colId xmlns:a16="http://schemas.microsoft.com/office/drawing/2014/main" xmlns="" val="3418773336"/>
                    </a:ext>
                  </a:extLst>
                </a:gridCol>
              </a:tblGrid>
              <a:tr h="29802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488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2021/2022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17200"/>
                  </a:ext>
                </a:extLst>
              </a:tr>
              <a:tr h="316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8099405"/>
                  </a:ext>
                </a:extLst>
              </a:tr>
              <a:tr h="410034"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Эмоциональное состояние: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1320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Оптимальное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1201588"/>
                  </a:ext>
                </a:extLst>
              </a:tr>
              <a:tr h="314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Пониженное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04596"/>
                  </a:ext>
                </a:extLst>
              </a:tr>
              <a:tr h="314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Негативное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8056906"/>
                  </a:ext>
                </a:extLst>
              </a:tr>
              <a:tr h="410034">
                <a:tc rowSpan="6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Активность: и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гровая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341710"/>
                  </a:ext>
                </a:extLst>
              </a:tr>
              <a:tr h="2674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Пониженная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875402"/>
                  </a:ext>
                </a:extLst>
              </a:tr>
              <a:tr h="2674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9082779"/>
                  </a:ext>
                </a:extLst>
              </a:tr>
              <a:tr h="4470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Двигательная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820049"/>
                  </a:ext>
                </a:extLst>
              </a:tr>
              <a:tr h="3124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Пониженная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004674"/>
                  </a:ext>
                </a:extLst>
              </a:tr>
              <a:tr h="3124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1930767"/>
                  </a:ext>
                </a:extLst>
              </a:tr>
              <a:tr h="312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14800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16508F6-42C2-4FFE-A92E-4981332982CA}"/>
              </a:ext>
            </a:extLst>
          </p:cNvPr>
          <p:cNvSpPr txBox="1">
            <a:spLocks/>
          </p:cNvSpPr>
          <p:nvPr/>
        </p:nvSpPr>
        <p:spPr>
          <a:xfrm>
            <a:off x="572831" y="1273430"/>
            <a:ext cx="10276115" cy="415611"/>
          </a:xfrm>
          <a:prstGeom prst="rect">
            <a:avLst/>
          </a:prstGeom>
        </p:spPr>
        <p:txBody>
          <a:bodyPr rtlCol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dirty="0" smtClean="0"/>
              <a:t>Фрагмент листа наблюдения:</a:t>
            </a:r>
          </a:p>
          <a:p>
            <a:pPr algn="l"/>
            <a:r>
              <a:rPr lang="ru-RU" sz="1600" dirty="0" smtClean="0"/>
              <a:t>Фамилия, имя ребенка:__________________________________Возраст:________________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49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19" y="99277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Формы работы с законными представителями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635" y="2247676"/>
            <a:ext cx="8596668" cy="1723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Участие родителей в воспитательных мероприятиях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Индивидуальные беседы и консультации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Привлечение к участию в выставках творческих работ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Пропаганда педагогических знаний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45389" y="130845"/>
            <a:ext cx="2303160" cy="6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4" y="4062547"/>
            <a:ext cx="3296195" cy="2472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79" y="4062548"/>
            <a:ext cx="4363723" cy="24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637" y="16546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Фрагмент плана работы</a:t>
            </a:r>
            <a:br>
              <a:rPr lang="ru-RU" dirty="0" smtClean="0"/>
            </a:br>
            <a:r>
              <a:rPr lang="ru-RU" sz="2000" dirty="0" smtClean="0"/>
              <a:t>с законными представителями учащихся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75" t="19946" r="20391" b="5565"/>
          <a:stretch/>
        </p:blipFill>
        <p:spPr>
          <a:xfrm>
            <a:off x="1166948" y="1161156"/>
            <a:ext cx="7768046" cy="55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837474"/>
            <a:ext cx="8596668" cy="8766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со специалистами </a:t>
            </a:r>
            <a:r>
              <a:rPr lang="ru-RU" dirty="0" err="1" smtClean="0"/>
              <a:t>ЦКРОиР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00497"/>
              </p:ext>
            </p:extLst>
          </p:nvPr>
        </p:nvGraphicFramePr>
        <p:xfrm>
          <a:off x="677863" y="1767840"/>
          <a:ext cx="8596312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045389" y="130845"/>
            <a:ext cx="2303160" cy="6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 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97659"/>
              </p:ext>
            </p:extLst>
          </p:nvPr>
        </p:nvGraphicFramePr>
        <p:xfrm>
          <a:off x="677863" y="531224"/>
          <a:ext cx="9328286" cy="606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35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174" y="2682240"/>
            <a:ext cx="8596668" cy="14630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494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Контингент учащихся класса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65507"/>
              </p:ext>
            </p:extLst>
          </p:nvPr>
        </p:nvGraphicFramePr>
        <p:xfrm>
          <a:off x="677334" y="1930400"/>
          <a:ext cx="859631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xmlns="" val="197324668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2064950537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xmlns="" val="3985483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 учащийся 3 класса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 учащийся 4 класса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 учащийся 5 класса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79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Аутизм,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гиперактивное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расстройство с умеренной интеллектуальной недостаточностью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Аутизм,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гиперактивное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расстройство с умеренной интеллектуальной недостаточностью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Нарушения</a:t>
                      </a:r>
                      <a:r>
                        <a:rPr lang="ru-RU" baseline="0" dirty="0" smtClean="0"/>
                        <a:t> функций опорно-двигательного аппарата, тяжелая интеллектуальная недостаточность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141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</a:t>
                      </a:r>
                      <a:r>
                        <a:rPr lang="ru-RU" baseline="0" dirty="0" smtClean="0"/>
                        <a:t> план </a:t>
                      </a:r>
                      <a:r>
                        <a:rPr lang="ru-RU" baseline="0" dirty="0" err="1" smtClean="0"/>
                        <a:t>ЦКРОиР</a:t>
                      </a:r>
                      <a:r>
                        <a:rPr lang="ru-RU" baseline="0" dirty="0" smtClean="0"/>
                        <a:t>, индивидуальная учебная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Индивидуальный учебный план</a:t>
                      </a:r>
                      <a:r>
                        <a:rPr lang="ru-RU" baseline="0" dirty="0" smtClean="0"/>
                        <a:t> на основе учебного плана </a:t>
                      </a:r>
                      <a:r>
                        <a:rPr lang="ru-RU" baseline="0" dirty="0" err="1" smtClean="0"/>
                        <a:t>ЦКРОиР</a:t>
                      </a:r>
                      <a:r>
                        <a:rPr lang="ru-RU" baseline="0" dirty="0" smtClean="0"/>
                        <a:t>, индивидуальная учебная программа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Индивидуальный учебный план</a:t>
                      </a:r>
                      <a:r>
                        <a:rPr lang="ru-RU" baseline="0" dirty="0" smtClean="0"/>
                        <a:t> на основе учебного плана </a:t>
                      </a:r>
                      <a:r>
                        <a:rPr lang="ru-RU" baseline="0" dirty="0" err="1" smtClean="0"/>
                        <a:t>ЦКРОиР</a:t>
                      </a:r>
                      <a:r>
                        <a:rPr lang="ru-RU" baseline="0" dirty="0" smtClean="0"/>
                        <a:t>, индивидуальная учебная программа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918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3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Перечень документации воспитателя класса: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1) Распорядок дня класса (1 раз в год)</a:t>
            </a:r>
          </a:p>
          <a:p>
            <a:r>
              <a:rPr lang="ru-RU" sz="2400" dirty="0" smtClean="0"/>
              <a:t>2) Календарно-тематическое планирование воспитательных мероприятий с учащимися (на 1 месяц)</a:t>
            </a:r>
          </a:p>
          <a:p>
            <a:r>
              <a:rPr lang="ru-RU" sz="2400" dirty="0" smtClean="0"/>
              <a:t>3) Дневники наблюдения за учащимися с аутистическими нарушениями (ежедневно)</a:t>
            </a:r>
          </a:p>
          <a:p>
            <a:r>
              <a:rPr lang="ru-RU" sz="2400" dirty="0" smtClean="0"/>
              <a:t>4) План работы с законными представителями учащихся (на 1 месяц)</a:t>
            </a:r>
          </a:p>
        </p:txBody>
      </p:sp>
    </p:spTree>
    <p:extLst>
      <p:ext uri="{BB962C8B-B14F-4D97-AF65-F5344CB8AC3E}">
        <p14:creationId xmlns:p14="http://schemas.microsoft.com/office/powerpoint/2010/main" val="398266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Три блока работы воспитателя: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495222"/>
              </p:ext>
            </p:extLst>
          </p:nvPr>
        </p:nvGraphicFramePr>
        <p:xfrm>
          <a:off x="677863" y="1576252"/>
          <a:ext cx="8596312" cy="446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46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учащимися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40" y="1406875"/>
            <a:ext cx="3956530" cy="52753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7" y="1416811"/>
            <a:ext cx="3949079" cy="526543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45389" y="130845"/>
            <a:ext cx="2303160" cy="6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 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9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учащимися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99" y="2096093"/>
            <a:ext cx="5606075" cy="4204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3" y="1686503"/>
            <a:ext cx="2825677" cy="50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772129"/>
              </p:ext>
            </p:extLst>
          </p:nvPr>
        </p:nvGraphicFramePr>
        <p:xfrm>
          <a:off x="677863" y="348344"/>
          <a:ext cx="8596312" cy="569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2726267" y="2057400"/>
            <a:ext cx="1100666" cy="795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78667" y="2057400"/>
            <a:ext cx="1549400" cy="2345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00600" y="2057400"/>
            <a:ext cx="118533" cy="1413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435600" y="2057400"/>
            <a:ext cx="1337733" cy="2597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036733" y="2057400"/>
            <a:ext cx="1185334" cy="905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7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831" y="209006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Виды деятельности учащихся в КТП, </a:t>
            </a:r>
            <a:r>
              <a:rPr lang="ru-RU" sz="2000" dirty="0" smtClean="0"/>
              <a:t>которые базируются на целях и задачах, поставленных учителем при планировании учебных и коррекционных занятий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608628"/>
              </p:ext>
            </p:extLst>
          </p:nvPr>
        </p:nvGraphicFramePr>
        <p:xfrm>
          <a:off x="643029" y="1510821"/>
          <a:ext cx="8596312" cy="506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54">
                  <a:extLst>
                    <a:ext uri="{9D8B030D-6E8A-4147-A177-3AD203B41FA5}">
                      <a16:colId xmlns:a16="http://schemas.microsoft.com/office/drawing/2014/main" xmlns="" val="3226783378"/>
                    </a:ext>
                  </a:extLst>
                </a:gridCol>
                <a:gridCol w="4989558">
                  <a:extLst>
                    <a:ext uri="{9D8B030D-6E8A-4147-A177-3AD203B41FA5}">
                      <a16:colId xmlns:a16="http://schemas.microsoft.com/office/drawing/2014/main" xmlns="" val="1449283815"/>
                    </a:ext>
                  </a:extLst>
                </a:gridCol>
              </a:tblGrid>
              <a:tr h="1079181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</a:t>
                      </a:r>
                      <a:r>
                        <a:rPr lang="ru-RU" baseline="0" dirty="0" smtClean="0"/>
                        <a:t> учебных и коррекционных занятий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349017"/>
                  </a:ext>
                </a:extLst>
              </a:tr>
              <a:tr h="625239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Коммуникация, коррекционные занятия «Формирование социального поведения»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787145"/>
                  </a:ext>
                </a:extLst>
              </a:tr>
              <a:tr h="625239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Изобразительная деятельность, музыкально-ритмические занятия, предметно-практическая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4199971"/>
                  </a:ext>
                </a:extLst>
              </a:tr>
              <a:tr h="671358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Самообслуживание и трудовая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Основы жизнедеятельности, предметно-практическая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101229"/>
                  </a:ext>
                </a:extLst>
              </a:tr>
              <a:tr h="771507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Коррекционные занятия «Формирование игровой деятельности»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5336126"/>
                  </a:ext>
                </a:extLst>
              </a:tr>
              <a:tr h="984867">
                <a:tc>
                  <a:txBody>
                    <a:bodyPr/>
                    <a:lstStyle/>
                    <a:p>
                      <a:r>
                        <a:rPr lang="ru-RU" dirty="0" smtClean="0"/>
                        <a:t>Двигательная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Адаптивная физическая культура, музыкально-ритмические занятия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87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8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59656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Фрагмент КТП воспитательных мероприятий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03" t="23046" r="14208" b="6463"/>
          <a:stretch/>
        </p:blipFill>
        <p:spPr>
          <a:xfrm>
            <a:off x="570543" y="1393371"/>
            <a:ext cx="8810247" cy="48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20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439</Words>
  <Application>Microsoft Office PowerPoint</Application>
  <PresentationFormat>Произвольный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Эффективная деятельность воспитателя ЦКРОиР, как результат продуктивного взаимодействия всех участников образовательного процесса</vt:lpstr>
      <vt:lpstr>Контингент учащихся класса </vt:lpstr>
      <vt:lpstr>Перечень документации воспитателя класса:</vt:lpstr>
      <vt:lpstr>Три блока работы воспитателя: </vt:lpstr>
      <vt:lpstr>Работа с учащимися</vt:lpstr>
      <vt:lpstr>Работа с учащимися</vt:lpstr>
      <vt:lpstr>Презентация PowerPoint</vt:lpstr>
      <vt:lpstr>Виды деятельности учащихся в КТП, которые базируются на целях и задачах, поставленных учителем при планировании учебных и коррекционных занятий</vt:lpstr>
      <vt:lpstr>Фрагмент КТП воспитательных мероприятий</vt:lpstr>
      <vt:lpstr>Дневник наблюдения за учащимся с аутистическими нарушениями</vt:lpstr>
      <vt:lpstr>Формы работы с законными представителями учащихся</vt:lpstr>
      <vt:lpstr>Фрагмент плана работы с законными представителями учащихся</vt:lpstr>
      <vt:lpstr>Взаимодействие со специалистами ЦКРОиР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деятельность воспитателя ЦКРОиР, как результат продуктивного взаимодействия всех участников образовательного процесса</dc:title>
  <dc:creator>Мещанинова Оксана</dc:creator>
  <cp:lastModifiedBy>юзер3</cp:lastModifiedBy>
  <cp:revision>26</cp:revision>
  <dcterms:created xsi:type="dcterms:W3CDTF">2021-10-18T08:38:25Z</dcterms:created>
  <dcterms:modified xsi:type="dcterms:W3CDTF">2021-10-21T09:58:21Z</dcterms:modified>
</cp:coreProperties>
</file>