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3" r:id="rId13"/>
    <p:sldId id="265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40875-B519-45DA-8405-0C235A3186D5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4BD6-E80A-42C5-BC6B-F070B2440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5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6FA6C8-0EE8-4AEC-9C1F-99E1C068B8A5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9D103A-97DF-49FF-B41D-9F5FB66D87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Диагностический компонент в работе воспитателя  ЦКРОиР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772400" cy="1199704"/>
          </a:xfrm>
        </p:spPr>
        <p:txBody>
          <a:bodyPr>
            <a:normAutofit/>
          </a:bodyPr>
          <a:lstStyle/>
          <a:p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Дуган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Надежда Александровна,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дошкольной группы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ГУО «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районный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ЦКРОиР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19_132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877" y="1481138"/>
            <a:ext cx="610424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Спрячь зверей</a:t>
            </a:r>
            <a:b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проведении обследования задания предъявляются ребенку сразу для самостоятельного выполнения, после объяснения задания. Последовательно предлагаем ребёнку сгруппировать игрушки; раскрыть матрёшку и собрать её; сложить целую картинку из частей, сложить цветок называя цвета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задания должны сопровождаться естественными жестами и комментированием действий. Если ребенок затрудняется выполнить задания самостоятельно, взрослый демонстрирует соответствующее действие, а затем просит ребёнка повторить его. Если ребёнок не справляется и в этом случае, то используется метод совместных действий. Например, педагог руками ребёнка собирает матрешку; складывает разрезную картинку. Вслед за этим ребёнку предлагается действовать самостоятельно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br>
              <a:rPr lang="ru-RU" sz="28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выполнению 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диагностических заданий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задания 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критериями оценки действий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ДУГАН Н.А\изображение_viber_2021-10-21_09-08-23.jp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08712" cy="477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lvl="8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диагностического обследования ребенка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Ф.И. ребёнка                                                        начало года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конец года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зучаемые действия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9" y="2420888"/>
          <a:ext cx="698477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510"/>
                <a:gridCol w="495037"/>
                <a:gridCol w="495037"/>
                <a:gridCol w="495037"/>
                <a:gridCol w="522154"/>
              </a:tblGrid>
              <a:tr h="3168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Группировка</a:t>
                      </a:r>
                      <a:r>
                        <a:rPr lang="ru-RU" baseline="0" dirty="0" smtClean="0"/>
                        <a:t> предметов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dirty="0" smtClean="0"/>
                        <a:t>Найди цветок для бабочки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Разбери и сложи матрёшку четырёхсоставную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Сложи разрезную картинку (из трёх частей)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ru-RU" dirty="0" smtClean="0"/>
                        <a:t>Спрячь зверей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51114_0946[0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3785762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развитию сенсорных эталонов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3" descr="IMG_20170922_165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46" y="1357298"/>
            <a:ext cx="3829077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предметным областям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УГАН Н.А\изображение_viber_2021-10-21_09-05-57.jp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755486" cy="5039094"/>
          </a:xfrm>
          <a:prstGeom prst="rect">
            <a:avLst/>
          </a:prstGeom>
          <a:noFill/>
        </p:spPr>
      </p:pic>
      <p:pic>
        <p:nvPicPr>
          <p:cNvPr id="1027" name="Picture 3" descr="F:\ДУГАН Н.А\изображение_viber_2021-10-21_09-05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786214" cy="500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недели: «Овощи»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УГАН Н.А\изображение_viber_2021-10-21_09-05-57.jpg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3429024" cy="2643206"/>
          </a:xfrm>
          <a:prstGeom prst="rect">
            <a:avLst/>
          </a:prstGeom>
          <a:noFill/>
        </p:spPr>
      </p:pic>
      <p:pic>
        <p:nvPicPr>
          <p:cNvPr id="2051" name="Picture 3" descr="F:\ДУГАН Н.А\изображение_viber_2021-10-21_09-05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456500" cy="2643206"/>
          </a:xfrm>
          <a:prstGeom prst="rect">
            <a:avLst/>
          </a:prstGeom>
          <a:noFill/>
        </p:spPr>
      </p:pic>
      <p:pic>
        <p:nvPicPr>
          <p:cNvPr id="2052" name="Picture 4" descr="F:\ДУГАН Н.А\изображение_viber_2021-10-21_09-05-56.jp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3429024" cy="2428891"/>
          </a:xfrm>
          <a:prstGeom prst="rect">
            <a:avLst/>
          </a:prstGeom>
          <a:noFill/>
        </p:spPr>
      </p:pic>
      <p:pic>
        <p:nvPicPr>
          <p:cNvPr id="2053" name="Picture 5" descr="F:\ДУГАН Н.А\изображение_viber_2021-10-21_09-05-58.jp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143380"/>
            <a:ext cx="342902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ДУГАН Н.А\изображение_viber_2021-10-21_09-5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1543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222_11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335575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развитию сенсорных эталонов 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развитию мелкой моторики руки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MG_20190222_113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355751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90222_112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428736"/>
            <a:ext cx="335575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Восприятие формы, величины, цвета 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IMG_20190222_113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3355751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8582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уровня сенсорного развития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УГАН Н.А\изображение_viber_2021-10-21_09-08-21.jp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847653" cy="457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Сложи разрезную картинку (из  частей)  (методика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Е.А.)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Группировка предметов                           (адаптированный вариант методики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Л.А.)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Разбери и сложи матрёшку четырёхсоставную (методика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Е.А.)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цветок для бабочки                            (адаптированный вариант методики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Земцовой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М.И.)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Спрячь зверей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 задания: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19_132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81138"/>
            <a:ext cx="450059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 разрезную картинку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(из  частей) 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(методика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19_13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877" y="1481138"/>
            <a:ext cx="610424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Группировка предметов </a:t>
            </a:r>
            <a:br>
              <a:rPr lang="ru-RU" sz="28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(адаптированный вариант методики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Л.А.)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Разбери и сложи матрёшку четырёхсоставную </a:t>
            </a:r>
            <a: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(методика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Е.А.)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раскраски\iошг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4867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19_131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877" y="1772816"/>
            <a:ext cx="6104246" cy="42342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цветок для бабочки                            </a:t>
            </a: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(адаптированный вариант методики </a:t>
            </a:r>
            <a:r>
              <a:rPr lang="ru-RU" sz="27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Земцовой</a:t>
            </a: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М.И.)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</TotalTime>
  <Words>236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Диагностический компонент в работе воспитателя  ЦКРОиР</vt:lpstr>
      <vt:lpstr>Работа по развитию сенсорных эталонов  и развитию мелкой моторики руки</vt:lpstr>
      <vt:lpstr>  Восприятие формы, величины, цвета  </vt:lpstr>
      <vt:lpstr>Диагностика уровня сенсорного развития </vt:lpstr>
      <vt:lpstr>Диагностические  задания:</vt:lpstr>
      <vt:lpstr>Сложи разрезную картинку (из  частей)  (методика Стребелевой Е.А.) </vt:lpstr>
      <vt:lpstr>Группировка предметов  (адаптированный вариант методики Венгера Л.А.)</vt:lpstr>
      <vt:lpstr>Разбери и сложи матрёшку четырёхсоставную  (методика Стребелевой Е.А.) </vt:lpstr>
      <vt:lpstr> Найди цветок для бабочки                            (адаптированный вариант методики Земцовой М.И.) </vt:lpstr>
      <vt:lpstr>Спрячь зверей </vt:lpstr>
      <vt:lpstr>Требования  к выполнению  диагностических заданий </vt:lpstr>
      <vt:lpstr>Диагностические задания  с критериями оценки действий</vt:lpstr>
      <vt:lpstr>   Карта диагностического обследования ребенка  Ф.И. ребёнка                                                        начало года                                                                               конец года Изучаемые действия </vt:lpstr>
      <vt:lpstr>  Работа по развитию сенсорных эталонов  </vt:lpstr>
      <vt:lpstr>Перспективное планирование  по предметным областям</vt:lpstr>
      <vt:lpstr>Тема недели: «Овощи» </vt:lpstr>
      <vt:lpstr>Выставка детских работ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Диагностические задания для определения уровня актуального сенсорного развития дошкольников с тяжёлыми и (или) множественными физическими и (или) психическими нарушениями</dc:title>
  <dc:creator>Admin</dc:creator>
  <cp:lastModifiedBy>юзер3</cp:lastModifiedBy>
  <cp:revision>68</cp:revision>
  <dcterms:created xsi:type="dcterms:W3CDTF">2021-10-19T15:26:51Z</dcterms:created>
  <dcterms:modified xsi:type="dcterms:W3CDTF">2021-10-21T10:04:45Z</dcterms:modified>
</cp:coreProperties>
</file>