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89" r:id="rId3"/>
    <p:sldId id="280" r:id="rId4"/>
    <p:sldId id="300" r:id="rId5"/>
    <p:sldId id="302" r:id="rId6"/>
    <p:sldId id="281" r:id="rId7"/>
    <p:sldId id="303" r:id="rId8"/>
    <p:sldId id="301" r:id="rId9"/>
    <p:sldId id="304" r:id="rId10"/>
    <p:sldId id="305" r:id="rId11"/>
    <p:sldId id="306" r:id="rId12"/>
    <p:sldId id="307" r:id="rId13"/>
    <p:sldId id="309" r:id="rId14"/>
    <p:sldId id="311" r:id="rId15"/>
    <p:sldId id="312" r:id="rId16"/>
    <p:sldId id="313" r:id="rId17"/>
    <p:sldId id="291" r:id="rId18"/>
    <p:sldId id="292" r:id="rId19"/>
    <p:sldId id="299" r:id="rId20"/>
    <p:sldId id="31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0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501" autoAdjust="0"/>
  </p:normalViewPr>
  <p:slideViewPr>
    <p:cSldViewPr showGuides="1">
      <p:cViewPr varScale="1">
        <p:scale>
          <a:sx n="82" d="100"/>
          <a:sy n="82" d="100"/>
        </p:scale>
        <p:origin x="1474" y="67"/>
      </p:cViewPr>
      <p:guideLst>
        <p:guide orient="horz" pos="2704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DB106-0DFE-443E-89FB-AC3A35614D9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EECE0DA-5CDD-4D6C-96D4-DB741A26A17C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Что записывать в журнал?</a:t>
          </a:r>
        </a:p>
      </dgm:t>
    </dgm:pt>
    <dgm:pt modelId="{E0665646-E918-4425-B289-F57BE003F994}" type="parTrans" cxnId="{DFF66F33-F625-4060-B419-F25BCF689CA1}">
      <dgm:prSet/>
      <dgm:spPr/>
      <dgm:t>
        <a:bodyPr/>
        <a:lstStyle/>
        <a:p>
          <a:endParaRPr lang="ru-RU"/>
        </a:p>
      </dgm:t>
    </dgm:pt>
    <dgm:pt modelId="{F48BE11B-FE7D-47E4-93C9-A09292F8AA46}" type="sibTrans" cxnId="{DFF66F33-F625-4060-B419-F25BCF689CA1}">
      <dgm:prSet/>
      <dgm:spPr/>
      <dgm:t>
        <a:bodyPr/>
        <a:lstStyle/>
        <a:p>
          <a:endParaRPr lang="ru-RU"/>
        </a:p>
      </dgm:t>
    </dgm:pt>
    <dgm:pt modelId="{4D48C3CC-6050-4C1B-ACD6-843FB812068D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Как составлять календарно-тематическое планирование?</a:t>
          </a:r>
        </a:p>
      </dgm:t>
    </dgm:pt>
    <dgm:pt modelId="{32F000C6-65B5-45F4-A089-101CEB76D751}" type="parTrans" cxnId="{75E596B5-AC3C-44C7-98BD-FE128C126548}">
      <dgm:prSet/>
      <dgm:spPr/>
      <dgm:t>
        <a:bodyPr/>
        <a:lstStyle/>
        <a:p>
          <a:endParaRPr lang="ru-RU"/>
        </a:p>
      </dgm:t>
    </dgm:pt>
    <dgm:pt modelId="{3B91BEDE-2B18-422E-8894-0A5CF277E474}" type="sibTrans" cxnId="{75E596B5-AC3C-44C7-98BD-FE128C126548}">
      <dgm:prSet/>
      <dgm:spPr/>
      <dgm:t>
        <a:bodyPr/>
        <a:lstStyle/>
        <a:p>
          <a:endParaRPr lang="ru-RU"/>
        </a:p>
      </dgm:t>
    </dgm:pt>
    <dgm:pt modelId="{D259774A-D2B1-4262-BC1A-6C05B470999A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Как осуществлять обучение?</a:t>
          </a:r>
        </a:p>
      </dgm:t>
    </dgm:pt>
    <dgm:pt modelId="{0F336278-E50D-4F4E-9B5E-D5D2AF5320C1}" type="parTrans" cxnId="{81DF9C85-57C8-49BB-A14E-C95FB6609C4B}">
      <dgm:prSet/>
      <dgm:spPr/>
      <dgm:t>
        <a:bodyPr/>
        <a:lstStyle/>
        <a:p>
          <a:endParaRPr lang="ru-RU"/>
        </a:p>
      </dgm:t>
    </dgm:pt>
    <dgm:pt modelId="{4E409447-2DE6-4D73-AAB1-76555984D22D}" type="sibTrans" cxnId="{81DF9C85-57C8-49BB-A14E-C95FB6609C4B}">
      <dgm:prSet/>
      <dgm:spPr/>
      <dgm:t>
        <a:bodyPr/>
        <a:lstStyle/>
        <a:p>
          <a:endParaRPr lang="ru-RU"/>
        </a:p>
      </dgm:t>
    </dgm:pt>
    <dgm:pt modelId="{C850507A-2BC2-4827-A5C8-561A2DF5E812}" type="pres">
      <dgm:prSet presAssocID="{1A3DB106-0DFE-443E-89FB-AC3A35614D9F}" presName="linear" presStyleCnt="0">
        <dgm:presLayoutVars>
          <dgm:animLvl val="lvl"/>
          <dgm:resizeHandles val="exact"/>
        </dgm:presLayoutVars>
      </dgm:prSet>
      <dgm:spPr/>
    </dgm:pt>
    <dgm:pt modelId="{B08FC99E-F4DD-4AB8-9CA8-13D4BC37B80A}" type="pres">
      <dgm:prSet presAssocID="{FEECE0DA-5CDD-4D6C-96D4-DB741A26A17C}" presName="parentText" presStyleLbl="node1" presStyleIdx="0" presStyleCnt="3" custScaleY="76785">
        <dgm:presLayoutVars>
          <dgm:chMax val="0"/>
          <dgm:bulletEnabled val="1"/>
        </dgm:presLayoutVars>
      </dgm:prSet>
      <dgm:spPr/>
    </dgm:pt>
    <dgm:pt modelId="{3E4E3A81-0064-4D16-93F3-F5F545B632ED}" type="pres">
      <dgm:prSet presAssocID="{F48BE11B-FE7D-47E4-93C9-A09292F8AA46}" presName="spacer" presStyleCnt="0"/>
      <dgm:spPr/>
    </dgm:pt>
    <dgm:pt modelId="{343861C3-3575-4CAF-A2A2-CB2449D8C4A3}" type="pres">
      <dgm:prSet presAssocID="{4D48C3CC-6050-4C1B-ACD6-843FB812068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20B94B8F-CFB3-467D-9C2E-1AD73826D333}" type="pres">
      <dgm:prSet presAssocID="{3B91BEDE-2B18-422E-8894-0A5CF277E474}" presName="spacer" presStyleCnt="0"/>
      <dgm:spPr/>
    </dgm:pt>
    <dgm:pt modelId="{8F5FBC3B-577D-4BE9-8019-47EA1852592E}" type="pres">
      <dgm:prSet presAssocID="{D259774A-D2B1-4262-BC1A-6C05B470999A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3E56F0F-A252-4F28-9A48-D38354ED97B7}" type="presOf" srcId="{D259774A-D2B1-4262-BC1A-6C05B470999A}" destId="{8F5FBC3B-577D-4BE9-8019-47EA1852592E}" srcOrd="0" destOrd="0" presId="urn:microsoft.com/office/officeart/2005/8/layout/vList2"/>
    <dgm:cxn modelId="{DFF66F33-F625-4060-B419-F25BCF689CA1}" srcId="{1A3DB106-0DFE-443E-89FB-AC3A35614D9F}" destId="{FEECE0DA-5CDD-4D6C-96D4-DB741A26A17C}" srcOrd="0" destOrd="0" parTransId="{E0665646-E918-4425-B289-F57BE003F994}" sibTransId="{F48BE11B-FE7D-47E4-93C9-A09292F8AA46}"/>
    <dgm:cxn modelId="{81DF9C85-57C8-49BB-A14E-C95FB6609C4B}" srcId="{1A3DB106-0DFE-443E-89FB-AC3A35614D9F}" destId="{D259774A-D2B1-4262-BC1A-6C05B470999A}" srcOrd="2" destOrd="0" parTransId="{0F336278-E50D-4F4E-9B5E-D5D2AF5320C1}" sibTransId="{4E409447-2DE6-4D73-AAB1-76555984D22D}"/>
    <dgm:cxn modelId="{52B30C8B-552C-42CF-BB9A-9989C311CB47}" type="presOf" srcId="{4D48C3CC-6050-4C1B-ACD6-843FB812068D}" destId="{343861C3-3575-4CAF-A2A2-CB2449D8C4A3}" srcOrd="0" destOrd="0" presId="urn:microsoft.com/office/officeart/2005/8/layout/vList2"/>
    <dgm:cxn modelId="{75E596B5-AC3C-44C7-98BD-FE128C126548}" srcId="{1A3DB106-0DFE-443E-89FB-AC3A35614D9F}" destId="{4D48C3CC-6050-4C1B-ACD6-843FB812068D}" srcOrd="1" destOrd="0" parTransId="{32F000C6-65B5-45F4-A089-101CEB76D751}" sibTransId="{3B91BEDE-2B18-422E-8894-0A5CF277E474}"/>
    <dgm:cxn modelId="{D16C9CF8-087E-44FD-ACF0-93DD41E7ED02}" type="presOf" srcId="{1A3DB106-0DFE-443E-89FB-AC3A35614D9F}" destId="{C850507A-2BC2-4827-A5C8-561A2DF5E812}" srcOrd="0" destOrd="0" presId="urn:microsoft.com/office/officeart/2005/8/layout/vList2"/>
    <dgm:cxn modelId="{255466FD-7CB3-4350-9D33-B8AE3B5C3426}" type="presOf" srcId="{FEECE0DA-5CDD-4D6C-96D4-DB741A26A17C}" destId="{B08FC99E-F4DD-4AB8-9CA8-13D4BC37B80A}" srcOrd="0" destOrd="0" presId="urn:microsoft.com/office/officeart/2005/8/layout/vList2"/>
    <dgm:cxn modelId="{782ED0F3-F0A4-4E87-ADB8-C43456F6225A}" type="presParOf" srcId="{C850507A-2BC2-4827-A5C8-561A2DF5E812}" destId="{B08FC99E-F4DD-4AB8-9CA8-13D4BC37B80A}" srcOrd="0" destOrd="0" presId="urn:microsoft.com/office/officeart/2005/8/layout/vList2"/>
    <dgm:cxn modelId="{688C4A52-3065-4828-8C3E-107A82E1390A}" type="presParOf" srcId="{C850507A-2BC2-4827-A5C8-561A2DF5E812}" destId="{3E4E3A81-0064-4D16-93F3-F5F545B632ED}" srcOrd="1" destOrd="0" presId="urn:microsoft.com/office/officeart/2005/8/layout/vList2"/>
    <dgm:cxn modelId="{40BDA61B-58B1-4125-8C60-FB7DB51C6797}" type="presParOf" srcId="{C850507A-2BC2-4827-A5C8-561A2DF5E812}" destId="{343861C3-3575-4CAF-A2A2-CB2449D8C4A3}" srcOrd="2" destOrd="0" presId="urn:microsoft.com/office/officeart/2005/8/layout/vList2"/>
    <dgm:cxn modelId="{7074CED7-38BF-4214-94F7-0DB206B53C17}" type="presParOf" srcId="{C850507A-2BC2-4827-A5C8-561A2DF5E812}" destId="{20B94B8F-CFB3-467D-9C2E-1AD73826D333}" srcOrd="3" destOrd="0" presId="urn:microsoft.com/office/officeart/2005/8/layout/vList2"/>
    <dgm:cxn modelId="{4CD421E4-85EE-4B20-84C4-A2971BD10286}" type="presParOf" srcId="{C850507A-2BC2-4827-A5C8-561A2DF5E812}" destId="{8F5FBC3B-577D-4BE9-8019-47EA1852592E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0A055E-AC70-49BF-B3B2-D7DED304ABEF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032AA09-20EB-49EF-853B-53DC650532A3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Две темы</a:t>
          </a:r>
        </a:p>
      </dgm:t>
    </dgm:pt>
    <dgm:pt modelId="{E2768C3D-DA71-4A12-BF83-5624E86B4118}" type="parTrans" cxnId="{41BA183A-B003-48EC-9C35-847BA64F6584}">
      <dgm:prSet/>
      <dgm:spPr/>
      <dgm:t>
        <a:bodyPr/>
        <a:lstStyle/>
        <a:p>
          <a:endParaRPr lang="ru-RU"/>
        </a:p>
      </dgm:t>
    </dgm:pt>
    <dgm:pt modelId="{111CF232-2A3D-4FBE-9432-E64F0AB39ADC}" type="sibTrans" cxnId="{41BA183A-B003-48EC-9C35-847BA64F6584}">
      <dgm:prSet/>
      <dgm:spPr/>
      <dgm:t>
        <a:bodyPr/>
        <a:lstStyle/>
        <a:p>
          <a:endParaRPr lang="ru-RU"/>
        </a:p>
      </dgm:t>
    </dgm:pt>
    <dgm:pt modelId="{AF7D7DC5-6137-4EF1-8BC2-865182EC10B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Задачи</a:t>
          </a:r>
        </a:p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Оборудование </a:t>
          </a:r>
        </a:p>
      </dgm:t>
    </dgm:pt>
    <dgm:pt modelId="{6A26846D-7733-4C7D-BBF2-319D50EB64B9}" type="parTrans" cxnId="{EB1343FF-3627-4E3B-B974-75DC379413E4}">
      <dgm:prSet/>
      <dgm:spPr/>
      <dgm:t>
        <a:bodyPr/>
        <a:lstStyle/>
        <a:p>
          <a:endParaRPr lang="ru-RU"/>
        </a:p>
      </dgm:t>
    </dgm:pt>
    <dgm:pt modelId="{97C0C9DD-DF38-44E1-B133-79663EA23DC5}" type="sibTrans" cxnId="{EB1343FF-3627-4E3B-B974-75DC379413E4}">
      <dgm:prSet/>
      <dgm:spPr/>
      <dgm:t>
        <a:bodyPr/>
        <a:lstStyle/>
        <a:p>
          <a:endParaRPr lang="ru-RU"/>
        </a:p>
      </dgm:t>
    </dgm:pt>
    <dgm:pt modelId="{63C0ABD6-F62E-4E7B-A17B-FB9CBD5E6098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Ход занятия</a:t>
          </a:r>
        </a:p>
      </dgm:t>
    </dgm:pt>
    <dgm:pt modelId="{CF30A8D5-17AF-4CE9-95DD-10D6745E6D31}" type="parTrans" cxnId="{99CC1F77-21A2-4BA3-AD62-CE3DA4E7A02A}">
      <dgm:prSet/>
      <dgm:spPr/>
      <dgm:t>
        <a:bodyPr/>
        <a:lstStyle/>
        <a:p>
          <a:endParaRPr lang="ru-RU"/>
        </a:p>
      </dgm:t>
    </dgm:pt>
    <dgm:pt modelId="{82D96E31-3170-4A8A-8486-F7C127476BBC}" type="sibTrans" cxnId="{99CC1F77-21A2-4BA3-AD62-CE3DA4E7A02A}">
      <dgm:prSet/>
      <dgm:spPr/>
      <dgm:t>
        <a:bodyPr/>
        <a:lstStyle/>
        <a:p>
          <a:endParaRPr lang="ru-RU"/>
        </a:p>
      </dgm:t>
    </dgm:pt>
    <dgm:pt modelId="{6B37835B-2DB8-4E06-822D-91192A8F145E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На каждом этапе – виды деятельности, задания для учащихся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II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отделения</a:t>
          </a:r>
        </a:p>
      </dgm:t>
    </dgm:pt>
    <dgm:pt modelId="{3EA1C7B0-63CF-48DC-8E29-DAC5D977264C}" type="parTrans" cxnId="{499F7A61-126D-4253-8043-A87FD58A55ED}">
      <dgm:prSet/>
      <dgm:spPr/>
      <dgm:t>
        <a:bodyPr/>
        <a:lstStyle/>
        <a:p>
          <a:endParaRPr lang="ru-RU"/>
        </a:p>
      </dgm:t>
    </dgm:pt>
    <dgm:pt modelId="{2A56E654-EFA5-44BA-B634-255F03F43E54}" type="sibTrans" cxnId="{499F7A61-126D-4253-8043-A87FD58A55ED}">
      <dgm:prSet/>
      <dgm:spPr/>
      <dgm:t>
        <a:bodyPr/>
        <a:lstStyle/>
        <a:p>
          <a:endParaRPr lang="ru-RU"/>
        </a:p>
      </dgm:t>
    </dgm:pt>
    <dgm:pt modelId="{0CB86286-41E8-4022-B7E8-9FEF029D2FB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Оценивание</a:t>
          </a:r>
        </a:p>
      </dgm:t>
    </dgm:pt>
    <dgm:pt modelId="{F9A4B54A-1102-4EA8-9B4F-F213D639A11A}" type="parTrans" cxnId="{A994E529-D384-4695-941F-51ACEBB3657C}">
      <dgm:prSet/>
      <dgm:spPr/>
      <dgm:t>
        <a:bodyPr/>
        <a:lstStyle/>
        <a:p>
          <a:endParaRPr lang="ru-RU"/>
        </a:p>
      </dgm:t>
    </dgm:pt>
    <dgm:pt modelId="{620F3251-38D7-4F5D-BB8D-99B59566AF71}" type="sibTrans" cxnId="{A994E529-D384-4695-941F-51ACEBB3657C}">
      <dgm:prSet/>
      <dgm:spPr/>
      <dgm:t>
        <a:bodyPr/>
        <a:lstStyle/>
        <a:p>
          <a:endParaRPr lang="ru-RU"/>
        </a:p>
      </dgm:t>
    </dgm:pt>
    <dgm:pt modelId="{86F384F2-DB54-43B6-B8F3-56A1C5ECEDBF}">
      <dgm:prSet phldrT="[Текст]"/>
      <dgm:spPr/>
      <dgm:t>
        <a:bodyPr/>
        <a:lstStyle/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отделение – десятибалльная система</a:t>
          </a:r>
        </a:p>
        <a:p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II  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отделение –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безотметочное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gm:t>
    </dgm:pt>
    <dgm:pt modelId="{76A3085F-DD34-427C-81F1-832670F669BA}" type="parTrans" cxnId="{560EA164-061C-4F1B-9C2D-A9B95D35F5D8}">
      <dgm:prSet/>
      <dgm:spPr/>
      <dgm:t>
        <a:bodyPr/>
        <a:lstStyle/>
        <a:p>
          <a:endParaRPr lang="ru-RU"/>
        </a:p>
      </dgm:t>
    </dgm:pt>
    <dgm:pt modelId="{A1BA2F56-2C28-4845-8471-7B77418F18E2}" type="sibTrans" cxnId="{560EA164-061C-4F1B-9C2D-A9B95D35F5D8}">
      <dgm:prSet/>
      <dgm:spPr/>
      <dgm:t>
        <a:bodyPr/>
        <a:lstStyle/>
        <a:p>
          <a:endParaRPr lang="ru-RU"/>
        </a:p>
      </dgm:t>
    </dgm:pt>
    <dgm:pt modelId="{B3B7CFEC-221E-4B53-9CF9-2615F7C9329C}" type="pres">
      <dgm:prSet presAssocID="{FC0A055E-AC70-49BF-B3B2-D7DED304ABEF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7E534B19-CCEA-4E4A-A926-8BA69A11FA38}" type="pres">
      <dgm:prSet presAssocID="{7032AA09-20EB-49EF-853B-53DC650532A3}" presName="parentText1" presStyleLbl="node1" presStyleIdx="0" presStyleCnt="3" custLinFactNeighborY="-14268">
        <dgm:presLayoutVars>
          <dgm:chMax/>
          <dgm:chPref val="3"/>
          <dgm:bulletEnabled val="1"/>
        </dgm:presLayoutVars>
      </dgm:prSet>
      <dgm:spPr/>
    </dgm:pt>
    <dgm:pt modelId="{46A63797-2286-4B96-96B8-5146AA482AC5}" type="pres">
      <dgm:prSet presAssocID="{7032AA09-20EB-49EF-853B-53DC650532A3}" presName="childText1" presStyleLbl="solidAlignAcc1" presStyleIdx="0" presStyleCnt="3" custLinFactNeighborY="-8398">
        <dgm:presLayoutVars>
          <dgm:chMax val="0"/>
          <dgm:chPref val="0"/>
          <dgm:bulletEnabled val="1"/>
        </dgm:presLayoutVars>
      </dgm:prSet>
      <dgm:spPr/>
    </dgm:pt>
    <dgm:pt modelId="{2F735735-092C-451A-8F21-C4E7D9784420}" type="pres">
      <dgm:prSet presAssocID="{63C0ABD6-F62E-4E7B-A17B-FB9CBD5E6098}" presName="parentText2" presStyleLbl="node1" presStyleIdx="1" presStyleCnt="3" custLinFactNeighborX="-1246" custLinFactNeighborY="-18005">
        <dgm:presLayoutVars>
          <dgm:chMax/>
          <dgm:chPref val="3"/>
          <dgm:bulletEnabled val="1"/>
        </dgm:presLayoutVars>
      </dgm:prSet>
      <dgm:spPr/>
    </dgm:pt>
    <dgm:pt modelId="{C5598349-0C98-4FB0-B660-E3E6D9CA32C7}" type="pres">
      <dgm:prSet presAssocID="{63C0ABD6-F62E-4E7B-A17B-FB9CBD5E6098}" presName="childText2" presStyleLbl="solidAlignAcc1" presStyleIdx="1" presStyleCnt="3" custScaleY="125107" custLinFactNeighborX="-2038" custLinFactNeighborY="925">
        <dgm:presLayoutVars>
          <dgm:chMax val="0"/>
          <dgm:chPref val="0"/>
          <dgm:bulletEnabled val="1"/>
        </dgm:presLayoutVars>
      </dgm:prSet>
      <dgm:spPr/>
    </dgm:pt>
    <dgm:pt modelId="{2D32872B-0675-42F1-AC62-AFA19C6FE587}" type="pres">
      <dgm:prSet presAssocID="{0CB86286-41E8-4022-B7E8-9FEF029D2FB0}" presName="parentText3" presStyleLbl="node1" presStyleIdx="2" presStyleCnt="3" custLinFactNeighborX="-1024" custLinFactNeighborY="-21742">
        <dgm:presLayoutVars>
          <dgm:chMax/>
          <dgm:chPref val="3"/>
          <dgm:bulletEnabled val="1"/>
        </dgm:presLayoutVars>
      </dgm:prSet>
      <dgm:spPr/>
    </dgm:pt>
    <dgm:pt modelId="{F907B998-B027-4BCF-83A9-AEE1762B707D}" type="pres">
      <dgm:prSet presAssocID="{0CB86286-41E8-4022-B7E8-9FEF029D2FB0}" presName="childText3" presStyleLbl="solidAlignAcc1" presStyleIdx="2" presStyleCnt="3" custScaleY="138864">
        <dgm:presLayoutVars>
          <dgm:chMax val="0"/>
          <dgm:chPref val="0"/>
          <dgm:bulletEnabled val="1"/>
        </dgm:presLayoutVars>
      </dgm:prSet>
      <dgm:spPr/>
    </dgm:pt>
  </dgm:ptLst>
  <dgm:cxnLst>
    <dgm:cxn modelId="{D620000D-B458-4525-9695-9CF5822B7563}" type="presOf" srcId="{FC0A055E-AC70-49BF-B3B2-D7DED304ABEF}" destId="{B3B7CFEC-221E-4B53-9CF9-2615F7C9329C}" srcOrd="0" destOrd="0" presId="urn:microsoft.com/office/officeart/2009/3/layout/IncreasingArrowsProcess"/>
    <dgm:cxn modelId="{19F8A615-A44C-4848-8B4E-BA3AAB0DE2B4}" type="presOf" srcId="{7032AA09-20EB-49EF-853B-53DC650532A3}" destId="{7E534B19-CCEA-4E4A-A926-8BA69A11FA38}" srcOrd="0" destOrd="0" presId="urn:microsoft.com/office/officeart/2009/3/layout/IncreasingArrowsProcess"/>
    <dgm:cxn modelId="{CDA21826-93C4-46C8-8478-BF475908A4FF}" type="presOf" srcId="{86F384F2-DB54-43B6-B8F3-56A1C5ECEDBF}" destId="{F907B998-B027-4BCF-83A9-AEE1762B707D}" srcOrd="0" destOrd="0" presId="urn:microsoft.com/office/officeart/2009/3/layout/IncreasingArrowsProcess"/>
    <dgm:cxn modelId="{A994E529-D384-4695-941F-51ACEBB3657C}" srcId="{FC0A055E-AC70-49BF-B3B2-D7DED304ABEF}" destId="{0CB86286-41E8-4022-B7E8-9FEF029D2FB0}" srcOrd="2" destOrd="0" parTransId="{F9A4B54A-1102-4EA8-9B4F-F213D639A11A}" sibTransId="{620F3251-38D7-4F5D-BB8D-99B59566AF71}"/>
    <dgm:cxn modelId="{8A1DCB2D-488B-4BC8-81F2-BB7703C34E65}" type="presOf" srcId="{0CB86286-41E8-4022-B7E8-9FEF029D2FB0}" destId="{2D32872B-0675-42F1-AC62-AFA19C6FE587}" srcOrd="0" destOrd="0" presId="urn:microsoft.com/office/officeart/2009/3/layout/IncreasingArrowsProcess"/>
    <dgm:cxn modelId="{41BA183A-B003-48EC-9C35-847BA64F6584}" srcId="{FC0A055E-AC70-49BF-B3B2-D7DED304ABEF}" destId="{7032AA09-20EB-49EF-853B-53DC650532A3}" srcOrd="0" destOrd="0" parTransId="{E2768C3D-DA71-4A12-BF83-5624E86B4118}" sibTransId="{111CF232-2A3D-4FBE-9432-E64F0AB39ADC}"/>
    <dgm:cxn modelId="{1681403A-E280-4709-8156-7CF8ACC315D9}" type="presOf" srcId="{6B37835B-2DB8-4E06-822D-91192A8F145E}" destId="{C5598349-0C98-4FB0-B660-E3E6D9CA32C7}" srcOrd="0" destOrd="0" presId="urn:microsoft.com/office/officeart/2009/3/layout/IncreasingArrowsProcess"/>
    <dgm:cxn modelId="{499F7A61-126D-4253-8043-A87FD58A55ED}" srcId="{63C0ABD6-F62E-4E7B-A17B-FB9CBD5E6098}" destId="{6B37835B-2DB8-4E06-822D-91192A8F145E}" srcOrd="0" destOrd="0" parTransId="{3EA1C7B0-63CF-48DC-8E29-DAC5D977264C}" sibTransId="{2A56E654-EFA5-44BA-B634-255F03F43E54}"/>
    <dgm:cxn modelId="{560EA164-061C-4F1B-9C2D-A9B95D35F5D8}" srcId="{0CB86286-41E8-4022-B7E8-9FEF029D2FB0}" destId="{86F384F2-DB54-43B6-B8F3-56A1C5ECEDBF}" srcOrd="0" destOrd="0" parTransId="{76A3085F-DD34-427C-81F1-832670F669BA}" sibTransId="{A1BA2F56-2C28-4845-8471-7B77418F18E2}"/>
    <dgm:cxn modelId="{99CC1F77-21A2-4BA3-AD62-CE3DA4E7A02A}" srcId="{FC0A055E-AC70-49BF-B3B2-D7DED304ABEF}" destId="{63C0ABD6-F62E-4E7B-A17B-FB9CBD5E6098}" srcOrd="1" destOrd="0" parTransId="{CF30A8D5-17AF-4CE9-95DD-10D6745E6D31}" sibTransId="{82D96E31-3170-4A8A-8486-F7C127476BBC}"/>
    <dgm:cxn modelId="{DF5E3B7E-C859-4DED-86FE-265FE8B303C2}" type="presOf" srcId="{AF7D7DC5-6137-4EF1-8BC2-865182EC10B8}" destId="{46A63797-2286-4B96-96B8-5146AA482AC5}" srcOrd="0" destOrd="0" presId="urn:microsoft.com/office/officeart/2009/3/layout/IncreasingArrowsProcess"/>
    <dgm:cxn modelId="{56030A95-4421-4922-9554-21F969B6A235}" type="presOf" srcId="{63C0ABD6-F62E-4E7B-A17B-FB9CBD5E6098}" destId="{2F735735-092C-451A-8F21-C4E7D9784420}" srcOrd="0" destOrd="0" presId="urn:microsoft.com/office/officeart/2009/3/layout/IncreasingArrowsProcess"/>
    <dgm:cxn modelId="{EB1343FF-3627-4E3B-B974-75DC379413E4}" srcId="{7032AA09-20EB-49EF-853B-53DC650532A3}" destId="{AF7D7DC5-6137-4EF1-8BC2-865182EC10B8}" srcOrd="0" destOrd="0" parTransId="{6A26846D-7733-4C7D-BBF2-319D50EB64B9}" sibTransId="{97C0C9DD-DF38-44E1-B133-79663EA23DC5}"/>
    <dgm:cxn modelId="{B8C1CEDB-D7DC-45AF-AD8B-D7B167579322}" type="presParOf" srcId="{B3B7CFEC-221E-4B53-9CF9-2615F7C9329C}" destId="{7E534B19-CCEA-4E4A-A926-8BA69A11FA38}" srcOrd="0" destOrd="0" presId="urn:microsoft.com/office/officeart/2009/3/layout/IncreasingArrowsProcess"/>
    <dgm:cxn modelId="{99B3BE9B-659B-45D9-982C-D1F731DA9F30}" type="presParOf" srcId="{B3B7CFEC-221E-4B53-9CF9-2615F7C9329C}" destId="{46A63797-2286-4B96-96B8-5146AA482AC5}" srcOrd="1" destOrd="0" presId="urn:microsoft.com/office/officeart/2009/3/layout/IncreasingArrowsProcess"/>
    <dgm:cxn modelId="{F2BAC837-02C1-4828-8AE0-E5BEF145BB7E}" type="presParOf" srcId="{B3B7CFEC-221E-4B53-9CF9-2615F7C9329C}" destId="{2F735735-092C-451A-8F21-C4E7D9784420}" srcOrd="2" destOrd="0" presId="urn:microsoft.com/office/officeart/2009/3/layout/IncreasingArrowsProcess"/>
    <dgm:cxn modelId="{36F616F7-4573-49E6-A4D5-8453091EF5BB}" type="presParOf" srcId="{B3B7CFEC-221E-4B53-9CF9-2615F7C9329C}" destId="{C5598349-0C98-4FB0-B660-E3E6D9CA32C7}" srcOrd="3" destOrd="0" presId="urn:microsoft.com/office/officeart/2009/3/layout/IncreasingArrowsProcess"/>
    <dgm:cxn modelId="{693F9CEC-FF63-4E70-8350-6A0AA368963E}" type="presParOf" srcId="{B3B7CFEC-221E-4B53-9CF9-2615F7C9329C}" destId="{2D32872B-0675-42F1-AC62-AFA19C6FE587}" srcOrd="4" destOrd="0" presId="urn:microsoft.com/office/officeart/2009/3/layout/IncreasingArrowsProcess"/>
    <dgm:cxn modelId="{33EA0E66-2A1A-4DE2-AA73-E3B45E17DB17}" type="presParOf" srcId="{B3B7CFEC-221E-4B53-9CF9-2615F7C9329C}" destId="{F907B998-B027-4BCF-83A9-AEE1762B707D}" srcOrd="5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C3129B-1431-4565-AC3C-3FAA93D57B7C}" type="doc">
      <dgm:prSet loTypeId="urn:microsoft.com/office/officeart/2005/8/layout/venn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A666932-9867-4390-A98C-9297A0DF7369}">
      <dgm:prSet phldrT="[Текст]" custT="1"/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Воспитатель </a:t>
          </a:r>
        </a:p>
      </dgm:t>
    </dgm:pt>
    <dgm:pt modelId="{5A4B8544-7C78-48DA-B4F3-E7A71B716425}" type="parTrans" cxnId="{984BF962-FF20-4A3D-958F-7214C4682BF3}">
      <dgm:prSet/>
      <dgm:spPr/>
      <dgm:t>
        <a:bodyPr/>
        <a:lstStyle/>
        <a:p>
          <a:endParaRPr lang="ru-RU"/>
        </a:p>
      </dgm:t>
    </dgm:pt>
    <dgm:pt modelId="{35CFEDD6-D951-4524-B575-0DFDE92C8EB7}" type="sibTrans" cxnId="{984BF962-FF20-4A3D-958F-7214C4682BF3}">
      <dgm:prSet/>
      <dgm:spPr/>
      <dgm:t>
        <a:bodyPr/>
        <a:lstStyle/>
        <a:p>
          <a:endParaRPr lang="ru-RU"/>
        </a:p>
      </dgm:t>
    </dgm:pt>
    <dgm:pt modelId="{8DF09C50-7A4E-4911-9E5D-F86703961FAF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3 факультативных занятий</a:t>
          </a:r>
        </a:p>
      </dgm:t>
    </dgm:pt>
    <dgm:pt modelId="{431B9854-4F27-46CE-BBA9-DBF59C975A91}" type="parTrans" cxnId="{DC4F4D01-37B3-41CF-BFA3-B9A63F1DA5F9}">
      <dgm:prSet/>
      <dgm:spPr/>
      <dgm:t>
        <a:bodyPr/>
        <a:lstStyle/>
        <a:p>
          <a:endParaRPr lang="ru-RU"/>
        </a:p>
      </dgm:t>
    </dgm:pt>
    <dgm:pt modelId="{C7959A01-17A9-403E-8476-A3C34BE1FC5E}" type="sibTrans" cxnId="{DC4F4D01-37B3-41CF-BFA3-B9A63F1DA5F9}">
      <dgm:prSet/>
      <dgm:spPr/>
      <dgm:t>
        <a:bodyPr/>
        <a:lstStyle/>
        <a:p>
          <a:endParaRPr lang="ru-RU"/>
        </a:p>
      </dgm:t>
    </dgm:pt>
    <dgm:pt modelId="{835C5AEA-8FAF-4BAD-A955-03528DBBEC82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2 часа коррекционных занятий </a:t>
          </a:r>
        </a:p>
      </dgm:t>
    </dgm:pt>
    <dgm:pt modelId="{78122AF6-4263-4124-B24A-87F9DEE42F01}" type="parTrans" cxnId="{DF59E1EE-1EE0-4A0D-8F31-19B5E2693FF0}">
      <dgm:prSet/>
      <dgm:spPr/>
      <dgm:t>
        <a:bodyPr/>
        <a:lstStyle/>
        <a:p>
          <a:endParaRPr lang="ru-RU"/>
        </a:p>
      </dgm:t>
    </dgm:pt>
    <dgm:pt modelId="{2FB92791-B80D-4E91-BCE1-8E613DE1AB93}" type="sibTrans" cxnId="{DF59E1EE-1EE0-4A0D-8F31-19B5E2693FF0}">
      <dgm:prSet/>
      <dgm:spPr/>
      <dgm:t>
        <a:bodyPr/>
        <a:lstStyle/>
        <a:p>
          <a:endParaRPr lang="ru-RU"/>
        </a:p>
      </dgm:t>
    </dgm:pt>
    <dgm:pt modelId="{605138FF-A28F-4B30-BAD0-A18E9034B4FB}">
      <dgm:prSet phldrT="[Текст]" custT="1"/>
      <dgm:spPr/>
      <dgm:t>
        <a:bodyPr/>
        <a:lstStyle/>
        <a:p>
          <a:r>
            <a:rPr lang="ru-RU" sz="1600" dirty="0">
              <a:latin typeface="Times New Roman" panose="02020603050405020304" pitchFamily="18" charset="0"/>
              <a:cs typeface="Times New Roman" panose="02020603050405020304" pitchFamily="18" charset="0"/>
            </a:rPr>
            <a:t>4 часа учебных занятий</a:t>
          </a:r>
        </a:p>
      </dgm:t>
    </dgm:pt>
    <dgm:pt modelId="{65C3AE51-7C4C-437A-81A2-90C1F889CE7A}" type="parTrans" cxnId="{6A4B3D88-16F1-41D5-A877-1CEDD031806B}">
      <dgm:prSet/>
      <dgm:spPr/>
      <dgm:t>
        <a:bodyPr/>
        <a:lstStyle/>
        <a:p>
          <a:endParaRPr lang="ru-RU"/>
        </a:p>
      </dgm:t>
    </dgm:pt>
    <dgm:pt modelId="{11489C83-305F-440C-8CA6-9E1D5518C67E}" type="sibTrans" cxnId="{6A4B3D88-16F1-41D5-A877-1CEDD031806B}">
      <dgm:prSet/>
      <dgm:spPr/>
      <dgm:t>
        <a:bodyPr/>
        <a:lstStyle/>
        <a:p>
          <a:endParaRPr lang="ru-RU"/>
        </a:p>
      </dgm:t>
    </dgm:pt>
    <dgm:pt modelId="{E0918CF7-4151-417A-8FF2-8F04572C7218}" type="pres">
      <dgm:prSet presAssocID="{91C3129B-1431-4565-AC3C-3FAA93D57B7C}" presName="Name0" presStyleCnt="0">
        <dgm:presLayoutVars>
          <dgm:chMax val="7"/>
          <dgm:resizeHandles val="exact"/>
        </dgm:presLayoutVars>
      </dgm:prSet>
      <dgm:spPr/>
    </dgm:pt>
    <dgm:pt modelId="{277E566E-C80E-451E-BD4C-F83DFE1DC02B}" type="pres">
      <dgm:prSet presAssocID="{91C3129B-1431-4565-AC3C-3FAA93D57B7C}" presName="comp1" presStyleCnt="0"/>
      <dgm:spPr/>
    </dgm:pt>
    <dgm:pt modelId="{CA56DE49-C8E2-4690-A8D6-9089F7E56E85}" type="pres">
      <dgm:prSet presAssocID="{91C3129B-1431-4565-AC3C-3FAA93D57B7C}" presName="circle1" presStyleLbl="node1" presStyleIdx="0" presStyleCnt="4" custScaleX="130911"/>
      <dgm:spPr/>
    </dgm:pt>
    <dgm:pt modelId="{934854EA-C229-441D-89B6-FA1695C0F8A2}" type="pres">
      <dgm:prSet presAssocID="{91C3129B-1431-4565-AC3C-3FAA93D57B7C}" presName="c1text" presStyleLbl="node1" presStyleIdx="0" presStyleCnt="4">
        <dgm:presLayoutVars>
          <dgm:bulletEnabled val="1"/>
        </dgm:presLayoutVars>
      </dgm:prSet>
      <dgm:spPr/>
    </dgm:pt>
    <dgm:pt modelId="{235E90DF-3EE2-439C-96DE-E8E06AB0C9E5}" type="pres">
      <dgm:prSet presAssocID="{91C3129B-1431-4565-AC3C-3FAA93D57B7C}" presName="comp2" presStyleCnt="0"/>
      <dgm:spPr/>
    </dgm:pt>
    <dgm:pt modelId="{9CB4DC83-29C8-4D83-87A6-58E6389BC46B}" type="pres">
      <dgm:prSet presAssocID="{91C3129B-1431-4565-AC3C-3FAA93D57B7C}" presName="circle2" presStyleLbl="node1" presStyleIdx="1" presStyleCnt="4" custScaleX="154779"/>
      <dgm:spPr/>
    </dgm:pt>
    <dgm:pt modelId="{F2AB10FF-8610-45ED-9F06-2B11E411A522}" type="pres">
      <dgm:prSet presAssocID="{91C3129B-1431-4565-AC3C-3FAA93D57B7C}" presName="c2text" presStyleLbl="node1" presStyleIdx="1" presStyleCnt="4">
        <dgm:presLayoutVars>
          <dgm:bulletEnabled val="1"/>
        </dgm:presLayoutVars>
      </dgm:prSet>
      <dgm:spPr/>
    </dgm:pt>
    <dgm:pt modelId="{7537AD55-DC4B-4E48-B1A4-16292A4C2863}" type="pres">
      <dgm:prSet presAssocID="{91C3129B-1431-4565-AC3C-3FAA93D57B7C}" presName="comp3" presStyleCnt="0"/>
      <dgm:spPr/>
    </dgm:pt>
    <dgm:pt modelId="{A9D62273-794F-4733-A452-7BEB1E72F077}" type="pres">
      <dgm:prSet presAssocID="{91C3129B-1431-4565-AC3C-3FAA93D57B7C}" presName="circle3" presStyleLbl="node1" presStyleIdx="2" presStyleCnt="4" custScaleX="147310"/>
      <dgm:spPr/>
    </dgm:pt>
    <dgm:pt modelId="{5E3FE03D-4A9A-4B01-B41C-A69D3531785E}" type="pres">
      <dgm:prSet presAssocID="{91C3129B-1431-4565-AC3C-3FAA93D57B7C}" presName="c3text" presStyleLbl="node1" presStyleIdx="2" presStyleCnt="4">
        <dgm:presLayoutVars>
          <dgm:bulletEnabled val="1"/>
        </dgm:presLayoutVars>
      </dgm:prSet>
      <dgm:spPr/>
    </dgm:pt>
    <dgm:pt modelId="{6C60FE3E-F69B-4144-9831-1D35643305A5}" type="pres">
      <dgm:prSet presAssocID="{91C3129B-1431-4565-AC3C-3FAA93D57B7C}" presName="comp4" presStyleCnt="0"/>
      <dgm:spPr/>
    </dgm:pt>
    <dgm:pt modelId="{F9E56636-D0B8-421F-9F95-6AB5A6B1F8BB}" type="pres">
      <dgm:prSet presAssocID="{91C3129B-1431-4565-AC3C-3FAA93D57B7C}" presName="circle4" presStyleLbl="node1" presStyleIdx="3" presStyleCnt="4" custScaleX="167810" custLinFactNeighborX="-8414" custLinFactNeighborY="39613"/>
      <dgm:spPr/>
    </dgm:pt>
    <dgm:pt modelId="{AB47FAC7-458A-4BFF-BB22-6FC489829D37}" type="pres">
      <dgm:prSet presAssocID="{91C3129B-1431-4565-AC3C-3FAA93D57B7C}" presName="c4text" presStyleLbl="node1" presStyleIdx="3" presStyleCnt="4">
        <dgm:presLayoutVars>
          <dgm:bulletEnabled val="1"/>
        </dgm:presLayoutVars>
      </dgm:prSet>
      <dgm:spPr/>
    </dgm:pt>
  </dgm:ptLst>
  <dgm:cxnLst>
    <dgm:cxn modelId="{DC4F4D01-37B3-41CF-BFA3-B9A63F1DA5F9}" srcId="{91C3129B-1431-4565-AC3C-3FAA93D57B7C}" destId="{8DF09C50-7A4E-4911-9E5D-F86703961FAF}" srcOrd="1" destOrd="0" parTransId="{431B9854-4F27-46CE-BBA9-DBF59C975A91}" sibTransId="{C7959A01-17A9-403E-8476-A3C34BE1FC5E}"/>
    <dgm:cxn modelId="{D5311C04-0A14-4CDE-A421-076506B17AE5}" type="presOf" srcId="{3A666932-9867-4390-A98C-9297A0DF7369}" destId="{CA56DE49-C8E2-4690-A8D6-9089F7E56E85}" srcOrd="0" destOrd="0" presId="urn:microsoft.com/office/officeart/2005/8/layout/venn2"/>
    <dgm:cxn modelId="{734BEA16-93CF-4A8B-A17A-C92AC56CE073}" type="presOf" srcId="{8DF09C50-7A4E-4911-9E5D-F86703961FAF}" destId="{9CB4DC83-29C8-4D83-87A6-58E6389BC46B}" srcOrd="0" destOrd="0" presId="urn:microsoft.com/office/officeart/2005/8/layout/venn2"/>
    <dgm:cxn modelId="{481FEA2F-8F76-414B-8785-61E287A0AEC0}" type="presOf" srcId="{605138FF-A28F-4B30-BAD0-A18E9034B4FB}" destId="{AB47FAC7-458A-4BFF-BB22-6FC489829D37}" srcOrd="1" destOrd="0" presId="urn:microsoft.com/office/officeart/2005/8/layout/venn2"/>
    <dgm:cxn modelId="{BCBC935F-B9A7-4922-AE79-E25B5495E7C5}" type="presOf" srcId="{91C3129B-1431-4565-AC3C-3FAA93D57B7C}" destId="{E0918CF7-4151-417A-8FF2-8F04572C7218}" srcOrd="0" destOrd="0" presId="urn:microsoft.com/office/officeart/2005/8/layout/venn2"/>
    <dgm:cxn modelId="{984BF962-FF20-4A3D-958F-7214C4682BF3}" srcId="{91C3129B-1431-4565-AC3C-3FAA93D57B7C}" destId="{3A666932-9867-4390-A98C-9297A0DF7369}" srcOrd="0" destOrd="0" parTransId="{5A4B8544-7C78-48DA-B4F3-E7A71B716425}" sibTransId="{35CFEDD6-D951-4524-B575-0DFDE92C8EB7}"/>
    <dgm:cxn modelId="{5544D174-CCC5-4D57-9DE3-F3F8D4B67802}" type="presOf" srcId="{605138FF-A28F-4B30-BAD0-A18E9034B4FB}" destId="{F9E56636-D0B8-421F-9F95-6AB5A6B1F8BB}" srcOrd="0" destOrd="0" presId="urn:microsoft.com/office/officeart/2005/8/layout/venn2"/>
    <dgm:cxn modelId="{4C348D56-8A3F-4BB7-A29B-99193B43BAAE}" type="presOf" srcId="{8DF09C50-7A4E-4911-9E5D-F86703961FAF}" destId="{F2AB10FF-8610-45ED-9F06-2B11E411A522}" srcOrd="1" destOrd="0" presId="urn:microsoft.com/office/officeart/2005/8/layout/venn2"/>
    <dgm:cxn modelId="{6A4B3D88-16F1-41D5-A877-1CEDD031806B}" srcId="{91C3129B-1431-4565-AC3C-3FAA93D57B7C}" destId="{605138FF-A28F-4B30-BAD0-A18E9034B4FB}" srcOrd="3" destOrd="0" parTransId="{65C3AE51-7C4C-437A-81A2-90C1F889CE7A}" sibTransId="{11489C83-305F-440C-8CA6-9E1D5518C67E}"/>
    <dgm:cxn modelId="{DB6F5B91-318D-4161-8209-B78779C0CA6D}" type="presOf" srcId="{835C5AEA-8FAF-4BAD-A955-03528DBBEC82}" destId="{5E3FE03D-4A9A-4B01-B41C-A69D3531785E}" srcOrd="1" destOrd="0" presId="urn:microsoft.com/office/officeart/2005/8/layout/venn2"/>
    <dgm:cxn modelId="{594AAE9D-371A-4EA8-8E32-5DF691C9DE16}" type="presOf" srcId="{3A666932-9867-4390-A98C-9297A0DF7369}" destId="{934854EA-C229-441D-89B6-FA1695C0F8A2}" srcOrd="1" destOrd="0" presId="urn:microsoft.com/office/officeart/2005/8/layout/venn2"/>
    <dgm:cxn modelId="{818F46E3-BCB0-49C0-AE0C-4F8D1EF83D26}" type="presOf" srcId="{835C5AEA-8FAF-4BAD-A955-03528DBBEC82}" destId="{A9D62273-794F-4733-A452-7BEB1E72F077}" srcOrd="0" destOrd="0" presId="urn:microsoft.com/office/officeart/2005/8/layout/venn2"/>
    <dgm:cxn modelId="{DF59E1EE-1EE0-4A0D-8F31-19B5E2693FF0}" srcId="{91C3129B-1431-4565-AC3C-3FAA93D57B7C}" destId="{835C5AEA-8FAF-4BAD-A955-03528DBBEC82}" srcOrd="2" destOrd="0" parTransId="{78122AF6-4263-4124-B24A-87F9DEE42F01}" sibTransId="{2FB92791-B80D-4E91-BCE1-8E613DE1AB93}"/>
    <dgm:cxn modelId="{1FCADBA7-BE1D-48F5-ACD8-42B2587A81F0}" type="presParOf" srcId="{E0918CF7-4151-417A-8FF2-8F04572C7218}" destId="{277E566E-C80E-451E-BD4C-F83DFE1DC02B}" srcOrd="0" destOrd="0" presId="urn:microsoft.com/office/officeart/2005/8/layout/venn2"/>
    <dgm:cxn modelId="{EC792550-41A1-474D-8CB7-4355E3CB4E62}" type="presParOf" srcId="{277E566E-C80E-451E-BD4C-F83DFE1DC02B}" destId="{CA56DE49-C8E2-4690-A8D6-9089F7E56E85}" srcOrd="0" destOrd="0" presId="urn:microsoft.com/office/officeart/2005/8/layout/venn2"/>
    <dgm:cxn modelId="{114A5793-416A-4409-9C70-E86ABBAF7F54}" type="presParOf" srcId="{277E566E-C80E-451E-BD4C-F83DFE1DC02B}" destId="{934854EA-C229-441D-89B6-FA1695C0F8A2}" srcOrd="1" destOrd="0" presId="urn:microsoft.com/office/officeart/2005/8/layout/venn2"/>
    <dgm:cxn modelId="{620852C0-3AB0-4462-9620-056DD5ADEC11}" type="presParOf" srcId="{E0918CF7-4151-417A-8FF2-8F04572C7218}" destId="{235E90DF-3EE2-439C-96DE-E8E06AB0C9E5}" srcOrd="1" destOrd="0" presId="urn:microsoft.com/office/officeart/2005/8/layout/venn2"/>
    <dgm:cxn modelId="{536FB0D8-80EB-4049-8F68-BDAF58EFBE77}" type="presParOf" srcId="{235E90DF-3EE2-439C-96DE-E8E06AB0C9E5}" destId="{9CB4DC83-29C8-4D83-87A6-58E6389BC46B}" srcOrd="0" destOrd="0" presId="urn:microsoft.com/office/officeart/2005/8/layout/venn2"/>
    <dgm:cxn modelId="{5FC19DA0-5521-427B-BE25-E48CA31212D5}" type="presParOf" srcId="{235E90DF-3EE2-439C-96DE-E8E06AB0C9E5}" destId="{F2AB10FF-8610-45ED-9F06-2B11E411A522}" srcOrd="1" destOrd="0" presId="urn:microsoft.com/office/officeart/2005/8/layout/venn2"/>
    <dgm:cxn modelId="{ECA572B9-6F09-4F97-9F23-501A1B1D5608}" type="presParOf" srcId="{E0918CF7-4151-417A-8FF2-8F04572C7218}" destId="{7537AD55-DC4B-4E48-B1A4-16292A4C2863}" srcOrd="2" destOrd="0" presId="urn:microsoft.com/office/officeart/2005/8/layout/venn2"/>
    <dgm:cxn modelId="{BE86A89C-DDC5-443E-A7C3-19E3DDD47418}" type="presParOf" srcId="{7537AD55-DC4B-4E48-B1A4-16292A4C2863}" destId="{A9D62273-794F-4733-A452-7BEB1E72F077}" srcOrd="0" destOrd="0" presId="urn:microsoft.com/office/officeart/2005/8/layout/venn2"/>
    <dgm:cxn modelId="{CD7B66A5-BB07-4559-8B0C-F095A4E7BB1D}" type="presParOf" srcId="{7537AD55-DC4B-4E48-B1A4-16292A4C2863}" destId="{5E3FE03D-4A9A-4B01-B41C-A69D3531785E}" srcOrd="1" destOrd="0" presId="urn:microsoft.com/office/officeart/2005/8/layout/venn2"/>
    <dgm:cxn modelId="{BFE1413C-851C-40B4-B83D-415DFA901933}" type="presParOf" srcId="{E0918CF7-4151-417A-8FF2-8F04572C7218}" destId="{6C60FE3E-F69B-4144-9831-1D35643305A5}" srcOrd="3" destOrd="0" presId="urn:microsoft.com/office/officeart/2005/8/layout/venn2"/>
    <dgm:cxn modelId="{5C8C7463-E695-46D1-A888-B9EBE605AE6C}" type="presParOf" srcId="{6C60FE3E-F69B-4144-9831-1D35643305A5}" destId="{F9E56636-D0B8-421F-9F95-6AB5A6B1F8BB}" srcOrd="0" destOrd="0" presId="urn:microsoft.com/office/officeart/2005/8/layout/venn2"/>
    <dgm:cxn modelId="{37BE69D0-CDC3-4500-A230-9ECD2D0D6629}" type="presParOf" srcId="{6C60FE3E-F69B-4144-9831-1D35643305A5}" destId="{AB47FAC7-458A-4BFF-BB22-6FC489829D37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B76093-F416-486D-8280-7375041CEE4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9598B3E-B2D7-4E5E-8842-EE3A35E08D68}">
      <dgm:prSet phldrT="[Текст]"/>
      <dgm:spPr/>
      <dgm:t>
        <a:bodyPr/>
        <a:lstStyle/>
        <a:p>
          <a:r>
            <a:rPr lang="en-US" dirty="0"/>
            <a:t>I-V</a:t>
          </a:r>
          <a:endParaRPr lang="ru-RU" dirty="0"/>
        </a:p>
      </dgm:t>
    </dgm:pt>
    <dgm:pt modelId="{360557C5-0D0C-49DE-B5F1-4AB2C34B690B}" type="parTrans" cxnId="{F3505033-C220-4B50-BDCB-5D7F5D579801}">
      <dgm:prSet/>
      <dgm:spPr/>
      <dgm:t>
        <a:bodyPr/>
        <a:lstStyle/>
        <a:p>
          <a:endParaRPr lang="ru-RU"/>
        </a:p>
      </dgm:t>
    </dgm:pt>
    <dgm:pt modelId="{11354E75-768F-40D1-81A2-E41E8ED8A517}" type="sibTrans" cxnId="{F3505033-C220-4B50-BDCB-5D7F5D579801}">
      <dgm:prSet/>
      <dgm:spPr/>
      <dgm:t>
        <a:bodyPr/>
        <a:lstStyle/>
        <a:p>
          <a:endParaRPr lang="ru-RU"/>
        </a:p>
      </dgm:t>
    </dgm:pt>
    <dgm:pt modelId="{112E4334-D2CD-4B71-80CD-F45CE3BF1332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до 6 человек</a:t>
          </a:r>
        </a:p>
      </dgm:t>
    </dgm:pt>
    <dgm:pt modelId="{3C9AE153-0F6C-47B0-B6FE-B67CD3001BEC}" type="parTrans" cxnId="{F74CFEC5-6C26-4F32-8E65-A075F1BD4976}">
      <dgm:prSet/>
      <dgm:spPr/>
      <dgm:t>
        <a:bodyPr/>
        <a:lstStyle/>
        <a:p>
          <a:endParaRPr lang="ru-RU"/>
        </a:p>
      </dgm:t>
    </dgm:pt>
    <dgm:pt modelId="{D8471ABE-4523-4080-9101-3D8419622AE9}" type="sibTrans" cxnId="{F74CFEC5-6C26-4F32-8E65-A075F1BD4976}">
      <dgm:prSet/>
      <dgm:spPr/>
      <dgm:t>
        <a:bodyPr/>
        <a:lstStyle/>
        <a:p>
          <a:endParaRPr lang="ru-RU"/>
        </a:p>
      </dgm:t>
    </dgm:pt>
    <dgm:pt modelId="{3C6076ED-D552-4D67-85F4-BB62C398FA95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часов – по наибольшему объему часов</a:t>
          </a:r>
        </a:p>
      </dgm:t>
    </dgm:pt>
    <dgm:pt modelId="{E4B9865A-DB8B-4931-80B5-B21C9762B1BC}" type="parTrans" cxnId="{FF9B8832-9FB9-4274-937A-76715D43C0C6}">
      <dgm:prSet/>
      <dgm:spPr/>
      <dgm:t>
        <a:bodyPr/>
        <a:lstStyle/>
        <a:p>
          <a:endParaRPr lang="ru-RU"/>
        </a:p>
      </dgm:t>
    </dgm:pt>
    <dgm:pt modelId="{DA70DB7C-13E2-4051-A86E-6008EB59EDDD}" type="sibTrans" cxnId="{FF9B8832-9FB9-4274-937A-76715D43C0C6}">
      <dgm:prSet/>
      <dgm:spPr/>
      <dgm:t>
        <a:bodyPr/>
        <a:lstStyle/>
        <a:p>
          <a:endParaRPr lang="ru-RU"/>
        </a:p>
      </dgm:t>
    </dgm:pt>
    <dgm:pt modelId="{5D77BC23-3145-442D-A273-C934A0A400A3}">
      <dgm:prSet phldrT="[Текст]"/>
      <dgm:spPr/>
      <dgm:t>
        <a:bodyPr/>
        <a:lstStyle/>
        <a:p>
          <a:r>
            <a:rPr lang="en-US" dirty="0"/>
            <a:t>V-IX</a:t>
          </a:r>
          <a:endParaRPr lang="ru-RU" dirty="0"/>
        </a:p>
      </dgm:t>
    </dgm:pt>
    <dgm:pt modelId="{17A7BEC7-7063-4682-BBBD-30C0EE56BD28}" type="parTrans" cxnId="{258FC897-3229-486A-9789-8EDCE2AF35B1}">
      <dgm:prSet/>
      <dgm:spPr/>
      <dgm:t>
        <a:bodyPr/>
        <a:lstStyle/>
        <a:p>
          <a:endParaRPr lang="ru-RU"/>
        </a:p>
      </dgm:t>
    </dgm:pt>
    <dgm:pt modelId="{E6EBEEE3-608F-42C8-8464-86F13BBBC608}" type="sibTrans" cxnId="{258FC897-3229-486A-9789-8EDCE2AF35B1}">
      <dgm:prSet/>
      <dgm:spPr/>
      <dgm:t>
        <a:bodyPr/>
        <a:lstStyle/>
        <a:p>
          <a:endParaRPr lang="ru-RU"/>
        </a:p>
      </dgm:t>
    </dgm:pt>
    <dgm:pt modelId="{0E836F94-01B8-44D4-BEE3-FFB42C965AAB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до 6 человек</a:t>
          </a:r>
        </a:p>
      </dgm:t>
    </dgm:pt>
    <dgm:pt modelId="{E1EFFAB1-60FC-497C-9C45-1C5C7E520261}" type="parTrans" cxnId="{0A727650-E379-4B41-ADC7-99C9EAB1F4C8}">
      <dgm:prSet/>
      <dgm:spPr/>
      <dgm:t>
        <a:bodyPr/>
        <a:lstStyle/>
        <a:p>
          <a:endParaRPr lang="ru-RU"/>
        </a:p>
      </dgm:t>
    </dgm:pt>
    <dgm:pt modelId="{31068895-01F3-429B-99B4-02945E885347}" type="sibTrans" cxnId="{0A727650-E379-4B41-ADC7-99C9EAB1F4C8}">
      <dgm:prSet/>
      <dgm:spPr/>
      <dgm:t>
        <a:bodyPr/>
        <a:lstStyle/>
        <a:p>
          <a:endParaRPr lang="ru-RU"/>
        </a:p>
      </dgm:t>
    </dgm:pt>
    <dgm:pt modelId="{70DD1511-5301-4623-995D-1FA1447FE5F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часов – по наибольшему объему часов</a:t>
          </a:r>
        </a:p>
      </dgm:t>
    </dgm:pt>
    <dgm:pt modelId="{C5772E7E-FCAD-4204-B64A-3A776489B986}" type="parTrans" cxnId="{1B6AAE17-7198-4E8F-B3F5-378AC85767CE}">
      <dgm:prSet/>
      <dgm:spPr/>
      <dgm:t>
        <a:bodyPr/>
        <a:lstStyle/>
        <a:p>
          <a:endParaRPr lang="ru-RU"/>
        </a:p>
      </dgm:t>
    </dgm:pt>
    <dgm:pt modelId="{9C2F4DC8-3FF1-477F-938C-A1D51782B712}" type="sibTrans" cxnId="{1B6AAE17-7198-4E8F-B3F5-378AC85767CE}">
      <dgm:prSet/>
      <dgm:spPr/>
      <dgm:t>
        <a:bodyPr/>
        <a:lstStyle/>
        <a:p>
          <a:endParaRPr lang="ru-RU"/>
        </a:p>
      </dgm:t>
    </dgm:pt>
    <dgm:pt modelId="{DE773139-1449-42EA-84EC-373B67448243}" type="pres">
      <dgm:prSet presAssocID="{55B76093-F416-486D-8280-7375041CEE48}" presName="Name0" presStyleCnt="0">
        <dgm:presLayoutVars>
          <dgm:dir/>
          <dgm:animLvl val="lvl"/>
          <dgm:resizeHandles val="exact"/>
        </dgm:presLayoutVars>
      </dgm:prSet>
      <dgm:spPr/>
    </dgm:pt>
    <dgm:pt modelId="{CADB2A09-F80C-44A2-9792-C4F57F3BB0DC}" type="pres">
      <dgm:prSet presAssocID="{D9598B3E-B2D7-4E5E-8842-EE3A35E08D68}" presName="composite" presStyleCnt="0"/>
      <dgm:spPr/>
    </dgm:pt>
    <dgm:pt modelId="{E056896A-996C-4801-BBCA-E5E2E63FD796}" type="pres">
      <dgm:prSet presAssocID="{D9598B3E-B2D7-4E5E-8842-EE3A35E08D68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49DDDF0A-2578-411B-A564-137D92D7E5D2}" type="pres">
      <dgm:prSet presAssocID="{D9598B3E-B2D7-4E5E-8842-EE3A35E08D68}" presName="desTx" presStyleLbl="alignAccFollowNode1" presStyleIdx="0" presStyleCnt="2">
        <dgm:presLayoutVars>
          <dgm:bulletEnabled val="1"/>
        </dgm:presLayoutVars>
      </dgm:prSet>
      <dgm:spPr/>
    </dgm:pt>
    <dgm:pt modelId="{FB7A135E-23BC-496E-9659-331FAA1F10D2}" type="pres">
      <dgm:prSet presAssocID="{11354E75-768F-40D1-81A2-E41E8ED8A517}" presName="space" presStyleCnt="0"/>
      <dgm:spPr/>
    </dgm:pt>
    <dgm:pt modelId="{1720F177-BE82-405F-8D1E-88F3F6565D96}" type="pres">
      <dgm:prSet presAssocID="{5D77BC23-3145-442D-A273-C934A0A400A3}" presName="composite" presStyleCnt="0"/>
      <dgm:spPr/>
    </dgm:pt>
    <dgm:pt modelId="{B9374020-A276-4A65-8286-A5382ABF9B60}" type="pres">
      <dgm:prSet presAssocID="{5D77BC23-3145-442D-A273-C934A0A400A3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A9072971-027B-4099-83A6-384B8EAC3615}" type="pres">
      <dgm:prSet presAssocID="{5D77BC23-3145-442D-A273-C934A0A400A3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DBC8C715-79A7-4E21-92CC-E2350B4A9453}" type="presOf" srcId="{0E836F94-01B8-44D4-BEE3-FFB42C965AAB}" destId="{A9072971-027B-4099-83A6-384B8EAC3615}" srcOrd="0" destOrd="0" presId="urn:microsoft.com/office/officeart/2005/8/layout/hList1"/>
    <dgm:cxn modelId="{1B6AAE17-7198-4E8F-B3F5-378AC85767CE}" srcId="{5D77BC23-3145-442D-A273-C934A0A400A3}" destId="{70DD1511-5301-4623-995D-1FA1447FE5F1}" srcOrd="1" destOrd="0" parTransId="{C5772E7E-FCAD-4204-B64A-3A776489B986}" sibTransId="{9C2F4DC8-3FF1-477F-938C-A1D51782B712}"/>
    <dgm:cxn modelId="{0CA21521-32CA-454C-89CC-3C111CED1558}" type="presOf" srcId="{55B76093-F416-486D-8280-7375041CEE48}" destId="{DE773139-1449-42EA-84EC-373B67448243}" srcOrd="0" destOrd="0" presId="urn:microsoft.com/office/officeart/2005/8/layout/hList1"/>
    <dgm:cxn modelId="{FF9B8832-9FB9-4274-937A-76715D43C0C6}" srcId="{D9598B3E-B2D7-4E5E-8842-EE3A35E08D68}" destId="{3C6076ED-D552-4D67-85F4-BB62C398FA95}" srcOrd="1" destOrd="0" parTransId="{E4B9865A-DB8B-4931-80B5-B21C9762B1BC}" sibTransId="{DA70DB7C-13E2-4051-A86E-6008EB59EDDD}"/>
    <dgm:cxn modelId="{F3505033-C220-4B50-BDCB-5D7F5D579801}" srcId="{55B76093-F416-486D-8280-7375041CEE48}" destId="{D9598B3E-B2D7-4E5E-8842-EE3A35E08D68}" srcOrd="0" destOrd="0" parTransId="{360557C5-0D0C-49DE-B5F1-4AB2C34B690B}" sibTransId="{11354E75-768F-40D1-81A2-E41E8ED8A517}"/>
    <dgm:cxn modelId="{413D0A5C-1E33-4155-A34E-3DD7A756CE0B}" type="presOf" srcId="{112E4334-D2CD-4B71-80CD-F45CE3BF1332}" destId="{49DDDF0A-2578-411B-A564-137D92D7E5D2}" srcOrd="0" destOrd="0" presId="urn:microsoft.com/office/officeart/2005/8/layout/hList1"/>
    <dgm:cxn modelId="{0A727650-E379-4B41-ADC7-99C9EAB1F4C8}" srcId="{5D77BC23-3145-442D-A273-C934A0A400A3}" destId="{0E836F94-01B8-44D4-BEE3-FFB42C965AAB}" srcOrd="0" destOrd="0" parTransId="{E1EFFAB1-60FC-497C-9C45-1C5C7E520261}" sibTransId="{31068895-01F3-429B-99B4-02945E885347}"/>
    <dgm:cxn modelId="{C1EEEA51-FDFC-4EA2-81DE-98159FC9B42B}" type="presOf" srcId="{70DD1511-5301-4623-995D-1FA1447FE5F1}" destId="{A9072971-027B-4099-83A6-384B8EAC3615}" srcOrd="0" destOrd="1" presId="urn:microsoft.com/office/officeart/2005/8/layout/hList1"/>
    <dgm:cxn modelId="{258FC897-3229-486A-9789-8EDCE2AF35B1}" srcId="{55B76093-F416-486D-8280-7375041CEE48}" destId="{5D77BC23-3145-442D-A273-C934A0A400A3}" srcOrd="1" destOrd="0" parTransId="{17A7BEC7-7063-4682-BBBD-30C0EE56BD28}" sibTransId="{E6EBEEE3-608F-42C8-8464-86F13BBBC608}"/>
    <dgm:cxn modelId="{F74CFEC5-6C26-4F32-8E65-A075F1BD4976}" srcId="{D9598B3E-B2D7-4E5E-8842-EE3A35E08D68}" destId="{112E4334-D2CD-4B71-80CD-F45CE3BF1332}" srcOrd="0" destOrd="0" parTransId="{3C9AE153-0F6C-47B0-B6FE-B67CD3001BEC}" sibTransId="{D8471ABE-4523-4080-9101-3D8419622AE9}"/>
    <dgm:cxn modelId="{472F9DE2-1E66-4119-B52B-2F655AC158C3}" type="presOf" srcId="{5D77BC23-3145-442D-A273-C934A0A400A3}" destId="{B9374020-A276-4A65-8286-A5382ABF9B60}" srcOrd="0" destOrd="0" presId="urn:microsoft.com/office/officeart/2005/8/layout/hList1"/>
    <dgm:cxn modelId="{7E11F0EE-05A7-494F-A2E7-C6F6CEE73926}" type="presOf" srcId="{3C6076ED-D552-4D67-85F4-BB62C398FA95}" destId="{49DDDF0A-2578-411B-A564-137D92D7E5D2}" srcOrd="0" destOrd="1" presId="urn:microsoft.com/office/officeart/2005/8/layout/hList1"/>
    <dgm:cxn modelId="{717BB5F7-5DCA-4E17-BD6E-774F1492AFC1}" type="presOf" srcId="{D9598B3E-B2D7-4E5E-8842-EE3A35E08D68}" destId="{E056896A-996C-4801-BBCA-E5E2E63FD796}" srcOrd="0" destOrd="0" presId="urn:microsoft.com/office/officeart/2005/8/layout/hList1"/>
    <dgm:cxn modelId="{A6C00490-C16D-47FD-8E18-168C6944C05F}" type="presParOf" srcId="{DE773139-1449-42EA-84EC-373B67448243}" destId="{CADB2A09-F80C-44A2-9792-C4F57F3BB0DC}" srcOrd="0" destOrd="0" presId="urn:microsoft.com/office/officeart/2005/8/layout/hList1"/>
    <dgm:cxn modelId="{6E955B37-2392-4D2C-A3D1-1E933C4EA1C5}" type="presParOf" srcId="{CADB2A09-F80C-44A2-9792-C4F57F3BB0DC}" destId="{E056896A-996C-4801-BBCA-E5E2E63FD796}" srcOrd="0" destOrd="0" presId="urn:microsoft.com/office/officeart/2005/8/layout/hList1"/>
    <dgm:cxn modelId="{E363B71D-2B3B-40C0-893D-949EC02280F2}" type="presParOf" srcId="{CADB2A09-F80C-44A2-9792-C4F57F3BB0DC}" destId="{49DDDF0A-2578-411B-A564-137D92D7E5D2}" srcOrd="1" destOrd="0" presId="urn:microsoft.com/office/officeart/2005/8/layout/hList1"/>
    <dgm:cxn modelId="{FD3EFC72-E006-437A-89F8-8274CDEA1E00}" type="presParOf" srcId="{DE773139-1449-42EA-84EC-373B67448243}" destId="{FB7A135E-23BC-496E-9659-331FAA1F10D2}" srcOrd="1" destOrd="0" presId="urn:microsoft.com/office/officeart/2005/8/layout/hList1"/>
    <dgm:cxn modelId="{C6138D01-A630-4A11-A4E7-3E965CAF4F74}" type="presParOf" srcId="{DE773139-1449-42EA-84EC-373B67448243}" destId="{1720F177-BE82-405F-8D1E-88F3F6565D96}" srcOrd="2" destOrd="0" presId="urn:microsoft.com/office/officeart/2005/8/layout/hList1"/>
    <dgm:cxn modelId="{7DE1F98F-8867-411A-93A1-D0D299C7A92F}" type="presParOf" srcId="{1720F177-BE82-405F-8D1E-88F3F6565D96}" destId="{B9374020-A276-4A65-8286-A5382ABF9B60}" srcOrd="0" destOrd="0" presId="urn:microsoft.com/office/officeart/2005/8/layout/hList1"/>
    <dgm:cxn modelId="{FFFA85AD-0D78-4096-B05F-280781C43F0A}" type="presParOf" srcId="{1720F177-BE82-405F-8D1E-88F3F6565D96}" destId="{A9072971-027B-4099-83A6-384B8EAC3615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FC99E-F4DD-4AB8-9CA8-13D4BC37B80A}">
      <dsp:nvSpPr>
        <dsp:cNvPr id="0" name=""/>
        <dsp:cNvSpPr/>
      </dsp:nvSpPr>
      <dsp:spPr>
        <a:xfrm>
          <a:off x="0" y="46466"/>
          <a:ext cx="7776864" cy="96351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Что записывать в журнал?</a:t>
          </a:r>
        </a:p>
      </dsp:txBody>
      <dsp:txXfrm>
        <a:off x="47035" y="93501"/>
        <a:ext cx="7682794" cy="869447"/>
      </dsp:txXfrm>
    </dsp:sp>
    <dsp:sp modelId="{343861C3-3575-4CAF-A2A2-CB2449D8C4A3}">
      <dsp:nvSpPr>
        <dsp:cNvPr id="0" name=""/>
        <dsp:cNvSpPr/>
      </dsp:nvSpPr>
      <dsp:spPr>
        <a:xfrm>
          <a:off x="0" y="1105024"/>
          <a:ext cx="7776864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Как составлять календарно-тематическое планирование?</a:t>
          </a:r>
        </a:p>
      </dsp:txBody>
      <dsp:txXfrm>
        <a:off x="61256" y="1166280"/>
        <a:ext cx="7654352" cy="1132313"/>
      </dsp:txXfrm>
    </dsp:sp>
    <dsp:sp modelId="{8F5FBC3B-577D-4BE9-8019-47EA1852592E}">
      <dsp:nvSpPr>
        <dsp:cNvPr id="0" name=""/>
        <dsp:cNvSpPr/>
      </dsp:nvSpPr>
      <dsp:spPr>
        <a:xfrm>
          <a:off x="0" y="2454889"/>
          <a:ext cx="7776864" cy="12548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Как осуществлять обучение?</a:t>
          </a:r>
        </a:p>
      </dsp:txBody>
      <dsp:txXfrm>
        <a:off x="61256" y="2516145"/>
        <a:ext cx="7654352" cy="113231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34B19-CCEA-4E4A-A926-8BA69A11FA38}">
      <dsp:nvSpPr>
        <dsp:cNvPr id="0" name=""/>
        <dsp:cNvSpPr/>
      </dsp:nvSpPr>
      <dsp:spPr>
        <a:xfrm>
          <a:off x="0" y="309255"/>
          <a:ext cx="8352928" cy="12165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1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Две темы</a:t>
          </a:r>
        </a:p>
      </dsp:txBody>
      <dsp:txXfrm>
        <a:off x="0" y="613381"/>
        <a:ext cx="8048802" cy="608252"/>
      </dsp:txXfrm>
    </dsp:sp>
    <dsp:sp modelId="{46A63797-2286-4B96-96B8-5146AA482AC5}">
      <dsp:nvSpPr>
        <dsp:cNvPr id="0" name=""/>
        <dsp:cNvSpPr/>
      </dsp:nvSpPr>
      <dsp:spPr>
        <a:xfrm>
          <a:off x="0" y="1224125"/>
          <a:ext cx="2572701" cy="234343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Задачи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Оборудование </a:t>
          </a:r>
        </a:p>
      </dsp:txBody>
      <dsp:txXfrm>
        <a:off x="0" y="1224125"/>
        <a:ext cx="2572701" cy="2343435"/>
      </dsp:txXfrm>
    </dsp:sp>
    <dsp:sp modelId="{2F735735-092C-451A-8F21-C4E7D9784420}">
      <dsp:nvSpPr>
        <dsp:cNvPr id="0" name=""/>
        <dsp:cNvSpPr/>
      </dsp:nvSpPr>
      <dsp:spPr>
        <a:xfrm>
          <a:off x="2500680" y="669296"/>
          <a:ext cx="5780226" cy="12165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1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Ход занятия</a:t>
          </a:r>
        </a:p>
      </dsp:txBody>
      <dsp:txXfrm>
        <a:off x="2500680" y="973422"/>
        <a:ext cx="5476100" cy="608252"/>
      </dsp:txXfrm>
    </dsp:sp>
    <dsp:sp modelId="{C5598349-0C98-4FB0-B660-E3E6D9CA32C7}">
      <dsp:nvSpPr>
        <dsp:cNvPr id="0" name=""/>
        <dsp:cNvSpPr/>
      </dsp:nvSpPr>
      <dsp:spPr>
        <a:xfrm>
          <a:off x="2520270" y="1553922"/>
          <a:ext cx="2572701" cy="29318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На каждом этапе – виды деятельности, задания для учащихся </a:t>
          </a: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II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отделения</a:t>
          </a:r>
        </a:p>
      </dsp:txBody>
      <dsp:txXfrm>
        <a:off x="2520270" y="1553922"/>
        <a:ext cx="2572701" cy="2931802"/>
      </dsp:txXfrm>
    </dsp:sp>
    <dsp:sp modelId="{2D32872B-0675-42F1-AC62-AFA19C6FE587}">
      <dsp:nvSpPr>
        <dsp:cNvPr id="0" name=""/>
        <dsp:cNvSpPr/>
      </dsp:nvSpPr>
      <dsp:spPr>
        <a:xfrm>
          <a:off x="5112558" y="1029337"/>
          <a:ext cx="3207524" cy="1216504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254000" bIns="19312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Оценивание</a:t>
          </a:r>
        </a:p>
      </dsp:txBody>
      <dsp:txXfrm>
        <a:off x="5112558" y="1333463"/>
        <a:ext cx="2903398" cy="608252"/>
      </dsp:txXfrm>
    </dsp:sp>
    <dsp:sp modelId="{F907B998-B027-4BCF-83A9-AEE1762B707D}">
      <dsp:nvSpPr>
        <dsp:cNvPr id="0" name=""/>
        <dsp:cNvSpPr/>
      </dsp:nvSpPr>
      <dsp:spPr>
        <a:xfrm>
          <a:off x="5145403" y="1783218"/>
          <a:ext cx="2572701" cy="32065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отделение – десятибалльная система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II  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отделение –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безотметочное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</a:p>
      </dsp:txBody>
      <dsp:txXfrm>
        <a:off x="5145403" y="1783218"/>
        <a:ext cx="2572701" cy="320656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56DE49-C8E2-4690-A8D6-9089F7E56E85}">
      <dsp:nvSpPr>
        <dsp:cNvPr id="0" name=""/>
        <dsp:cNvSpPr/>
      </dsp:nvSpPr>
      <dsp:spPr>
        <a:xfrm>
          <a:off x="1535429" y="0"/>
          <a:ext cx="5561717" cy="424847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Воспитатель </a:t>
          </a:r>
        </a:p>
      </dsp:txBody>
      <dsp:txXfrm>
        <a:off x="3538759" y="212423"/>
        <a:ext cx="1555056" cy="637270"/>
      </dsp:txXfrm>
    </dsp:sp>
    <dsp:sp modelId="{9CB4DC83-29C8-4D83-87A6-58E6389BC46B}">
      <dsp:nvSpPr>
        <dsp:cNvPr id="0" name=""/>
        <dsp:cNvSpPr/>
      </dsp:nvSpPr>
      <dsp:spPr>
        <a:xfrm>
          <a:off x="1685991" y="849694"/>
          <a:ext cx="5260593" cy="339877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 факультативных занятий</a:t>
          </a:r>
        </a:p>
      </dsp:txBody>
      <dsp:txXfrm>
        <a:off x="3396999" y="1053621"/>
        <a:ext cx="1838577" cy="611779"/>
      </dsp:txXfrm>
    </dsp:sp>
    <dsp:sp modelId="{A9D62273-794F-4733-A452-7BEB1E72F077}">
      <dsp:nvSpPr>
        <dsp:cNvPr id="0" name=""/>
        <dsp:cNvSpPr/>
      </dsp:nvSpPr>
      <dsp:spPr>
        <a:xfrm>
          <a:off x="2438760" y="1699388"/>
          <a:ext cx="3755054" cy="2549083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 часа коррекционных занятий </a:t>
          </a:r>
        </a:p>
      </dsp:txBody>
      <dsp:txXfrm>
        <a:off x="3441360" y="1890570"/>
        <a:ext cx="1749855" cy="573543"/>
      </dsp:txXfrm>
    </dsp:sp>
    <dsp:sp modelId="{F9E56636-D0B8-421F-9F95-6AB5A6B1F8BB}">
      <dsp:nvSpPr>
        <dsp:cNvPr id="0" name=""/>
        <dsp:cNvSpPr/>
      </dsp:nvSpPr>
      <dsp:spPr>
        <a:xfrm>
          <a:off x="2747429" y="2549083"/>
          <a:ext cx="2851744" cy="169938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4 часа учебных занятий</a:t>
          </a:r>
        </a:p>
      </dsp:txBody>
      <dsp:txXfrm>
        <a:off x="3165057" y="2973930"/>
        <a:ext cx="2016487" cy="8496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56896A-996C-4801-BBCA-E5E2E63FD796}">
      <dsp:nvSpPr>
        <dsp:cNvPr id="0" name=""/>
        <dsp:cNvSpPr/>
      </dsp:nvSpPr>
      <dsp:spPr>
        <a:xfrm>
          <a:off x="39" y="31300"/>
          <a:ext cx="3768606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I-V</a:t>
          </a:r>
          <a:endParaRPr lang="ru-RU" sz="3600" kern="1200" dirty="0"/>
        </a:p>
      </dsp:txBody>
      <dsp:txXfrm>
        <a:off x="39" y="31300"/>
        <a:ext cx="3768606" cy="1036800"/>
      </dsp:txXfrm>
    </dsp:sp>
    <dsp:sp modelId="{49DDDF0A-2578-411B-A564-137D92D7E5D2}">
      <dsp:nvSpPr>
        <dsp:cNvPr id="0" name=""/>
        <dsp:cNvSpPr/>
      </dsp:nvSpPr>
      <dsp:spPr>
        <a:xfrm>
          <a:off x="39" y="1068100"/>
          <a:ext cx="3768606" cy="2964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 6 человек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часов – по наибольшему объему часов</a:t>
          </a:r>
        </a:p>
      </dsp:txBody>
      <dsp:txXfrm>
        <a:off x="39" y="1068100"/>
        <a:ext cx="3768606" cy="2964599"/>
      </dsp:txXfrm>
    </dsp:sp>
    <dsp:sp modelId="{B9374020-A276-4A65-8286-A5382ABF9B60}">
      <dsp:nvSpPr>
        <dsp:cNvPr id="0" name=""/>
        <dsp:cNvSpPr/>
      </dsp:nvSpPr>
      <dsp:spPr>
        <a:xfrm>
          <a:off x="4296250" y="31300"/>
          <a:ext cx="3768606" cy="10368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6032" tIns="146304" rIns="256032" bIns="146304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V-IX</a:t>
          </a:r>
          <a:endParaRPr lang="ru-RU" sz="3600" kern="1200" dirty="0"/>
        </a:p>
      </dsp:txBody>
      <dsp:txXfrm>
        <a:off x="4296250" y="31300"/>
        <a:ext cx="3768606" cy="1036800"/>
      </dsp:txXfrm>
    </dsp:sp>
    <dsp:sp modelId="{A9072971-027B-4099-83A6-384B8EAC3615}">
      <dsp:nvSpPr>
        <dsp:cNvPr id="0" name=""/>
        <dsp:cNvSpPr/>
      </dsp:nvSpPr>
      <dsp:spPr>
        <a:xfrm>
          <a:off x="4296250" y="1068100"/>
          <a:ext cx="3768606" cy="296459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192024" rIns="256032" bIns="288036" numCol="1" spcCol="1270" anchor="t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 6 человек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36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количество часов – по наибольшему объему часов</a:t>
          </a:r>
        </a:p>
      </dsp:txBody>
      <dsp:txXfrm>
        <a:off x="4296250" y="1068100"/>
        <a:ext cx="3768606" cy="29645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EA75EA-6E64-4F05-9CBA-C5FEEC2A44DA}" type="datetimeFigureOut">
              <a:rPr lang="ru-RU" smtClean="0"/>
              <a:t>27.02.2020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4C194089-BEA2-4F2C-94A8-5F117BBA9A3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gif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3.gif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2736" y="836712"/>
            <a:ext cx="7702624" cy="1944216"/>
          </a:xfrm>
        </p:spPr>
        <p:txBody>
          <a:bodyPr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Особенности организации </a:t>
            </a:r>
            <a:b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образовательного процесса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реализации в классе двух образовательных программ (двух лет обучения)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3861048"/>
            <a:ext cx="6768752" cy="1752600"/>
          </a:xfrm>
        </p:spPr>
        <p:txBody>
          <a:bodyPr>
            <a:normAutofit/>
          </a:bodyPr>
          <a:lstStyle/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</a:p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	     В. С. Гавриленко,</a:t>
            </a:r>
          </a:p>
          <a:p>
            <a:pPr algn="l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			     методист центра</a:t>
            </a:r>
          </a:p>
        </p:txBody>
      </p:sp>
    </p:spTree>
    <p:extLst>
      <p:ext uri="{BB962C8B-B14F-4D97-AF65-F5344CB8AC3E}">
        <p14:creationId xmlns:p14="http://schemas.microsoft.com/office/powerpoint/2010/main" val="236591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88640"/>
            <a:ext cx="8748464" cy="410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вычэбнага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прадмета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русский язык/ элементы грамоты и развитие речи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9555884"/>
              </p:ext>
            </p:extLst>
          </p:nvPr>
        </p:nvGraphicFramePr>
        <p:xfrm>
          <a:off x="539552" y="692696"/>
          <a:ext cx="8208905" cy="20162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67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56797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5765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57655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5765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1010844"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№№ </a:t>
                      </a:r>
                      <a:r>
                        <a:rPr lang="ru-RU" sz="12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п.п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marL="71755" marR="7175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03.02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3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…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3570103"/>
              </p:ext>
            </p:extLst>
          </p:nvPr>
        </p:nvGraphicFramePr>
        <p:xfrm>
          <a:off x="539552" y="3068960"/>
          <a:ext cx="8208904" cy="24482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30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357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54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54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22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Чысло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месяц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Змест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вучэбных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заняткаÿ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Дамашняе заданне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Заÿваг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en-US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настаÿн</a:t>
                      </a:r>
                      <a:r>
                        <a:rPr lang="en-US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2239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03.02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двух предметов по их действиям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Соотнесение звука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 с буквой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1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7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7" name="Рисунок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191672"/>
            <a:ext cx="1807950" cy="1666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5570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16632"/>
            <a:ext cx="8856984" cy="249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УТВЕРЖДАЮ</a:t>
            </a:r>
            <a:endParaRPr lang="ru-RU" sz="1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Директор ГУО «…….»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_______   _____________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(подпись)                  (инициалы, фамилия)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____      _____ 2019 год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Календарно-тематическое планирование 4 класса по предмету русский язык/ элементы грамоты и развитие  речи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4279660"/>
              </p:ext>
            </p:extLst>
          </p:nvPr>
        </p:nvGraphicFramePr>
        <p:xfrm>
          <a:off x="179511" y="2708920"/>
          <a:ext cx="8640960" cy="37517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088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12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952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1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08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(программа первого отделения вспомогательной школы)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(программа второго отделения вспомогательной школы)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Дата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72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двух предметов по их действиям.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Соотнесение звука М с буквой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83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Обобщающий урок по теме «Слова – названия действий предметов».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ахождение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буквы М на картинке среди других букв, обогащение глагольного словаря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8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</a:t>
                      </a:r>
                      <a:r>
                        <a:rPr lang="be-BY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у).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90" algn="just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буквы М из счетных палочек, полосок цвет­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 бумаги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(в).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Лепка буквы М из пластилина (теста),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(с).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Выкладывание буквы М  из ниток,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проволоки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769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(на).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Выкладывание буквы М из веревки, гороха, фасоли, других предметов и матери­алов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8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Предлоги (у, в, с, на)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Написание буквы М по пунктирам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7256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60648"/>
            <a:ext cx="9144000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Календарно-тематическое планирование 4 класса по предмету русский язык (программа первого отделения вспомогательной школы)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831291"/>
              </p:ext>
            </p:extLst>
          </p:nvPr>
        </p:nvGraphicFramePr>
        <p:xfrm>
          <a:off x="179512" y="990078"/>
          <a:ext cx="8856985" cy="2078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7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(программа первого отделения вспомогательной школы)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Дата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Сравнение двух предметов по их действиям.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Обобщающий урок по теме «Слова – названия действий предметов».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</a:t>
                      </a: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190625" algn="l"/>
                        </a:tabLs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(в).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(с).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(на).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Предлоги (у, в, с, на)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1" y="3274385"/>
            <a:ext cx="8856985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Календарно-тематическое планирование 4 класса по предмету элементы грамоты и развитие  речи (программа второго отделения вспомогательной школы)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7914363"/>
              </p:ext>
            </p:extLst>
          </p:nvPr>
        </p:nvGraphicFramePr>
        <p:xfrm>
          <a:off x="179512" y="4034915"/>
          <a:ext cx="8856984" cy="2562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2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949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9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0408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(программа второго отделения вспомогательной школы)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Соотнесение звука М с буквой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be-BY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ахождение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буквы М на картинке среди других букв, обогащение глагольного словаря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8890" algn="just">
                        <a:lnSpc>
                          <a:spcPts val="115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Конструирование буквы М из счетных палочек, полосок цвет­</a:t>
                      </a: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ной бумаги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Лепка буквы М из пластилина (теста),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pc="-5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Выкладывание буквы М  из ниток, 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проволоки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Выкладывание буквы М из веревки, гороха, фасоли, других предметов и матери­алов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40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Написание буквы М по пунктирам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6032899"/>
      </p:ext>
    </p:extLst>
  </p:cSld>
  <p:clrMapOvr>
    <a:masterClrMapping/>
  </p:clrMapOvr>
  <p:transition spd="slow">
    <p:wheel spokes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Ежедневное планирование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685997608"/>
              </p:ext>
            </p:extLst>
          </p:nvPr>
        </p:nvGraphicFramePr>
        <p:xfrm>
          <a:off x="611560" y="980728"/>
          <a:ext cx="8352928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01208"/>
            <a:ext cx="15625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089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Разница в учебных часах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063776151"/>
              </p:ext>
            </p:extLst>
          </p:nvPr>
        </p:nvGraphicFramePr>
        <p:xfrm>
          <a:off x="403920" y="1268760"/>
          <a:ext cx="8632576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131840" y="5551579"/>
            <a:ext cx="5904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В расписании ставятся последними или первыми.</a:t>
            </a:r>
            <a:endParaRPr lang="ru-RU" sz="32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70108"/>
            <a:ext cx="1562560" cy="14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28244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260648"/>
            <a:ext cx="8568952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план второго отделения вспомогательной школы (вспомогательной школы-интерната)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59891671"/>
              </p:ext>
            </p:extLst>
          </p:nvPr>
        </p:nvGraphicFramePr>
        <p:xfrm>
          <a:off x="683568" y="1397000"/>
          <a:ext cx="8064896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0" y="5626279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ИМП Министерства образования Республики Беларусь к 2019/2020 уч. году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829008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11760" y="188640"/>
            <a:ext cx="6534472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УТВЕРЖДАЮ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Директор ГУО «…….»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   _____________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(подпись)                  (инициалы, фамилия)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239770" indent="449580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      _____ 2019 год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844824"/>
            <a:ext cx="8064896" cy="640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ПЛАН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 «Б» класса с русским языком обучения на 2019/2020 учебный год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681830"/>
              </p:ext>
            </p:extLst>
          </p:nvPr>
        </p:nvGraphicFramePr>
        <p:xfrm>
          <a:off x="323528" y="2485512"/>
          <a:ext cx="8496944" cy="4004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9798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9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996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96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0956"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romanU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учебных часов в неделю по учебному плану: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52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класса второго отделения вспомогательной школы (вспомогательной школы-интерната) для детей с интеллектуальной недостаточностью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класса второго отделения вспомогательной школы (вспомогательной школы-интерната) для детей с интеллектуальной недостаточностью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IX</a:t>
                      </a: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класса второго отделения вспомогательной школы (вспомогательной школы-интерната) для детей с интеллектуальной недостаточностью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19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Элементы грамоты и развитие речи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Элементы арифметики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.Социальная адаптация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4.Человек и мир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Изобразительное искусство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6.Хозяйственно-бытовой труд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7.Трудовое обучение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956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963" marR="63963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966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7901805"/>
              </p:ext>
            </p:extLst>
          </p:nvPr>
        </p:nvGraphicFramePr>
        <p:xfrm>
          <a:off x="251520" y="260649"/>
          <a:ext cx="8712967" cy="2123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5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5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6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62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405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SzPts val="1200"/>
                        <a:buFont typeface="+mj-lt"/>
                        <a:buAutoNum type="romanUcPeriod"/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Коррекционные занятия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Формирование игровой деятельности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познавательной деятельности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эмоций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количество часов, которые финансируются с бюджета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323528" y="2564904"/>
            <a:ext cx="8565908" cy="3576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учебному плану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класса с русским языком обучения на 2019/2020 учебный год ГУО «……»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классе обучаются по учебному плану: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класса второго отделения вспомогательной школы (вспомогательной школы-интерната) для детей с интеллектуальной недостаточностью – 2 учащийся;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VIII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класса второго отделения вспомогательной школы (вспомогательной школы-интерната) для детей с интеллектуальной недостаточностью – 1 учащийся;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IX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класса второго отделения вспомогательной школы (вспомогательной школы-интерната) для детей с интеллектуальной недостаточностью – 2 учащийся.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3512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7504" y="0"/>
            <a:ext cx="8784976" cy="35963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Учителем реализуются 22 учебных часа (по большему количеству учебных часов).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Учителем-дефектологом – 3 учебных часа на проведение коррекционных занятий: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игровой деятельности – 1 час;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познавательной деятельности – 1 час;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эмоций – 1 час.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СОГЛАСОВАНО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Начальник отдела образования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 И.О.Ф.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«__ » __________ 20…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4940154"/>
            <a:ext cx="8892480" cy="1916832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7504" y="3744272"/>
            <a:ext cx="8568952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 седьмому году обучения меньшее количество учебных часов. В данном случае воспитатель, закрепленный за классом,  забирает учащегося на один учебный час раньше.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8251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157192"/>
            <a:ext cx="1562560" cy="144016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088" y="384139"/>
            <a:ext cx="5765626" cy="545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94592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16632"/>
            <a:ext cx="849694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latin typeface="Times New Roman"/>
              </a:rPr>
              <a:t>	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>Методические рекомендации по совершенствованию работы по организации интегрированного обучения и воспитания Министерства образования Республики Беларусь от 26 августа 2016 года. </a:t>
            </a:r>
          </a:p>
          <a:p>
            <a:pPr algn="just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endParaRPr lang="ru-RU" dirty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algn="just"/>
            <a:r>
              <a:rPr lang="ru-RU" dirty="0">
                <a:solidFill>
                  <a:srgbClr val="002060"/>
                </a:solidFill>
                <a:latin typeface="Times New Roman"/>
                <a:cs typeface="Times New Roman" pitchFamily="18" charset="0"/>
              </a:rPr>
              <a:t>	</a:t>
            </a:r>
            <a:r>
              <a:rPr lang="ru-RU" sz="2000" b="1" dirty="0">
                <a:solidFill>
                  <a:srgbClr val="002060"/>
                </a:solidFill>
                <a:latin typeface="Times New Roman"/>
                <a:cs typeface="Times New Roman" pitchFamily="18" charset="0"/>
              </a:rPr>
              <a:t>Нормативные правовые акты, иные материалы по вопросам специального образования размещены на портале Министерства образования Республики Беларусь; в информационно-поисковой системе «Эталон» национального центра правовой информации Республики Беларусь (тематический банк данных правовой информации «Образование»).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6056" y="5194945"/>
            <a:ext cx="1797944" cy="1657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7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5929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5688632"/>
          </a:xfrm>
        </p:spPr>
        <p:txBody>
          <a:bodyPr>
            <a:normAutofit/>
          </a:bodyPr>
          <a:lstStyle/>
          <a:p>
            <a:r>
              <a:rPr lang="ru-RU" sz="1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УТВЕРЖДАЮ</a:t>
            </a:r>
          </a:p>
          <a:p>
            <a:r>
              <a:rPr lang="ru-RU" sz="1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Директор ГУО «…….»</a:t>
            </a:r>
          </a:p>
          <a:p>
            <a:r>
              <a:rPr lang="ru-RU" sz="1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___________ ____________  </a:t>
            </a:r>
          </a:p>
          <a:p>
            <a:r>
              <a:rPr lang="ru-RU" sz="1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r>
              <a:rPr lang="ru-RU" sz="8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(подпись)    (инициалы, фамилия)</a:t>
            </a:r>
          </a:p>
          <a:p>
            <a:r>
              <a:rPr lang="ru-RU" sz="11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                                                         ____      _____ 2019 год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44663" y="193516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569296"/>
              </p:ext>
            </p:extLst>
          </p:nvPr>
        </p:nvGraphicFramePr>
        <p:xfrm>
          <a:off x="179513" y="2492897"/>
          <a:ext cx="8712968" cy="33739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7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1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61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66229">
                <a:tc rowSpan="2"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Учебные предметы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учебных часов в неделю по учебному плану: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790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класса первого отделения вспомогательной школы (вспомогательной школы-интерната) для детей с интеллектуальной недостаточностью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класса второго отделения вспомогательной школы (вспомогательной школы-интерната) для детей с интеллектуальной недостаточностью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1.Русский язык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2.Литературное чтение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52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3.Элементы грамоты и развитие речи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4.Математика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06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5.Элементы арифметики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0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6.Человек и мир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03648" y="1775081"/>
            <a:ext cx="711721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УЧЕБНЫЙ ПЛАН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IV</a:t>
            </a:r>
            <a:r>
              <a:rPr kumimoji="0" lang="ru-RU" altLang="ru-R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класса с русским языком обучения на 2019/2020 учебный год</a:t>
            </a:r>
            <a:endParaRPr kumimoji="0" lang="ru-RU" altLang="ru-RU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739825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3960195"/>
              </p:ext>
            </p:extLst>
          </p:nvPr>
        </p:nvGraphicFramePr>
        <p:xfrm>
          <a:off x="107504" y="116635"/>
          <a:ext cx="8856983" cy="33818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8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8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9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7.</a:t>
                      </a:r>
                      <a:r>
                        <a:rPr lang="ru-RU" sz="1400" dirty="0">
                          <a:effectLst/>
                        </a:rPr>
                        <a:t>Ориентировка в окружающем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0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8.Санитарно-гигиенические умения и самообслуживание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8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9.Социальная адаптация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10.Социально-бытовая ориентировка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11.Изобразительное искусство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7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12.Музыка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13.Музыкально-ритмические занятия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3565267"/>
              </p:ext>
            </p:extLst>
          </p:nvPr>
        </p:nvGraphicFramePr>
        <p:xfrm>
          <a:off x="107505" y="5013176"/>
          <a:ext cx="8826083" cy="6707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8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18.Основы безопасной жизнедеятельности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                              Всего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                                 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8227832"/>
              </p:ext>
            </p:extLst>
          </p:nvPr>
        </p:nvGraphicFramePr>
        <p:xfrm>
          <a:off x="107505" y="3717032"/>
          <a:ext cx="8826083" cy="11301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86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8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488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1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14.Физическая культура и здоровье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15.Адаптивная физическая культура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16.Трудовое обучение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17.Предметно-практическая деятельность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-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205865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8327516"/>
              </p:ext>
            </p:extLst>
          </p:nvPr>
        </p:nvGraphicFramePr>
        <p:xfrm>
          <a:off x="179512" y="188639"/>
          <a:ext cx="8640960" cy="30015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8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8559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600" dirty="0">
                          <a:effectLst/>
                        </a:rPr>
                        <a:t>Коррекционные занятия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55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600" dirty="0">
                          <a:effectLst/>
                        </a:rPr>
                        <a:t>Развитие познавательной деятельности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2.Развитие эмоционально-волевой сферы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3.Ритмика и танец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85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4.Формирование игровой деятельности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-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5.Развитие эмоций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280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                                Всего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2166"/>
              </p:ext>
            </p:extLst>
          </p:nvPr>
        </p:nvGraphicFramePr>
        <p:xfrm>
          <a:off x="179512" y="3717032"/>
          <a:ext cx="8640960" cy="21838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2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8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9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80120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romanUcPeriod"/>
                      </a:pPr>
                      <a:r>
                        <a:rPr lang="ru-RU" sz="1600" dirty="0">
                          <a:effectLst/>
                        </a:rPr>
                        <a:t>Факультативные, стимулирующие, поддерживающие занятия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-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6104">
                <a:tc>
                  <a:txBody>
                    <a:bodyPr/>
                    <a:lstStyle/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Общее количество часов, которые финансируются с бюджета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29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20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854645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260648"/>
            <a:ext cx="9144000" cy="58600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Пояснительная записка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учебному плану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класса с русским языком обучения на 2019/2020 учебный год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ГУО «……»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en-US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классе обучаются по учебному плану: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первого отделения вспомогательной школы (вспомогательной школы-интерната) для детей с интеллектуальной недостаточностью – 8 учащихся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второго отделения вспомогательной школы (вспомогательной школы-интерната) для детей с интеллектуальной недостаточностью – 1 учащийся.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Учителем реализуется 21 учебный час в неделю по следующим предметам: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1.Русский язык/ Элементы грамоты и развитие речи – 3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2.Литературное чтение – 3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3.Математика/Элементы арифметики – 4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4.Человек и мир/ Ориентировка в окружающем/Санитарно-гигиенические умения и самообслуживание – 2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5.Социально-бытовая ориентировка/ Социальная адаптация  – 2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Изобразительное искусство – 1 час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Музыка/ Музыкально-ритмические занятия – 1 час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Физическая культура и здоровье/ Адаптивная физическая культура – 3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Трудовое обучение/ Предметно-практическая деятельность – 2 часа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Основы безопасной жизнедеятельности – 1 час</a:t>
            </a:r>
            <a:endParaRPr lang="ru-RU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5866549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Учителем реализуется 3 часа факультативных, стимулирующие, поддерживающие занятия: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 здоровья – 1 час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….. (факультатив  из рекомендуемых ИМП) – 1 час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Стимулирующие, поддерживающие – 1 час.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Учитель-дефектолог реализует 5 коррекционных занятий: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познавательной деятельности – 2 часа 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эмоционально-волевой сферы – 1 час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игровой деятельности/развитие эмоций – 1 час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Ритмика и танец – 1 час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СОГЛАСОВАНО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Начальник отдела образования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 И.О.Ф.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«__ » __________ 20… 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4101707"/>
      </p:ext>
    </p:extLst>
  </p:cSld>
  <p:clrMapOvr>
    <a:masterClrMapping/>
  </p:clrMapOvr>
  <p:transition spd="slow">
    <p:cov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568952" cy="648072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реализовать такой учебный план?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4" y="4365104"/>
            <a:ext cx="3175248" cy="2430037"/>
          </a:xfrm>
        </p:spPr>
      </p:pic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2937614018"/>
              </p:ext>
            </p:extLst>
          </p:nvPr>
        </p:nvGraphicFramePr>
        <p:xfrm>
          <a:off x="694998" y="896955"/>
          <a:ext cx="7776864" cy="37561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244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88640"/>
            <a:ext cx="813690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Журнал – это документ, в котором фиксируются проведенные предметы, дата проведения, число, содержание учебного занятия, домашнее задание, замечания учителя, кто проводит обучение данного предмета. Для контролирующих органов, журнал является основанием правильности оплаты  проведенных часов учителем.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765" y="4941168"/>
            <a:ext cx="3357955" cy="1916832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1569" y="4221088"/>
            <a:ext cx="2656353" cy="2448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3035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864</TotalTime>
  <Words>1667</Words>
  <Application>Microsoft Office PowerPoint</Application>
  <PresentationFormat>Экран (4:3)</PresentationFormat>
  <Paragraphs>481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7" baseType="lpstr">
      <vt:lpstr>Arial</vt:lpstr>
      <vt:lpstr>Calibri</vt:lpstr>
      <vt:lpstr>Franklin Gothic Book</vt:lpstr>
      <vt:lpstr>Franklin Gothic Medium</vt:lpstr>
      <vt:lpstr>Times New Roman</vt:lpstr>
      <vt:lpstr>Wingdings</vt:lpstr>
      <vt:lpstr>Углы</vt:lpstr>
      <vt:lpstr>Особенности организации  образовательного процесса при реализации в классе двух образовательных программ (двух лет обучения)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Как реализовать такой учебный план? </vt:lpstr>
      <vt:lpstr>Презентация PowerPoint</vt:lpstr>
      <vt:lpstr>Презентация PowerPoint</vt:lpstr>
      <vt:lpstr>Презентация PowerPoint</vt:lpstr>
      <vt:lpstr>Презентация PowerPoint</vt:lpstr>
      <vt:lpstr>Ежедневное планирование</vt:lpstr>
      <vt:lpstr>Разница в учебных часах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МЕТОДИЧЕСКОЕ СОПРОВОЖДЕНИЕ ПЕДАГОГОВ УЧРЕЖДЕНИЙ ОБРАЗОВАНИЯ,  РАБОТАЮЩИХ С ДЕТЬМИ С ОСОБЕННОСТЯМИ ПСИХОФИЗИЧЕСКОГО РАЗВИТИЯ, КАК ЭТАП ПОДГОТОВКИ К ИНКЛЮЗИВНОМУ ОБРАЗОВАНИЮ</dc:title>
  <dc:creator>Admin</dc:creator>
  <cp:lastModifiedBy>Аннна Свиридова</cp:lastModifiedBy>
  <cp:revision>120</cp:revision>
  <dcterms:created xsi:type="dcterms:W3CDTF">2017-03-11T06:07:35Z</dcterms:created>
  <dcterms:modified xsi:type="dcterms:W3CDTF">2020-02-27T05:36:00Z</dcterms:modified>
</cp:coreProperties>
</file>