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3" r:id="rId8"/>
    <p:sldId id="264" r:id="rId9"/>
    <p:sldId id="275" r:id="rId10"/>
    <p:sldId id="276" r:id="rId11"/>
    <p:sldId id="277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37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39719-80AB-42A3-955B-000EC1B632B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0DA10-3A3D-4CBC-B5A8-1712717397CD}">
      <dgm:prSet phldrT="[Текст]"/>
      <dgm:spPr/>
      <dgm:t>
        <a:bodyPr/>
        <a:lstStyle/>
        <a:p>
          <a:r>
            <a:rPr lang="ru-RU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Воспитатель </a:t>
          </a:r>
          <a:endParaRPr lang="ru-RU" b="1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8394A02-17EA-4FB2-BA45-EDF63254288C}" type="parTrans" cxnId="{769A5B49-8FB9-4427-AABC-EB105E1CE746}">
      <dgm:prSet/>
      <dgm:spPr/>
      <dgm:t>
        <a:bodyPr/>
        <a:lstStyle/>
        <a:p>
          <a:endParaRPr lang="ru-RU"/>
        </a:p>
      </dgm:t>
    </dgm:pt>
    <dgm:pt modelId="{7BD635DD-D82D-4646-B895-1D308B668B40}" type="sibTrans" cxnId="{769A5B49-8FB9-4427-AABC-EB105E1CE746}">
      <dgm:prSet/>
      <dgm:spPr/>
      <dgm:t>
        <a:bodyPr/>
        <a:lstStyle/>
        <a:p>
          <a:endParaRPr lang="ru-RU"/>
        </a:p>
      </dgm:t>
    </dgm:pt>
    <dgm:pt modelId="{6E3C9D07-4E87-4A15-9A9C-CCAC991F8D9D}" type="asst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Ребенок 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CD1E7D60-924F-4E3F-902F-F98F54950F89}" type="parTrans" cxnId="{73154977-FCDD-43A1-AD2A-2D769E7CECB1}">
      <dgm:prSet/>
      <dgm:spPr/>
      <dgm:t>
        <a:bodyPr/>
        <a:lstStyle/>
        <a:p>
          <a:endParaRPr lang="ru-RU"/>
        </a:p>
      </dgm:t>
    </dgm:pt>
    <dgm:pt modelId="{E95CA9E5-7A90-4765-815A-1B76861051CD}" type="sibTrans" cxnId="{73154977-FCDD-43A1-AD2A-2D769E7CECB1}">
      <dgm:prSet/>
      <dgm:spPr/>
      <dgm:t>
        <a:bodyPr/>
        <a:lstStyle/>
        <a:p>
          <a:endParaRPr lang="ru-RU"/>
        </a:p>
      </dgm:t>
    </dgm:pt>
    <dgm:pt modelId="{B82467A0-CED0-49B4-9E62-EC2F560E64C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Педагоги 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C4B7B3F-B5BE-4F7C-89D9-5DD5B1714AC0}" type="parTrans" cxnId="{FE86F946-1620-4C10-B633-41529E61346C}">
      <dgm:prSet/>
      <dgm:spPr/>
      <dgm:t>
        <a:bodyPr/>
        <a:lstStyle/>
        <a:p>
          <a:endParaRPr lang="ru-RU"/>
        </a:p>
      </dgm:t>
    </dgm:pt>
    <dgm:pt modelId="{F5A332DE-B39E-46E9-B802-D46989928D8D}" type="sibTrans" cxnId="{FE86F946-1620-4C10-B633-41529E61346C}">
      <dgm:prSet/>
      <dgm:spPr/>
      <dgm:t>
        <a:bodyPr/>
        <a:lstStyle/>
        <a:p>
          <a:endParaRPr lang="ru-RU"/>
        </a:p>
      </dgm:t>
    </dgm:pt>
    <dgm:pt modelId="{CED66752-B694-4AAC-8DFB-39A6EB4B0C1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Обучающиеся</a:t>
          </a:r>
          <a:r>
            <a:rPr lang="ru-RU" dirty="0" smtClean="0"/>
            <a:t> </a:t>
          </a:r>
          <a:endParaRPr lang="ru-RU" dirty="0"/>
        </a:p>
      </dgm:t>
    </dgm:pt>
    <dgm:pt modelId="{DD2F21F4-F106-4533-98A1-85EC2D4D0532}" type="parTrans" cxnId="{017478FB-DA01-400D-A635-DF1AAD7B5955}">
      <dgm:prSet/>
      <dgm:spPr/>
      <dgm:t>
        <a:bodyPr/>
        <a:lstStyle/>
        <a:p>
          <a:endParaRPr lang="ru-RU"/>
        </a:p>
      </dgm:t>
    </dgm:pt>
    <dgm:pt modelId="{276E4E80-7A66-4BC4-87F7-92D345D1C2C3}" type="sibTrans" cxnId="{017478FB-DA01-400D-A635-DF1AAD7B5955}">
      <dgm:prSet/>
      <dgm:spPr/>
      <dgm:t>
        <a:bodyPr/>
        <a:lstStyle/>
        <a:p>
          <a:endParaRPr lang="ru-RU"/>
        </a:p>
      </dgm:t>
    </dgm:pt>
    <dgm:pt modelId="{0CE48638-13CD-47CC-B59D-46CA2445CF6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Родители 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AB248990-747E-4F18-833F-7D1F3B047049}" type="parTrans" cxnId="{4034EED3-74B7-4446-9EF8-48A9A3A5DD11}">
      <dgm:prSet/>
      <dgm:spPr/>
      <dgm:t>
        <a:bodyPr/>
        <a:lstStyle/>
        <a:p>
          <a:endParaRPr lang="ru-RU"/>
        </a:p>
      </dgm:t>
    </dgm:pt>
    <dgm:pt modelId="{5C7F6849-D72D-4E2A-BE3D-FBD75A0DAD35}" type="sibTrans" cxnId="{4034EED3-74B7-4446-9EF8-48A9A3A5DD11}">
      <dgm:prSet/>
      <dgm:spPr/>
      <dgm:t>
        <a:bodyPr/>
        <a:lstStyle/>
        <a:p>
          <a:endParaRPr lang="ru-RU"/>
        </a:p>
      </dgm:t>
    </dgm:pt>
    <dgm:pt modelId="{AD6AB8E2-51F0-443E-B4A0-A45D2C774E65}" type="asst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Среда 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8E24DF1-029F-40FA-A1BC-7D1A29B55612}" type="parTrans" cxnId="{BA1FB0FD-DC2D-459E-A05E-55B54C183727}">
      <dgm:prSet/>
      <dgm:spPr/>
      <dgm:t>
        <a:bodyPr/>
        <a:lstStyle/>
        <a:p>
          <a:endParaRPr lang="ru-RU"/>
        </a:p>
      </dgm:t>
    </dgm:pt>
    <dgm:pt modelId="{3314A1AF-A599-46D1-8915-93E45F6D6F27}" type="sibTrans" cxnId="{BA1FB0FD-DC2D-459E-A05E-55B54C183727}">
      <dgm:prSet/>
      <dgm:spPr/>
      <dgm:t>
        <a:bodyPr/>
        <a:lstStyle/>
        <a:p>
          <a:endParaRPr lang="ru-RU"/>
        </a:p>
      </dgm:t>
    </dgm:pt>
    <dgm:pt modelId="{A7F460CE-8E6D-4040-8839-5770082E56EC}" type="pres">
      <dgm:prSet presAssocID="{4EB39719-80AB-42A3-955B-000EC1B632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674512-163A-47B0-BA8F-5D57E845E532}" type="pres">
      <dgm:prSet presAssocID="{F110DA10-3A3D-4CBC-B5A8-1712717397CD}" presName="hierRoot1" presStyleCnt="0">
        <dgm:presLayoutVars>
          <dgm:hierBranch val="init"/>
        </dgm:presLayoutVars>
      </dgm:prSet>
      <dgm:spPr/>
    </dgm:pt>
    <dgm:pt modelId="{C910608B-4E6F-4A88-A927-E594DC25F7ED}" type="pres">
      <dgm:prSet presAssocID="{F110DA10-3A3D-4CBC-B5A8-1712717397CD}" presName="rootComposite1" presStyleCnt="0"/>
      <dgm:spPr/>
    </dgm:pt>
    <dgm:pt modelId="{C3F6D442-9EB0-4BB1-9B9D-E635F6CBBB77}" type="pres">
      <dgm:prSet presAssocID="{F110DA10-3A3D-4CBC-B5A8-1712717397CD}" presName="rootText1" presStyleLbl="node0" presStyleIdx="0" presStyleCnt="1" custScaleX="125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7BFF55-2CCE-4364-827F-CAA96A15F112}" type="pres">
      <dgm:prSet presAssocID="{F110DA10-3A3D-4CBC-B5A8-1712717397C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560DC53-A446-4AEC-B827-F955E35466C9}" type="pres">
      <dgm:prSet presAssocID="{F110DA10-3A3D-4CBC-B5A8-1712717397CD}" presName="hierChild2" presStyleCnt="0"/>
      <dgm:spPr/>
    </dgm:pt>
    <dgm:pt modelId="{B8CDB90C-F9E1-4788-990A-D2EE349C9720}" type="pres">
      <dgm:prSet presAssocID="{9C4B7B3F-B5BE-4F7C-89D9-5DD5B1714AC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E27608F-0D91-4E02-B1DC-6CA30E5DC3F7}" type="pres">
      <dgm:prSet presAssocID="{B82467A0-CED0-49B4-9E62-EC2F560E64C4}" presName="hierRoot2" presStyleCnt="0">
        <dgm:presLayoutVars>
          <dgm:hierBranch val="init"/>
        </dgm:presLayoutVars>
      </dgm:prSet>
      <dgm:spPr/>
    </dgm:pt>
    <dgm:pt modelId="{4D114498-4D64-4E3C-8279-0D2E989F3F49}" type="pres">
      <dgm:prSet presAssocID="{B82467A0-CED0-49B4-9E62-EC2F560E64C4}" presName="rootComposite" presStyleCnt="0"/>
      <dgm:spPr/>
    </dgm:pt>
    <dgm:pt modelId="{66FD3C23-3013-4FAB-9981-81E884BCB95B}" type="pres">
      <dgm:prSet presAssocID="{B82467A0-CED0-49B4-9E62-EC2F560E64C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9B14D-6B9D-4D4D-9918-307CD144EE9D}" type="pres">
      <dgm:prSet presAssocID="{B82467A0-CED0-49B4-9E62-EC2F560E64C4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948F60-8550-45FA-895D-40726AD36238}" type="pres">
      <dgm:prSet presAssocID="{B82467A0-CED0-49B4-9E62-EC2F560E64C4}" presName="hierChild4" presStyleCnt="0"/>
      <dgm:spPr/>
    </dgm:pt>
    <dgm:pt modelId="{33F74566-C8A7-4800-B76A-20EC84300A23}" type="pres">
      <dgm:prSet presAssocID="{B82467A0-CED0-49B4-9E62-EC2F560E64C4}" presName="hierChild5" presStyleCnt="0"/>
      <dgm:spPr/>
    </dgm:pt>
    <dgm:pt modelId="{76249F15-E2E4-48FA-ABAC-E96B0A17AA9E}" type="pres">
      <dgm:prSet presAssocID="{DD2F21F4-F106-4533-98A1-85EC2D4D0532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0F37464-E9C2-4BF8-9547-9ADF40A12647}" type="pres">
      <dgm:prSet presAssocID="{CED66752-B694-4AAC-8DFB-39A6EB4B0C17}" presName="hierRoot2" presStyleCnt="0">
        <dgm:presLayoutVars>
          <dgm:hierBranch val="init"/>
        </dgm:presLayoutVars>
      </dgm:prSet>
      <dgm:spPr/>
    </dgm:pt>
    <dgm:pt modelId="{D5CB236E-867A-4C75-83F6-4F891EFEF2F9}" type="pres">
      <dgm:prSet presAssocID="{CED66752-B694-4AAC-8DFB-39A6EB4B0C17}" presName="rootComposite" presStyleCnt="0"/>
      <dgm:spPr/>
    </dgm:pt>
    <dgm:pt modelId="{39B3CFC0-0E4E-49F1-8CD9-B39BBF950F97}" type="pres">
      <dgm:prSet presAssocID="{CED66752-B694-4AAC-8DFB-39A6EB4B0C1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5139B-587E-41A5-8F99-865F4B2BDBFC}" type="pres">
      <dgm:prSet presAssocID="{CED66752-B694-4AAC-8DFB-39A6EB4B0C17}" presName="rootConnector" presStyleLbl="node2" presStyleIdx="1" presStyleCnt="3"/>
      <dgm:spPr/>
      <dgm:t>
        <a:bodyPr/>
        <a:lstStyle/>
        <a:p>
          <a:endParaRPr lang="ru-RU"/>
        </a:p>
      </dgm:t>
    </dgm:pt>
    <dgm:pt modelId="{440E1180-0A87-4056-9B01-D4496FC723E3}" type="pres">
      <dgm:prSet presAssocID="{CED66752-B694-4AAC-8DFB-39A6EB4B0C17}" presName="hierChild4" presStyleCnt="0"/>
      <dgm:spPr/>
    </dgm:pt>
    <dgm:pt modelId="{BE18ED1E-07A2-49D2-A167-A63722F4A72F}" type="pres">
      <dgm:prSet presAssocID="{CED66752-B694-4AAC-8DFB-39A6EB4B0C17}" presName="hierChild5" presStyleCnt="0"/>
      <dgm:spPr/>
    </dgm:pt>
    <dgm:pt modelId="{B969A81A-43AE-43D8-B950-9A97D0433F51}" type="pres">
      <dgm:prSet presAssocID="{AB248990-747E-4F18-833F-7D1F3B047049}" presName="Name37" presStyleLbl="parChTrans1D2" presStyleIdx="2" presStyleCnt="5"/>
      <dgm:spPr/>
      <dgm:t>
        <a:bodyPr/>
        <a:lstStyle/>
        <a:p>
          <a:endParaRPr lang="ru-RU"/>
        </a:p>
      </dgm:t>
    </dgm:pt>
    <dgm:pt modelId="{70319421-59A4-4484-BD51-089A0B5DEC93}" type="pres">
      <dgm:prSet presAssocID="{0CE48638-13CD-47CC-B59D-46CA2445CF6B}" presName="hierRoot2" presStyleCnt="0">
        <dgm:presLayoutVars>
          <dgm:hierBranch val="init"/>
        </dgm:presLayoutVars>
      </dgm:prSet>
      <dgm:spPr/>
    </dgm:pt>
    <dgm:pt modelId="{88AD52BA-2438-4FF2-93CE-A6C839B07413}" type="pres">
      <dgm:prSet presAssocID="{0CE48638-13CD-47CC-B59D-46CA2445CF6B}" presName="rootComposite" presStyleCnt="0"/>
      <dgm:spPr/>
    </dgm:pt>
    <dgm:pt modelId="{E62CFFA1-8DA6-4F36-B633-30CF1BD29068}" type="pres">
      <dgm:prSet presAssocID="{0CE48638-13CD-47CC-B59D-46CA2445CF6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026F3C-1ED5-4B91-B467-25140C502E9B}" type="pres">
      <dgm:prSet presAssocID="{0CE48638-13CD-47CC-B59D-46CA2445CF6B}" presName="rootConnector" presStyleLbl="node2" presStyleIdx="2" presStyleCnt="3"/>
      <dgm:spPr/>
      <dgm:t>
        <a:bodyPr/>
        <a:lstStyle/>
        <a:p>
          <a:endParaRPr lang="ru-RU"/>
        </a:p>
      </dgm:t>
    </dgm:pt>
    <dgm:pt modelId="{D2ACF33E-6280-4E0D-9780-E8594DA35A0F}" type="pres">
      <dgm:prSet presAssocID="{0CE48638-13CD-47CC-B59D-46CA2445CF6B}" presName="hierChild4" presStyleCnt="0"/>
      <dgm:spPr/>
    </dgm:pt>
    <dgm:pt modelId="{DD6CF2AD-C66F-4BE9-AB4F-A28D56812E88}" type="pres">
      <dgm:prSet presAssocID="{0CE48638-13CD-47CC-B59D-46CA2445CF6B}" presName="hierChild5" presStyleCnt="0"/>
      <dgm:spPr/>
    </dgm:pt>
    <dgm:pt modelId="{5BC54E57-E16A-4076-9F17-4933D51E7290}" type="pres">
      <dgm:prSet presAssocID="{F110DA10-3A3D-4CBC-B5A8-1712717397CD}" presName="hierChild3" presStyleCnt="0"/>
      <dgm:spPr/>
    </dgm:pt>
    <dgm:pt modelId="{844D648D-FE92-4213-9548-E36EC577AC65}" type="pres">
      <dgm:prSet presAssocID="{CD1E7D60-924F-4E3F-902F-F98F54950F89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51BF921B-14F4-4413-9944-DD9F7A939F71}" type="pres">
      <dgm:prSet presAssocID="{6E3C9D07-4E87-4A15-9A9C-CCAC991F8D9D}" presName="hierRoot3" presStyleCnt="0">
        <dgm:presLayoutVars>
          <dgm:hierBranch val="init"/>
        </dgm:presLayoutVars>
      </dgm:prSet>
      <dgm:spPr/>
    </dgm:pt>
    <dgm:pt modelId="{9C2EF1A7-678D-4562-83B8-F4CABB500C41}" type="pres">
      <dgm:prSet presAssocID="{6E3C9D07-4E87-4A15-9A9C-CCAC991F8D9D}" presName="rootComposite3" presStyleCnt="0"/>
      <dgm:spPr/>
    </dgm:pt>
    <dgm:pt modelId="{F29CBEF0-2F4E-4C61-A605-48534FE0265A}" type="pres">
      <dgm:prSet presAssocID="{6E3C9D07-4E87-4A15-9A9C-CCAC991F8D9D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5A842-C070-43AA-AD96-C2BEC9FC4A82}" type="pres">
      <dgm:prSet presAssocID="{6E3C9D07-4E87-4A15-9A9C-CCAC991F8D9D}" presName="rootConnector3" presStyleLbl="asst1" presStyleIdx="0" presStyleCnt="2"/>
      <dgm:spPr/>
      <dgm:t>
        <a:bodyPr/>
        <a:lstStyle/>
        <a:p>
          <a:endParaRPr lang="ru-RU"/>
        </a:p>
      </dgm:t>
    </dgm:pt>
    <dgm:pt modelId="{932E1812-1FD5-418F-B1B3-8E0EE8635F43}" type="pres">
      <dgm:prSet presAssocID="{6E3C9D07-4E87-4A15-9A9C-CCAC991F8D9D}" presName="hierChild6" presStyleCnt="0"/>
      <dgm:spPr/>
    </dgm:pt>
    <dgm:pt modelId="{3C4A03F2-4B66-43C5-8665-950DAE773F50}" type="pres">
      <dgm:prSet presAssocID="{6E3C9D07-4E87-4A15-9A9C-CCAC991F8D9D}" presName="hierChild7" presStyleCnt="0"/>
      <dgm:spPr/>
    </dgm:pt>
    <dgm:pt modelId="{FAA344A3-EB4F-4A90-81C5-59CDC11074AD}" type="pres">
      <dgm:prSet presAssocID="{D8E24DF1-029F-40FA-A1BC-7D1A29B55612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7522BB19-6CC4-4B03-9DEB-027533149538}" type="pres">
      <dgm:prSet presAssocID="{AD6AB8E2-51F0-443E-B4A0-A45D2C774E65}" presName="hierRoot3" presStyleCnt="0">
        <dgm:presLayoutVars>
          <dgm:hierBranch val="init"/>
        </dgm:presLayoutVars>
      </dgm:prSet>
      <dgm:spPr/>
    </dgm:pt>
    <dgm:pt modelId="{CB99D47C-E493-4AB6-840F-3F2062508BD6}" type="pres">
      <dgm:prSet presAssocID="{AD6AB8E2-51F0-443E-B4A0-A45D2C774E65}" presName="rootComposite3" presStyleCnt="0"/>
      <dgm:spPr/>
    </dgm:pt>
    <dgm:pt modelId="{0AC11E70-9509-4E96-8FED-C2C29C506F62}" type="pres">
      <dgm:prSet presAssocID="{AD6AB8E2-51F0-443E-B4A0-A45D2C774E65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0683A7-EC9C-474C-AF6F-6BE73434A02B}" type="pres">
      <dgm:prSet presAssocID="{AD6AB8E2-51F0-443E-B4A0-A45D2C774E65}" presName="rootConnector3" presStyleLbl="asst1" presStyleIdx="1" presStyleCnt="2"/>
      <dgm:spPr/>
      <dgm:t>
        <a:bodyPr/>
        <a:lstStyle/>
        <a:p>
          <a:endParaRPr lang="ru-RU"/>
        </a:p>
      </dgm:t>
    </dgm:pt>
    <dgm:pt modelId="{9931AFA8-EFF1-492C-9719-9405B999316C}" type="pres">
      <dgm:prSet presAssocID="{AD6AB8E2-51F0-443E-B4A0-A45D2C774E65}" presName="hierChild6" presStyleCnt="0"/>
      <dgm:spPr/>
    </dgm:pt>
    <dgm:pt modelId="{F87E87DF-667C-4BBF-B759-5B5D0194B461}" type="pres">
      <dgm:prSet presAssocID="{AD6AB8E2-51F0-443E-B4A0-A45D2C774E65}" presName="hierChild7" presStyleCnt="0"/>
      <dgm:spPr/>
    </dgm:pt>
  </dgm:ptLst>
  <dgm:cxnLst>
    <dgm:cxn modelId="{BA1FB0FD-DC2D-459E-A05E-55B54C183727}" srcId="{F110DA10-3A3D-4CBC-B5A8-1712717397CD}" destId="{AD6AB8E2-51F0-443E-B4A0-A45D2C774E65}" srcOrd="1" destOrd="0" parTransId="{D8E24DF1-029F-40FA-A1BC-7D1A29B55612}" sibTransId="{3314A1AF-A599-46D1-8915-93E45F6D6F27}"/>
    <dgm:cxn modelId="{84994239-1E4B-4658-B8B3-C9C30A589D7A}" type="presOf" srcId="{F110DA10-3A3D-4CBC-B5A8-1712717397CD}" destId="{C3F6D442-9EB0-4BB1-9B9D-E635F6CBBB77}" srcOrd="0" destOrd="0" presId="urn:microsoft.com/office/officeart/2005/8/layout/orgChart1"/>
    <dgm:cxn modelId="{2D198B62-4E43-479C-A6D1-6AD8E5DCF90C}" type="presOf" srcId="{CED66752-B694-4AAC-8DFB-39A6EB4B0C17}" destId="{6225139B-587E-41A5-8F99-865F4B2BDBFC}" srcOrd="1" destOrd="0" presId="urn:microsoft.com/office/officeart/2005/8/layout/orgChart1"/>
    <dgm:cxn modelId="{D286C813-3469-4BBB-890D-1C85BD26AD6C}" type="presOf" srcId="{9C4B7B3F-B5BE-4F7C-89D9-5DD5B1714AC0}" destId="{B8CDB90C-F9E1-4788-990A-D2EE349C9720}" srcOrd="0" destOrd="0" presId="urn:microsoft.com/office/officeart/2005/8/layout/orgChart1"/>
    <dgm:cxn modelId="{1E0E26E3-B328-46CA-8684-845A35AE79A3}" type="presOf" srcId="{CED66752-B694-4AAC-8DFB-39A6EB4B0C17}" destId="{39B3CFC0-0E4E-49F1-8CD9-B39BBF950F97}" srcOrd="0" destOrd="0" presId="urn:microsoft.com/office/officeart/2005/8/layout/orgChart1"/>
    <dgm:cxn modelId="{A55F6BEA-D779-4F29-B748-1C244E87A3B2}" type="presOf" srcId="{AD6AB8E2-51F0-443E-B4A0-A45D2C774E65}" destId="{0AC11E70-9509-4E96-8FED-C2C29C506F62}" srcOrd="0" destOrd="0" presId="urn:microsoft.com/office/officeart/2005/8/layout/orgChart1"/>
    <dgm:cxn modelId="{017478FB-DA01-400D-A635-DF1AAD7B5955}" srcId="{F110DA10-3A3D-4CBC-B5A8-1712717397CD}" destId="{CED66752-B694-4AAC-8DFB-39A6EB4B0C17}" srcOrd="3" destOrd="0" parTransId="{DD2F21F4-F106-4533-98A1-85EC2D4D0532}" sibTransId="{276E4E80-7A66-4BC4-87F7-92D345D1C2C3}"/>
    <dgm:cxn modelId="{DFCB8047-48A6-4D91-BF64-E593A34C8161}" type="presOf" srcId="{AB248990-747E-4F18-833F-7D1F3B047049}" destId="{B969A81A-43AE-43D8-B950-9A97D0433F51}" srcOrd="0" destOrd="0" presId="urn:microsoft.com/office/officeart/2005/8/layout/orgChart1"/>
    <dgm:cxn modelId="{73154977-FCDD-43A1-AD2A-2D769E7CECB1}" srcId="{F110DA10-3A3D-4CBC-B5A8-1712717397CD}" destId="{6E3C9D07-4E87-4A15-9A9C-CCAC991F8D9D}" srcOrd="0" destOrd="0" parTransId="{CD1E7D60-924F-4E3F-902F-F98F54950F89}" sibTransId="{E95CA9E5-7A90-4765-815A-1B76861051CD}"/>
    <dgm:cxn modelId="{C5560F3E-B87F-4B8C-8001-3897FBCA9230}" type="presOf" srcId="{0CE48638-13CD-47CC-B59D-46CA2445CF6B}" destId="{E62CFFA1-8DA6-4F36-B633-30CF1BD29068}" srcOrd="0" destOrd="0" presId="urn:microsoft.com/office/officeart/2005/8/layout/orgChart1"/>
    <dgm:cxn modelId="{A16C11CE-8D0C-4181-AB30-03F9B6C7A8DA}" type="presOf" srcId="{D8E24DF1-029F-40FA-A1BC-7D1A29B55612}" destId="{FAA344A3-EB4F-4A90-81C5-59CDC11074AD}" srcOrd="0" destOrd="0" presId="urn:microsoft.com/office/officeart/2005/8/layout/orgChart1"/>
    <dgm:cxn modelId="{F8192B1F-FCC9-4AB8-BB7F-85F88F46739A}" type="presOf" srcId="{B82467A0-CED0-49B4-9E62-EC2F560E64C4}" destId="{66FD3C23-3013-4FAB-9981-81E884BCB95B}" srcOrd="0" destOrd="0" presId="urn:microsoft.com/office/officeart/2005/8/layout/orgChart1"/>
    <dgm:cxn modelId="{E0AE432D-58D6-44D2-80D0-DA6043F37B13}" type="presOf" srcId="{0CE48638-13CD-47CC-B59D-46CA2445CF6B}" destId="{AC026F3C-1ED5-4B91-B467-25140C502E9B}" srcOrd="1" destOrd="0" presId="urn:microsoft.com/office/officeart/2005/8/layout/orgChart1"/>
    <dgm:cxn modelId="{3CC14197-196B-404D-86A7-6ABC182DF51E}" type="presOf" srcId="{4EB39719-80AB-42A3-955B-000EC1B632BB}" destId="{A7F460CE-8E6D-4040-8839-5770082E56EC}" srcOrd="0" destOrd="0" presId="urn:microsoft.com/office/officeart/2005/8/layout/orgChart1"/>
    <dgm:cxn modelId="{80EA4216-6795-46F5-B886-553DC058AC6C}" type="presOf" srcId="{CD1E7D60-924F-4E3F-902F-F98F54950F89}" destId="{844D648D-FE92-4213-9548-E36EC577AC65}" srcOrd="0" destOrd="0" presId="urn:microsoft.com/office/officeart/2005/8/layout/orgChart1"/>
    <dgm:cxn modelId="{E68DC073-6F66-43CC-BE6F-FFB7BF0EA7A6}" type="presOf" srcId="{AD6AB8E2-51F0-443E-B4A0-A45D2C774E65}" destId="{480683A7-EC9C-474C-AF6F-6BE73434A02B}" srcOrd="1" destOrd="0" presId="urn:microsoft.com/office/officeart/2005/8/layout/orgChart1"/>
    <dgm:cxn modelId="{D64B519B-7D5B-4B52-B1AB-7DF38BCE1182}" type="presOf" srcId="{B82467A0-CED0-49B4-9E62-EC2F560E64C4}" destId="{CDF9B14D-6B9D-4D4D-9918-307CD144EE9D}" srcOrd="1" destOrd="0" presId="urn:microsoft.com/office/officeart/2005/8/layout/orgChart1"/>
    <dgm:cxn modelId="{9C322EEC-6031-4FEA-B7DA-74AF784638DC}" type="presOf" srcId="{F110DA10-3A3D-4CBC-B5A8-1712717397CD}" destId="{457BFF55-2CCE-4364-827F-CAA96A15F112}" srcOrd="1" destOrd="0" presId="urn:microsoft.com/office/officeart/2005/8/layout/orgChart1"/>
    <dgm:cxn modelId="{162B798A-DE9D-40D8-9967-2E9887B97E9D}" type="presOf" srcId="{DD2F21F4-F106-4533-98A1-85EC2D4D0532}" destId="{76249F15-E2E4-48FA-ABAC-E96B0A17AA9E}" srcOrd="0" destOrd="0" presId="urn:microsoft.com/office/officeart/2005/8/layout/orgChart1"/>
    <dgm:cxn modelId="{769A5B49-8FB9-4427-AABC-EB105E1CE746}" srcId="{4EB39719-80AB-42A3-955B-000EC1B632BB}" destId="{F110DA10-3A3D-4CBC-B5A8-1712717397CD}" srcOrd="0" destOrd="0" parTransId="{78394A02-17EA-4FB2-BA45-EDF63254288C}" sibTransId="{7BD635DD-D82D-4646-B895-1D308B668B40}"/>
    <dgm:cxn modelId="{38945823-F9A9-4FE2-9974-EE49EA45A705}" type="presOf" srcId="{6E3C9D07-4E87-4A15-9A9C-CCAC991F8D9D}" destId="{F29CBEF0-2F4E-4C61-A605-48534FE0265A}" srcOrd="0" destOrd="0" presId="urn:microsoft.com/office/officeart/2005/8/layout/orgChart1"/>
    <dgm:cxn modelId="{03887467-3D06-43F9-9107-DF658B7D389D}" type="presOf" srcId="{6E3C9D07-4E87-4A15-9A9C-CCAC991F8D9D}" destId="{8825A842-C070-43AA-AD96-C2BEC9FC4A82}" srcOrd="1" destOrd="0" presId="urn:microsoft.com/office/officeart/2005/8/layout/orgChart1"/>
    <dgm:cxn modelId="{FE86F946-1620-4C10-B633-41529E61346C}" srcId="{F110DA10-3A3D-4CBC-B5A8-1712717397CD}" destId="{B82467A0-CED0-49B4-9E62-EC2F560E64C4}" srcOrd="2" destOrd="0" parTransId="{9C4B7B3F-B5BE-4F7C-89D9-5DD5B1714AC0}" sibTransId="{F5A332DE-B39E-46E9-B802-D46989928D8D}"/>
    <dgm:cxn modelId="{4034EED3-74B7-4446-9EF8-48A9A3A5DD11}" srcId="{F110DA10-3A3D-4CBC-B5A8-1712717397CD}" destId="{0CE48638-13CD-47CC-B59D-46CA2445CF6B}" srcOrd="4" destOrd="0" parTransId="{AB248990-747E-4F18-833F-7D1F3B047049}" sibTransId="{5C7F6849-D72D-4E2A-BE3D-FBD75A0DAD35}"/>
    <dgm:cxn modelId="{27BA3803-10AF-448E-BCBF-51E06AA0C0D3}" type="presParOf" srcId="{A7F460CE-8E6D-4040-8839-5770082E56EC}" destId="{D1674512-163A-47B0-BA8F-5D57E845E532}" srcOrd="0" destOrd="0" presId="urn:microsoft.com/office/officeart/2005/8/layout/orgChart1"/>
    <dgm:cxn modelId="{D124945A-3825-4245-8D5B-14A37571CBB6}" type="presParOf" srcId="{D1674512-163A-47B0-BA8F-5D57E845E532}" destId="{C910608B-4E6F-4A88-A927-E594DC25F7ED}" srcOrd="0" destOrd="0" presId="urn:microsoft.com/office/officeart/2005/8/layout/orgChart1"/>
    <dgm:cxn modelId="{54BD76EF-B5A5-4088-8D3C-7D386B502EC1}" type="presParOf" srcId="{C910608B-4E6F-4A88-A927-E594DC25F7ED}" destId="{C3F6D442-9EB0-4BB1-9B9D-E635F6CBBB77}" srcOrd="0" destOrd="0" presId="urn:microsoft.com/office/officeart/2005/8/layout/orgChart1"/>
    <dgm:cxn modelId="{91514DAD-CFAB-4ED1-A3A7-80DA3C6CFCF3}" type="presParOf" srcId="{C910608B-4E6F-4A88-A927-E594DC25F7ED}" destId="{457BFF55-2CCE-4364-827F-CAA96A15F112}" srcOrd="1" destOrd="0" presId="urn:microsoft.com/office/officeart/2005/8/layout/orgChart1"/>
    <dgm:cxn modelId="{5EC203BB-F1DE-4497-9529-F151575C2F1A}" type="presParOf" srcId="{D1674512-163A-47B0-BA8F-5D57E845E532}" destId="{D560DC53-A446-4AEC-B827-F955E35466C9}" srcOrd="1" destOrd="0" presId="urn:microsoft.com/office/officeart/2005/8/layout/orgChart1"/>
    <dgm:cxn modelId="{CB60E4BD-67DA-4865-988F-0AA772DD6692}" type="presParOf" srcId="{D560DC53-A446-4AEC-B827-F955E35466C9}" destId="{B8CDB90C-F9E1-4788-990A-D2EE349C9720}" srcOrd="0" destOrd="0" presId="urn:microsoft.com/office/officeart/2005/8/layout/orgChart1"/>
    <dgm:cxn modelId="{DCF847B3-3A24-4C1D-B6A9-5DA5850D78C2}" type="presParOf" srcId="{D560DC53-A446-4AEC-B827-F955E35466C9}" destId="{4E27608F-0D91-4E02-B1DC-6CA30E5DC3F7}" srcOrd="1" destOrd="0" presId="urn:microsoft.com/office/officeart/2005/8/layout/orgChart1"/>
    <dgm:cxn modelId="{89499804-2CA9-44D3-8DC0-BCB07736F331}" type="presParOf" srcId="{4E27608F-0D91-4E02-B1DC-6CA30E5DC3F7}" destId="{4D114498-4D64-4E3C-8279-0D2E989F3F49}" srcOrd="0" destOrd="0" presId="urn:microsoft.com/office/officeart/2005/8/layout/orgChart1"/>
    <dgm:cxn modelId="{772C57B8-D736-4AC3-935E-A5722355ACD8}" type="presParOf" srcId="{4D114498-4D64-4E3C-8279-0D2E989F3F49}" destId="{66FD3C23-3013-4FAB-9981-81E884BCB95B}" srcOrd="0" destOrd="0" presId="urn:microsoft.com/office/officeart/2005/8/layout/orgChart1"/>
    <dgm:cxn modelId="{DF0A6BFD-C376-4FB2-B369-4C49A6B33058}" type="presParOf" srcId="{4D114498-4D64-4E3C-8279-0D2E989F3F49}" destId="{CDF9B14D-6B9D-4D4D-9918-307CD144EE9D}" srcOrd="1" destOrd="0" presId="urn:microsoft.com/office/officeart/2005/8/layout/orgChart1"/>
    <dgm:cxn modelId="{8A1ABDBA-3807-4A2C-BBEF-12527E68BDC1}" type="presParOf" srcId="{4E27608F-0D91-4E02-B1DC-6CA30E5DC3F7}" destId="{8C948F60-8550-45FA-895D-40726AD36238}" srcOrd="1" destOrd="0" presId="urn:microsoft.com/office/officeart/2005/8/layout/orgChart1"/>
    <dgm:cxn modelId="{F5FF59C9-6400-4C1D-962C-51A53D2E490F}" type="presParOf" srcId="{4E27608F-0D91-4E02-B1DC-6CA30E5DC3F7}" destId="{33F74566-C8A7-4800-B76A-20EC84300A23}" srcOrd="2" destOrd="0" presId="urn:microsoft.com/office/officeart/2005/8/layout/orgChart1"/>
    <dgm:cxn modelId="{3F198DC1-0EFB-4BCD-AAD4-F677925D4BA7}" type="presParOf" srcId="{D560DC53-A446-4AEC-B827-F955E35466C9}" destId="{76249F15-E2E4-48FA-ABAC-E96B0A17AA9E}" srcOrd="2" destOrd="0" presId="urn:microsoft.com/office/officeart/2005/8/layout/orgChart1"/>
    <dgm:cxn modelId="{5631C534-9204-4CE8-A0E4-04E8999CCF2A}" type="presParOf" srcId="{D560DC53-A446-4AEC-B827-F955E35466C9}" destId="{10F37464-E9C2-4BF8-9547-9ADF40A12647}" srcOrd="3" destOrd="0" presId="urn:microsoft.com/office/officeart/2005/8/layout/orgChart1"/>
    <dgm:cxn modelId="{93E20AE4-E798-4EF7-A89F-378B7B17028C}" type="presParOf" srcId="{10F37464-E9C2-4BF8-9547-9ADF40A12647}" destId="{D5CB236E-867A-4C75-83F6-4F891EFEF2F9}" srcOrd="0" destOrd="0" presId="urn:microsoft.com/office/officeart/2005/8/layout/orgChart1"/>
    <dgm:cxn modelId="{44624A3D-59C5-4B18-BCDF-5B442709D2F5}" type="presParOf" srcId="{D5CB236E-867A-4C75-83F6-4F891EFEF2F9}" destId="{39B3CFC0-0E4E-49F1-8CD9-B39BBF950F97}" srcOrd="0" destOrd="0" presId="urn:microsoft.com/office/officeart/2005/8/layout/orgChart1"/>
    <dgm:cxn modelId="{F669F650-4438-46CA-BE94-2188832DC824}" type="presParOf" srcId="{D5CB236E-867A-4C75-83F6-4F891EFEF2F9}" destId="{6225139B-587E-41A5-8F99-865F4B2BDBFC}" srcOrd="1" destOrd="0" presId="urn:microsoft.com/office/officeart/2005/8/layout/orgChart1"/>
    <dgm:cxn modelId="{FA23168A-5B3A-4A39-95E2-592000224B68}" type="presParOf" srcId="{10F37464-E9C2-4BF8-9547-9ADF40A12647}" destId="{440E1180-0A87-4056-9B01-D4496FC723E3}" srcOrd="1" destOrd="0" presId="urn:microsoft.com/office/officeart/2005/8/layout/orgChart1"/>
    <dgm:cxn modelId="{F89425E8-FD0A-4582-B8E0-77A6F425E1EB}" type="presParOf" srcId="{10F37464-E9C2-4BF8-9547-9ADF40A12647}" destId="{BE18ED1E-07A2-49D2-A167-A63722F4A72F}" srcOrd="2" destOrd="0" presId="urn:microsoft.com/office/officeart/2005/8/layout/orgChart1"/>
    <dgm:cxn modelId="{1717BBEC-33EE-41A2-ACBE-678EB77962B0}" type="presParOf" srcId="{D560DC53-A446-4AEC-B827-F955E35466C9}" destId="{B969A81A-43AE-43D8-B950-9A97D0433F51}" srcOrd="4" destOrd="0" presId="urn:microsoft.com/office/officeart/2005/8/layout/orgChart1"/>
    <dgm:cxn modelId="{E47DDE0A-8170-4B76-8A43-A91A75DA41E0}" type="presParOf" srcId="{D560DC53-A446-4AEC-B827-F955E35466C9}" destId="{70319421-59A4-4484-BD51-089A0B5DEC93}" srcOrd="5" destOrd="0" presId="urn:microsoft.com/office/officeart/2005/8/layout/orgChart1"/>
    <dgm:cxn modelId="{2ED661FE-F2A5-43B7-9244-71FDA9A4C7D5}" type="presParOf" srcId="{70319421-59A4-4484-BD51-089A0B5DEC93}" destId="{88AD52BA-2438-4FF2-93CE-A6C839B07413}" srcOrd="0" destOrd="0" presId="urn:microsoft.com/office/officeart/2005/8/layout/orgChart1"/>
    <dgm:cxn modelId="{8C4ADB52-736E-47A2-8456-505240ADB2D4}" type="presParOf" srcId="{88AD52BA-2438-4FF2-93CE-A6C839B07413}" destId="{E62CFFA1-8DA6-4F36-B633-30CF1BD29068}" srcOrd="0" destOrd="0" presId="urn:microsoft.com/office/officeart/2005/8/layout/orgChart1"/>
    <dgm:cxn modelId="{FC380716-EE53-4751-8BCE-36B3F9761651}" type="presParOf" srcId="{88AD52BA-2438-4FF2-93CE-A6C839B07413}" destId="{AC026F3C-1ED5-4B91-B467-25140C502E9B}" srcOrd="1" destOrd="0" presId="urn:microsoft.com/office/officeart/2005/8/layout/orgChart1"/>
    <dgm:cxn modelId="{3277A96C-278D-4BC2-BE50-C25A8480FD04}" type="presParOf" srcId="{70319421-59A4-4484-BD51-089A0B5DEC93}" destId="{D2ACF33E-6280-4E0D-9780-E8594DA35A0F}" srcOrd="1" destOrd="0" presId="urn:microsoft.com/office/officeart/2005/8/layout/orgChart1"/>
    <dgm:cxn modelId="{C3C26EBD-10BE-4EDB-A8D6-25F71492ED6E}" type="presParOf" srcId="{70319421-59A4-4484-BD51-089A0B5DEC93}" destId="{DD6CF2AD-C66F-4BE9-AB4F-A28D56812E88}" srcOrd="2" destOrd="0" presId="urn:microsoft.com/office/officeart/2005/8/layout/orgChart1"/>
    <dgm:cxn modelId="{BB5D5A45-F0BE-4F9E-AEB5-E29584D1D73A}" type="presParOf" srcId="{D1674512-163A-47B0-BA8F-5D57E845E532}" destId="{5BC54E57-E16A-4076-9F17-4933D51E7290}" srcOrd="2" destOrd="0" presId="urn:microsoft.com/office/officeart/2005/8/layout/orgChart1"/>
    <dgm:cxn modelId="{E0F62F1B-F39E-478F-A696-92F6E84D3EF9}" type="presParOf" srcId="{5BC54E57-E16A-4076-9F17-4933D51E7290}" destId="{844D648D-FE92-4213-9548-E36EC577AC65}" srcOrd="0" destOrd="0" presId="urn:microsoft.com/office/officeart/2005/8/layout/orgChart1"/>
    <dgm:cxn modelId="{FDAD43EE-6CF1-4506-948B-D255D40D3B38}" type="presParOf" srcId="{5BC54E57-E16A-4076-9F17-4933D51E7290}" destId="{51BF921B-14F4-4413-9944-DD9F7A939F71}" srcOrd="1" destOrd="0" presId="urn:microsoft.com/office/officeart/2005/8/layout/orgChart1"/>
    <dgm:cxn modelId="{0EEA8C0B-D285-4FD9-9611-A30C9E776147}" type="presParOf" srcId="{51BF921B-14F4-4413-9944-DD9F7A939F71}" destId="{9C2EF1A7-678D-4562-83B8-F4CABB500C41}" srcOrd="0" destOrd="0" presId="urn:microsoft.com/office/officeart/2005/8/layout/orgChart1"/>
    <dgm:cxn modelId="{D59D8E8C-5D55-4458-B9B6-D68EBFC01D90}" type="presParOf" srcId="{9C2EF1A7-678D-4562-83B8-F4CABB500C41}" destId="{F29CBEF0-2F4E-4C61-A605-48534FE0265A}" srcOrd="0" destOrd="0" presId="urn:microsoft.com/office/officeart/2005/8/layout/orgChart1"/>
    <dgm:cxn modelId="{E0D07070-3A0B-4627-A153-06332FF5AFE7}" type="presParOf" srcId="{9C2EF1A7-678D-4562-83B8-F4CABB500C41}" destId="{8825A842-C070-43AA-AD96-C2BEC9FC4A82}" srcOrd="1" destOrd="0" presId="urn:microsoft.com/office/officeart/2005/8/layout/orgChart1"/>
    <dgm:cxn modelId="{6FD0CBB4-E36F-492F-8591-D29D0A631EAD}" type="presParOf" srcId="{51BF921B-14F4-4413-9944-DD9F7A939F71}" destId="{932E1812-1FD5-418F-B1B3-8E0EE8635F43}" srcOrd="1" destOrd="0" presId="urn:microsoft.com/office/officeart/2005/8/layout/orgChart1"/>
    <dgm:cxn modelId="{60929E4C-B46D-4544-BEE6-D3CD96CB704F}" type="presParOf" srcId="{51BF921B-14F4-4413-9944-DD9F7A939F71}" destId="{3C4A03F2-4B66-43C5-8665-950DAE773F50}" srcOrd="2" destOrd="0" presId="urn:microsoft.com/office/officeart/2005/8/layout/orgChart1"/>
    <dgm:cxn modelId="{31A03DC4-CC20-42C2-A02C-7619458A12E3}" type="presParOf" srcId="{5BC54E57-E16A-4076-9F17-4933D51E7290}" destId="{FAA344A3-EB4F-4A90-81C5-59CDC11074AD}" srcOrd="2" destOrd="0" presId="urn:microsoft.com/office/officeart/2005/8/layout/orgChart1"/>
    <dgm:cxn modelId="{185A5D10-54FF-4FBE-A62A-E4B48044F80D}" type="presParOf" srcId="{5BC54E57-E16A-4076-9F17-4933D51E7290}" destId="{7522BB19-6CC4-4B03-9DEB-027533149538}" srcOrd="3" destOrd="0" presId="urn:microsoft.com/office/officeart/2005/8/layout/orgChart1"/>
    <dgm:cxn modelId="{6890CB1B-C699-42A3-A431-E608E1104997}" type="presParOf" srcId="{7522BB19-6CC4-4B03-9DEB-027533149538}" destId="{CB99D47C-E493-4AB6-840F-3F2062508BD6}" srcOrd="0" destOrd="0" presId="urn:microsoft.com/office/officeart/2005/8/layout/orgChart1"/>
    <dgm:cxn modelId="{6F16563B-8779-4DB3-B2A1-A831F07AEBD8}" type="presParOf" srcId="{CB99D47C-E493-4AB6-840F-3F2062508BD6}" destId="{0AC11E70-9509-4E96-8FED-C2C29C506F62}" srcOrd="0" destOrd="0" presId="urn:microsoft.com/office/officeart/2005/8/layout/orgChart1"/>
    <dgm:cxn modelId="{9A32BB07-FBD9-4CDF-B274-5FA98A428CAF}" type="presParOf" srcId="{CB99D47C-E493-4AB6-840F-3F2062508BD6}" destId="{480683A7-EC9C-474C-AF6F-6BE73434A02B}" srcOrd="1" destOrd="0" presId="urn:microsoft.com/office/officeart/2005/8/layout/orgChart1"/>
    <dgm:cxn modelId="{F8D2C4DB-C7E2-4804-B3B1-232BC2AFBC12}" type="presParOf" srcId="{7522BB19-6CC4-4B03-9DEB-027533149538}" destId="{9931AFA8-EFF1-492C-9719-9405B999316C}" srcOrd="1" destOrd="0" presId="urn:microsoft.com/office/officeart/2005/8/layout/orgChart1"/>
    <dgm:cxn modelId="{C5AA0122-67A5-49DD-B41D-0FAAF6E9D0D0}" type="presParOf" srcId="{7522BB19-6CC4-4B03-9DEB-027533149538}" destId="{F87E87DF-667C-4BBF-B759-5B5D0194B4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3000">
              <a:srgbClr val="85C2FF"/>
            </a:gs>
            <a:gs pos="87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496944" cy="2736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Основные требования,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предъявляемые к деятельности воспитателей центров коррекционно-развивающего обучения и реабилитации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04212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Брилькова Галина Александровна, заместитель директора по основной работе ГУО «Гомельский областной центр коррекционно-развивающего обучения и реабилитации»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789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6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Сопровождение на уроках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52987"/>
              </p:ext>
            </p:extLst>
          </p:nvPr>
        </p:nvGraphicFramePr>
        <p:xfrm>
          <a:off x="683567" y="1412778"/>
          <a:ext cx="8064897" cy="491744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678455"/>
                <a:gridCol w="2864293"/>
                <a:gridCol w="2113527"/>
                <a:gridCol w="2408622"/>
              </a:tblGrid>
              <a:tr h="3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День недели, дата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Название учебного предмета, тема занятия,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Оборудование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Методы, приемы, используемый вид помощи при взаимодействии с конкретными учащимися.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64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Пондельник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vert="vert27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.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458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Вторник 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vert="vert27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704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Среда 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vert="vert27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704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Четверг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vert="vert27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704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Пятница 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vert="vert27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8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5913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Коррекционная направленность реализуется через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90600"/>
            <a:ext cx="8928992" cy="48768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Владение информацией об актуальном уровне каждого ребенка: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- сенсорной интеграции, 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навыков применения  альтернативных средств коммуникации,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ругих индивидуальных особенностей…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30762"/>
            <a:ext cx="54991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5551843" cy="255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5928583"/>
            <a:ext cx="216024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79712" y="3717032"/>
            <a:ext cx="1944216" cy="1113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7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Умение работать в команде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9401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50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8496944" cy="230425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Основные требования,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предъявляемые к деятельности воспитателей центров коррекционно-развивающего обучения и реабилитации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869160"/>
            <a:ext cx="5832648" cy="165618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Брилькова Галина Александровна, заместитель директора по основной работе ГУО «Гомельский областной центр коррекционно-развивающего обучения и реабилитации»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789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62203"/>
            <a:ext cx="3864272" cy="283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0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3347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Воспитатели ЦКРОиР Гомельской области 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17010"/>
            <a:ext cx="8640960" cy="51599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1484784"/>
            <a:ext cx="2024612" cy="10584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129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23 ЦКРОиР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55063" y="2276872"/>
            <a:ext cx="1236817" cy="83351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8" idx="0"/>
          </p:cNvCxnSpPr>
          <p:nvPr/>
        </p:nvCxnSpPr>
        <p:spPr>
          <a:xfrm>
            <a:off x="5516492" y="2276872"/>
            <a:ext cx="1162977" cy="83475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914379" y="3111623"/>
            <a:ext cx="2016224" cy="102265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 воспитателя ДО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90595" y="3111623"/>
            <a:ext cx="1977748" cy="1022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86 воспитателей классов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7" idx="2"/>
          </p:cNvCxnSpPr>
          <p:nvPr/>
        </p:nvCxnSpPr>
        <p:spPr>
          <a:xfrm>
            <a:off x="1922491" y="4134282"/>
            <a:ext cx="0" cy="48951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96372" y="4658814"/>
            <a:ext cx="2651491" cy="12184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 дошкольная группа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(2020/2021 –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516492" y="4695799"/>
            <a:ext cx="2448272" cy="11814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53 класса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(2020/2021-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47)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696469" y="4134282"/>
            <a:ext cx="0" cy="5511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73024" y="855345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2021/2022 учебный год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Квалификационные характеристики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5602" y="1700808"/>
            <a:ext cx="280831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Образование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(педагогическое)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08920"/>
            <a:ext cx="1728192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высшее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97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75%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3794" y="2728642"/>
            <a:ext cx="1370134" cy="10603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с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реднее специальное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32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25%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700808"/>
            <a:ext cx="410445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Квалификационная категория</a:t>
            </a:r>
            <a:endParaRPr lang="ru-RU" sz="20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9228" y="3018656"/>
            <a:ext cx="858176" cy="770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16,5%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018656"/>
            <a:ext cx="1152128" cy="770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60</a:t>
            </a:r>
          </a:p>
          <a:p>
            <a:pPr algn="ctr"/>
            <a:r>
              <a:rPr lang="ru-RU" dirty="0" smtClean="0"/>
              <a:t>47%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018656"/>
            <a:ext cx="720080" cy="766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20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15,5%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3022599"/>
            <a:ext cx="1008112" cy="766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27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21%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123728" y="3601864"/>
            <a:ext cx="3096344" cy="1195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4869160"/>
            <a:ext cx="820891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Задача: 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повышение категориального ценза воспитателей ЦКРОиР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06288" y="2666675"/>
            <a:ext cx="681116" cy="3441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 Narrow" pitchFamily="34" charset="0"/>
              </a:rPr>
              <a:t>в</a:t>
            </a:r>
            <a:r>
              <a:rPr lang="ru-RU" b="1" dirty="0" err="1" smtClean="0">
                <a:solidFill>
                  <a:srgbClr val="FF0000"/>
                </a:solidFill>
                <a:latin typeface="Arial Narrow" pitchFamily="34" charset="0"/>
              </a:rPr>
              <a:t>.к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51004" y="2666675"/>
            <a:ext cx="554360" cy="3441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Arial Narrow" pitchFamily="34" charset="0"/>
              </a:rPr>
              <a:t>1 к</a:t>
            </a:r>
            <a:endParaRPr lang="ru-RU" b="1" dirty="0">
              <a:solidFill>
                <a:srgbClr val="660033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8264" y="2654881"/>
            <a:ext cx="612068" cy="3559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Arial Narrow" pitchFamily="34" charset="0"/>
              </a:rPr>
              <a:t>2 к</a:t>
            </a:r>
            <a:endParaRPr lang="ru-RU" b="1" dirty="0">
              <a:solidFill>
                <a:srgbClr val="660033"/>
              </a:solidFill>
              <a:latin typeface="Arial Narrow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84368" y="2624774"/>
            <a:ext cx="612068" cy="3860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б/к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" y="458884"/>
            <a:ext cx="892899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/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/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/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Постановление МТ </a:t>
            </a:r>
            <a:r>
              <a:rPr lang="ru-RU" sz="2000" b="1" dirty="0">
                <a:latin typeface="Arial Narrow" pitchFamily="34" charset="0"/>
              </a:rPr>
              <a:t>и </a:t>
            </a:r>
            <a:r>
              <a:rPr lang="ru-RU" sz="2000" b="1" dirty="0" smtClean="0">
                <a:latin typeface="Arial Narrow" pitchFamily="34" charset="0"/>
              </a:rPr>
              <a:t>СЗ РБ от </a:t>
            </a:r>
            <a:r>
              <a:rPr lang="ru-RU" sz="2000" b="1" dirty="0">
                <a:latin typeface="Arial Narrow" pitchFamily="34" charset="0"/>
              </a:rPr>
              <a:t>22 июля 2021 г. № 55 «Об изменении постановления Министерства труда и социальной защиты Республики Беларусь от 2 января 2012 г. № </a:t>
            </a:r>
            <a:r>
              <a:rPr lang="ru-RU" sz="2000" b="1" dirty="0" smtClean="0">
                <a:latin typeface="Arial Narrow" pitchFamily="34" charset="0"/>
              </a:rPr>
              <a:t>1»</a:t>
            </a:r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620688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455" y="1132347"/>
            <a:ext cx="9137545" cy="7594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новая редакция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Общих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положений Единого квалификационного справочника должностей служащих</a:t>
            </a:r>
            <a:b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7879" r="51935" b="5556"/>
          <a:stretch/>
        </p:blipFill>
        <p:spPr bwMode="auto">
          <a:xfrm>
            <a:off x="323525" y="1951167"/>
            <a:ext cx="3856741" cy="4807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59832" y="5100657"/>
            <a:ext cx="1058416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20904" r="66420" b="6179"/>
          <a:stretch/>
        </p:blipFill>
        <p:spPr bwMode="auto">
          <a:xfrm>
            <a:off x="4788024" y="1891816"/>
            <a:ext cx="3511761" cy="4885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32040" y="5644342"/>
            <a:ext cx="1944216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036496" cy="80736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Образование воспитателей дошкольного образования в соответствии с должностью</a:t>
            </a:r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1360" y="1556792"/>
            <a:ext cx="1634480" cy="6983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43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55776" y="2258172"/>
            <a:ext cx="1057969" cy="67623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81116" y="2258172"/>
            <a:ext cx="1191084" cy="6688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63193" y="2934403"/>
            <a:ext cx="2448272" cy="11412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Имеют соответствующее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18794" y="2927057"/>
            <a:ext cx="2448272" cy="106926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имеют соответствующего образования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31%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968" y="4200167"/>
            <a:ext cx="8352928" cy="66910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Задача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 обеспечить переподготовку воспитателям ДО ЦКРОиР 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b="8728"/>
          <a:stretch/>
        </p:blipFill>
        <p:spPr bwMode="auto">
          <a:xfrm>
            <a:off x="395537" y="4941168"/>
            <a:ext cx="8606854" cy="17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72200" y="6273316"/>
            <a:ext cx="914400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29400" y="4977285"/>
            <a:ext cx="0" cy="12960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1933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Требования, предъявляемые к деятельности воспитателей</a:t>
            </a:r>
            <a:endParaRPr lang="ru-RU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Определяются: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1.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Кодексом Республики Беларусь об образовании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2. Положением о ЦКРОиР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3. Должностной инструкцией воспитателя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4. Спецификой учреждения образования (центра коррекционно-развивающего обучения и реабилитации)</a:t>
            </a:r>
          </a:p>
          <a:p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Специфика работы в ЦКРОиР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76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Диагностичность педагогической деятельности  воспитателя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Максимально индивидуализированный подход в образовательном процессе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Коррекционная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направленность каждого режимного момента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Умение работать в команде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096344" cy="270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8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Диагностичность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t="18980" r="49706"/>
          <a:stretch/>
        </p:blipFill>
        <p:spPr bwMode="auto">
          <a:xfrm>
            <a:off x="140916" y="1196752"/>
            <a:ext cx="3152250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20434" r="21389" b="14041"/>
          <a:stretch/>
        </p:blipFill>
        <p:spPr bwMode="auto">
          <a:xfrm>
            <a:off x="3635896" y="3236644"/>
            <a:ext cx="4968552" cy="3300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499069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Документирование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2" t="24546" r="11634" b="10495"/>
          <a:stretch/>
        </p:blipFill>
        <p:spPr bwMode="auto">
          <a:xfrm>
            <a:off x="185194" y="981079"/>
            <a:ext cx="4242789" cy="58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t="22210" r="35561" b="12123"/>
          <a:stretch/>
        </p:blipFill>
        <p:spPr bwMode="auto">
          <a:xfrm>
            <a:off x="4644008" y="981079"/>
            <a:ext cx="4320480" cy="560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645024"/>
            <a:ext cx="1296144" cy="2088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01008"/>
            <a:ext cx="1656184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556792"/>
            <a:ext cx="158417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1556792"/>
            <a:ext cx="1512168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1551002"/>
            <a:ext cx="1656183" cy="1008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02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298</TotalTime>
  <Words>307</Words>
  <Application>Microsoft Office PowerPoint</Application>
  <PresentationFormat>Экран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Основные требования, предъявляемые к деятельности воспитателей центров коррекционно-развивающего обучения и реабилитации</vt:lpstr>
      <vt:lpstr>Воспитатели ЦКРОиР Гомельской области </vt:lpstr>
      <vt:lpstr>Квалификационные характеристики</vt:lpstr>
      <vt:lpstr>      Постановление МТ и СЗ РБ от 22 июля 2021 г. № 55 «Об изменении постановления Министерства труда и социальной защиты Республики Беларусь от 2 января 2012 г. № 1»   </vt:lpstr>
      <vt:lpstr>Образование воспитателей дошкольного образования в соответствии с должностью</vt:lpstr>
      <vt:lpstr>Требования, предъявляемые к деятельности воспитателей</vt:lpstr>
      <vt:lpstr>Специфика работы в ЦКРОиР</vt:lpstr>
      <vt:lpstr>Диагностичность</vt:lpstr>
      <vt:lpstr>Документирование</vt:lpstr>
      <vt:lpstr>Сопровождение на уроках</vt:lpstr>
      <vt:lpstr>Коррекционная направленность реализуется через</vt:lpstr>
      <vt:lpstr>Умение работать в команде</vt:lpstr>
      <vt:lpstr>Основные требования, предъявляемые к деятельности воспитателей центров коррекционно-развивающего обучения и реабилитации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требования, предъявляемые к деятельности воспитателей центров коррекционно-развивающего обучения и реабилитации</dc:title>
  <dc:creator>Замдир</dc:creator>
  <cp:lastModifiedBy>юзер3</cp:lastModifiedBy>
  <cp:revision>36</cp:revision>
  <dcterms:created xsi:type="dcterms:W3CDTF">2021-10-20T13:15:51Z</dcterms:created>
  <dcterms:modified xsi:type="dcterms:W3CDTF">2021-10-21T10:23:47Z</dcterms:modified>
</cp:coreProperties>
</file>