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6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008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162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12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149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561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802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953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2771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008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040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506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585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855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502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752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502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96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352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  <p:sldLayoutId id="2147483870" r:id="rId14"/>
    <p:sldLayoutId id="2147483871" r:id="rId15"/>
    <p:sldLayoutId id="2147483872" r:id="rId16"/>
    <p:sldLayoutId id="214748387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79373" y="1763128"/>
            <a:ext cx="9179953" cy="2616199"/>
          </a:xfrm>
        </p:spPr>
        <p:txBody>
          <a:bodyPr>
            <a:noAutofit/>
          </a:bodyPr>
          <a:lstStyle/>
          <a:p>
            <a:pPr algn="ctr"/>
            <a:r>
              <a:rPr lang="ru-RU" altLang="ru-RU" sz="3200" b="1" dirty="0">
                <a:solidFill>
                  <a:srgbClr val="0033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Алгоритм взаимодействия </a:t>
            </a:r>
            <a:br>
              <a:rPr lang="ru-RU" altLang="ru-RU" sz="3200" b="1" dirty="0">
                <a:solidFill>
                  <a:srgbClr val="0033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</a:br>
            <a:r>
              <a:rPr lang="ru-RU" altLang="ru-RU" sz="3200" b="1" dirty="0">
                <a:solidFill>
                  <a:srgbClr val="0033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учреждения образования и </a:t>
            </a:r>
            <a:br>
              <a:rPr lang="ru-RU" altLang="ru-RU" sz="3200" b="1" dirty="0">
                <a:solidFill>
                  <a:srgbClr val="0033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</a:br>
            <a:r>
              <a:rPr lang="ru-RU" altLang="ru-RU" sz="3200" b="1" dirty="0">
                <a:solidFill>
                  <a:srgbClr val="0033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центра коррекционно-развивающего обучения и реабилитации по вопросам </a:t>
            </a:r>
            <a:r>
              <a:rPr lang="ru-RU" altLang="ru-RU" sz="3200" b="1" dirty="0">
                <a:solidFill>
                  <a:srgbClr val="0033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формирования</a:t>
            </a:r>
            <a:r>
              <a:rPr lang="ru-RU" altLang="ru-RU" sz="3200" b="1" dirty="0">
                <a:solidFill>
                  <a:srgbClr val="0033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 и оптимизации сети пунктов коррекционно-педагогической помощи</a:t>
            </a:r>
            <a:endParaRPr lang="ru-RU" sz="3200" b="1" dirty="0">
              <a:solidFill>
                <a:srgbClr val="0033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11939" y="5083662"/>
            <a:ext cx="6987645" cy="1388534"/>
          </a:xfrm>
        </p:spPr>
        <p:txBody>
          <a:bodyPr/>
          <a:lstStyle/>
          <a:p>
            <a:r>
              <a:rPr lang="ru-RU" altLang="ru-RU" sz="2000" dirty="0" err="1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Белик</a:t>
            </a:r>
            <a:r>
              <a:rPr lang="ru-RU" altLang="ru-RU" sz="2000" dirty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 Елена Александровна, </a:t>
            </a:r>
            <a:br>
              <a:rPr lang="ru-RU" altLang="ru-RU" sz="2000" dirty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</a:br>
            <a:r>
              <a:rPr lang="ru-RU" altLang="ru-RU" sz="2000" dirty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				директор ГУО «</a:t>
            </a:r>
            <a:r>
              <a:rPr lang="ru-RU" altLang="ru-RU" sz="2000" dirty="0" err="1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Ветковский</a:t>
            </a:r>
            <a:r>
              <a:rPr lang="ru-RU" altLang="ru-RU" sz="2000" dirty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 центр</a:t>
            </a:r>
            <a:br>
              <a:rPr lang="ru-RU" altLang="ru-RU" sz="2000" dirty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</a:br>
            <a:r>
              <a:rPr lang="ru-RU" altLang="ru-RU" sz="2000" dirty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			      коррекционно-развивающего</a:t>
            </a:r>
            <a:br>
              <a:rPr lang="ru-RU" altLang="ru-RU" sz="2000" dirty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</a:br>
            <a:r>
              <a:rPr lang="ru-RU" altLang="ru-RU" sz="2000" dirty="0">
                <a:solidFill>
                  <a:schemeClr val="accent1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			обучения и реабилитации»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207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altLang="ru-RU" b="1" dirty="0" smtClean="0">
                <a:solidFill>
                  <a:srgbClr val="0033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Взаимодействие</a:t>
            </a:r>
            <a:r>
              <a:rPr lang="ru-RU" altLang="ru-RU" b="1" dirty="0">
                <a:solidFill>
                  <a:srgbClr val="0033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/>
            </a:r>
            <a:br>
              <a:rPr lang="ru-RU" altLang="ru-RU" b="1" dirty="0">
                <a:solidFill>
                  <a:srgbClr val="0033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</a:br>
            <a:r>
              <a:rPr lang="ru-RU" altLang="ru-RU" b="1" dirty="0" smtClean="0">
                <a:solidFill>
                  <a:srgbClr val="0033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учреждений </a:t>
            </a:r>
            <a:r>
              <a:rPr lang="ru-RU" altLang="ru-RU" b="1" dirty="0">
                <a:solidFill>
                  <a:srgbClr val="0033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образования и </a:t>
            </a:r>
            <a:br>
              <a:rPr lang="ru-RU" altLang="ru-RU" b="1" dirty="0">
                <a:solidFill>
                  <a:srgbClr val="0033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</a:br>
            <a:r>
              <a:rPr lang="ru-RU" altLang="ru-RU" b="1" dirty="0">
                <a:solidFill>
                  <a:srgbClr val="0033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центра коррекционно-развивающего обучения и </a:t>
            </a:r>
            <a:r>
              <a:rPr lang="ru-RU" altLang="ru-RU" b="1" dirty="0" smtClean="0">
                <a:solidFill>
                  <a:srgbClr val="0033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реабилитации условно можно определить: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Учреждения образования, в которых есть учитель-дефектолог.</a:t>
            </a:r>
          </a:p>
          <a:p>
            <a:r>
              <a:rPr lang="ru-RU" sz="32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Учреждения образования, в которых нет учителя-дефектолога.</a:t>
            </a:r>
            <a:endParaRPr lang="ru-RU" sz="32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39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302740"/>
            <a:ext cx="10018713" cy="1752599"/>
          </a:xfrm>
        </p:spPr>
        <p:txBody>
          <a:bodyPr/>
          <a:lstStyle/>
          <a:p>
            <a:pPr algn="l"/>
            <a:r>
              <a:rPr lang="ru-RU" dirty="0" smtClean="0"/>
              <a:t>Просветительская деятельность: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1" y="2199503"/>
            <a:ext cx="10018712" cy="3591697"/>
          </a:xfrm>
        </p:spPr>
        <p:txBody>
          <a:bodyPr>
            <a:noAutofit/>
          </a:bodyPr>
          <a:lstStyle/>
          <a:p>
            <a:pPr algn="just"/>
            <a:r>
              <a:rPr lang="ru-RU" altLang="ru-RU" sz="2800" dirty="0" smtClean="0"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Информационное </a:t>
            </a:r>
            <a:r>
              <a:rPr lang="ru-RU" altLang="ru-RU" sz="2800" dirty="0"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обеспечение (буклеты, методические рекомендации для учителей-дефектологов, представителей администрации</a:t>
            </a:r>
            <a:r>
              <a:rPr lang="ru-RU" altLang="ru-RU" sz="2800" dirty="0" smtClean="0"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).</a:t>
            </a:r>
          </a:p>
          <a:p>
            <a:pPr algn="just"/>
            <a:r>
              <a:rPr lang="ru-RU" altLang="ru-RU" sz="2800" dirty="0" smtClean="0"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Участие </a:t>
            </a:r>
            <a:r>
              <a:rPr lang="ru-RU" altLang="ru-RU" sz="2800" dirty="0"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в родительских собраниях, </a:t>
            </a:r>
            <a:r>
              <a:rPr lang="ru-RU" altLang="ru-RU" sz="2800" dirty="0" smtClean="0"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встречах.</a:t>
            </a:r>
          </a:p>
          <a:p>
            <a:pPr algn="just"/>
            <a:r>
              <a:rPr lang="ru-RU" altLang="ru-RU" sz="2800" dirty="0" smtClean="0"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Работа </a:t>
            </a:r>
            <a:r>
              <a:rPr lang="ru-RU" altLang="ru-RU" sz="2800" dirty="0"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с представителями </a:t>
            </a:r>
            <a:r>
              <a:rPr lang="ru-RU" altLang="ru-RU" sz="2800" dirty="0" smtClean="0"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администрации.</a:t>
            </a:r>
          </a:p>
          <a:p>
            <a:pPr algn="just"/>
            <a:r>
              <a:rPr lang="ru-RU" altLang="ru-RU" sz="2800" dirty="0" smtClean="0"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Работа </a:t>
            </a:r>
            <a:r>
              <a:rPr lang="ru-RU" altLang="ru-RU" sz="2800" dirty="0"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с учителями-дефектологами, педагогическими работниками.</a:t>
            </a:r>
            <a:endParaRPr lang="ru-RU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481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624016"/>
            <a:ext cx="10515600" cy="1752599"/>
          </a:xfrm>
        </p:spPr>
        <p:txBody>
          <a:bodyPr>
            <a:normAutofit fontScale="90000"/>
          </a:bodyPr>
          <a:lstStyle/>
          <a:p>
            <a:pPr algn="l"/>
            <a:r>
              <a:rPr lang="ru-RU" altLang="ru-RU" dirty="0"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Алгоритм взаимодействия </a:t>
            </a:r>
            <a:r>
              <a:rPr lang="ru-RU" altLang="ru-RU" dirty="0" smtClean="0"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учреждений образования </a:t>
            </a:r>
            <a:r>
              <a:rPr lang="ru-RU" altLang="ru-RU" dirty="0"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и центра коррекционно-развивающего обучения и реабилитации: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4191001"/>
          </a:xfrm>
        </p:spPr>
        <p:txBody>
          <a:bodyPr>
            <a:noAutofit/>
          </a:bodyPr>
          <a:lstStyle/>
          <a:p>
            <a:r>
              <a:rPr lang="ru-RU" altLang="ru-RU" sz="2800" dirty="0"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Направление информации о представлении заявок на комплексное психолого-медико-педагогическое </a:t>
            </a:r>
            <a:r>
              <a:rPr lang="ru-RU" altLang="ru-RU" sz="2800" dirty="0" smtClean="0"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обследование.</a:t>
            </a:r>
          </a:p>
          <a:p>
            <a:r>
              <a:rPr lang="ru-RU" altLang="ru-RU" sz="2800" dirty="0"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Обработка полученных заявок, составление графиков проведения обследования: общий, на снятие, </a:t>
            </a:r>
            <a:r>
              <a:rPr lang="ru-RU" altLang="ru-RU" sz="2800" dirty="0" smtClean="0"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выездов.</a:t>
            </a:r>
          </a:p>
          <a:p>
            <a:r>
              <a:rPr lang="ru-RU" altLang="ru-RU" sz="2800" dirty="0" smtClean="0">
                <a:latin typeface="Calibri" panose="020F0502020204030204" pitchFamily="34" charset="0"/>
                <a:ea typeface="Cambria Math" panose="02040503050406030204" pitchFamily="18" charset="0"/>
                <a:cs typeface="Cambria Math" panose="02040503050406030204" pitchFamily="18" charset="0"/>
              </a:rPr>
              <a:t>Представление учреждениями образования характеристик учащихся и их продуктивных работ.</a:t>
            </a:r>
          </a:p>
          <a:p>
            <a:endParaRPr lang="ru-RU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598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624017"/>
            <a:ext cx="10018713" cy="1752599"/>
          </a:xfrm>
        </p:spPr>
        <p:txBody>
          <a:bodyPr/>
          <a:lstStyle/>
          <a:p>
            <a:pPr algn="l"/>
            <a:r>
              <a:rPr lang="ru-RU" dirty="0" smtClean="0"/>
              <a:t>Формирование и оптимизация сети пунктов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Подготовка информационно-аналитической справки.</a:t>
            </a:r>
          </a:p>
          <a:p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Справка-обоснование для создания пункта </a:t>
            </a:r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коррекционно-педагогической помощи</a:t>
            </a:r>
            <a:r>
              <a:rPr lang="ru-RU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Проект решения о создании </a:t>
            </a:r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пункта коррекционно-педагогической помощи</a:t>
            </a:r>
            <a:r>
              <a:rPr lang="ru-RU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Решение о создании пункта коррекционно-педагогической помощи.</a:t>
            </a:r>
          </a:p>
          <a:p>
            <a:r>
              <a:rPr lang="ru-RU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Издание приказа в учреждении образования об организации деятельности </a:t>
            </a:r>
            <a:r>
              <a:rPr lang="ru-RU" dirty="0">
                <a:latin typeface="Calibri" panose="020F0502020204030204" pitchFamily="34" charset="0"/>
                <a:cs typeface="Times New Roman" panose="02020603050405020304" pitchFamily="18" charset="0"/>
              </a:rPr>
              <a:t>пункта коррекционно-педагогической помощи.</a:t>
            </a:r>
          </a:p>
        </p:txBody>
      </p:sp>
    </p:spTree>
    <p:extLst>
      <p:ext uri="{BB962C8B-B14F-4D97-AF65-F5344CB8AC3E}">
        <p14:creationId xmlns:p14="http://schemas.microsoft.com/office/powerpoint/2010/main" val="1269119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Сеть под ребёнка или ребёнок под сеть?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Выявление детей.</a:t>
            </a:r>
          </a:p>
          <a:p>
            <a:r>
              <a:rPr lang="ru-RU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Зачисление на коррекционные занятия в центр коррекционно-развивающего обучения и реабилитации.</a:t>
            </a:r>
          </a:p>
          <a:p>
            <a:r>
              <a:rPr lang="ru-RU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Переподготовка кадров, создание условий в учреждении образования.</a:t>
            </a:r>
          </a:p>
          <a:p>
            <a:r>
              <a:rPr lang="ru-RU" sz="28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Охват детей коррекционно-педагогической  помощью по месту жительства (открытие ПКПП).</a:t>
            </a:r>
          </a:p>
        </p:txBody>
      </p:sp>
    </p:spTree>
    <p:extLst>
      <p:ext uri="{BB962C8B-B14F-4D97-AF65-F5344CB8AC3E}">
        <p14:creationId xmlns:p14="http://schemas.microsoft.com/office/powerpoint/2010/main" val="1191477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6758" y="2601097"/>
            <a:ext cx="10984040" cy="1752599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Успешная составляющая взаимодействия учреждений образования и центра коррекционно-развивающего обучения и реабилитации состоит в понимании того, что мы делаем и для чего, в разделении точек зрения друг друга, в единомыслии, полной поддержке и доверии.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035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9597" y="2489886"/>
            <a:ext cx="10018713" cy="1752599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Благодарю за внимание! </a:t>
            </a:r>
            <a:endParaRPr lang="ru-RU" sz="54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99428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218</TotalTime>
  <Words>233</Words>
  <Application>Microsoft Office PowerPoint</Application>
  <PresentationFormat>Широкоэкранный</PresentationFormat>
  <Paragraphs>27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Cambria Math</vt:lpstr>
      <vt:lpstr>Corbel</vt:lpstr>
      <vt:lpstr>Times New Roman</vt:lpstr>
      <vt:lpstr>Параллакс</vt:lpstr>
      <vt:lpstr>Алгоритм взаимодействия  учреждения образования и  центра коррекционно-развивающего обучения и реабилитации по вопросам формирования и оптимизации сети пунктов коррекционно-педагогической помощи</vt:lpstr>
      <vt:lpstr>Взаимодействие учреждений образования и  центра коррекционно-развивающего обучения и реабилитации условно можно определить: </vt:lpstr>
      <vt:lpstr>Просветительская деятельность:</vt:lpstr>
      <vt:lpstr>Алгоритм взаимодействия учреждений образования и центра коррекционно-развивающего обучения и реабилитации:</vt:lpstr>
      <vt:lpstr>Формирование и оптимизация сети пунктов </vt:lpstr>
      <vt:lpstr>Сеть под ребёнка или ребёнок под сеть?</vt:lpstr>
      <vt:lpstr>Успешная составляющая взаимодействия учреждений образования и центра коррекционно-развивающего обучения и реабилитации состоит в понимании того, что мы делаем и для чего, в разделении точек зрения друг друга, в единомыслии, полной поддержке и доверии.</vt:lpstr>
      <vt:lpstr>Благодарю за внимание!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взаимодействия  учреждения образования и  центра коррекционно-развивающего обучения и реабилитации по вопросам формирования и оптимизации сети пунктов коррекционно-педагогической помощи</dc:title>
  <dc:creator>User777</dc:creator>
  <cp:lastModifiedBy>User777</cp:lastModifiedBy>
  <cp:revision>10</cp:revision>
  <dcterms:created xsi:type="dcterms:W3CDTF">2018-12-18T10:36:21Z</dcterms:created>
  <dcterms:modified xsi:type="dcterms:W3CDTF">2018-12-18T14:15:00Z</dcterms:modified>
</cp:coreProperties>
</file>