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6" d="100"/>
          <a:sy n="96" d="100"/>
        </p:scale>
        <p:origin x="-1140" y="-6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diagrams/_rels/data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image" Target="../media/image2.jpeg"/><Relationship Id="rId5" Type="http://schemas.openxmlformats.org/officeDocument/2006/relationships/image" Target="../media/image6.jpeg"/><Relationship Id="rId4" Type="http://schemas.openxmlformats.org/officeDocument/2006/relationships/image" Target="../media/image5.png"/></Relationships>
</file>

<file path=ppt/diagrams/_rels/drawing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image" Target="../media/image2.jpeg"/><Relationship Id="rId5" Type="http://schemas.openxmlformats.org/officeDocument/2006/relationships/image" Target="../media/image6.jpeg"/><Relationship Id="rId4" Type="http://schemas.openxmlformats.org/officeDocument/2006/relationships/image" Target="../media/image5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6C93C7B-BA00-44E5-9AD0-FE268DBEC487}" type="doc">
      <dgm:prSet loTypeId="urn:microsoft.com/office/officeart/2005/8/layout/hList1" loCatId="list" qsTypeId="urn:microsoft.com/office/officeart/2005/8/quickstyle/3d4" qsCatId="3D" csTypeId="urn:microsoft.com/office/officeart/2005/8/colors/accent1_2" csCatId="accent1" phldr="0"/>
      <dgm:spPr/>
      <dgm:t>
        <a:bodyPr/>
        <a:lstStyle/>
        <a:p>
          <a:endParaRPr lang="ru-RU"/>
        </a:p>
      </dgm:t>
    </dgm:pt>
    <dgm:pt modelId="{51A16E6D-5CB1-4238-BFBE-6E5978FF82FD}" type="pres">
      <dgm:prSet presAssocID="{86C93C7B-BA00-44E5-9AD0-FE268DBEC487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</dgm:ptLst>
  <dgm:cxnLst>
    <dgm:cxn modelId="{89AC4CCC-1838-4EFF-9E12-05729F2322CA}" type="presOf" srcId="{86C93C7B-BA00-44E5-9AD0-FE268DBEC487}" destId="{51A16E6D-5CB1-4238-BFBE-6E5978FF82FD}" srcOrd="0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7FB6BFB-BEAB-43E3-B0C5-9FF5C47184AE}" type="doc">
      <dgm:prSet loTypeId="urn:microsoft.com/office/officeart/2005/8/layout/vList4#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1203FD0F-1855-4569-BFD8-AD026D9FAAA8}">
      <dgm:prSet phldrT="[Текст]"/>
      <dgm:spPr/>
      <dgm:t>
        <a:bodyPr/>
        <a:lstStyle/>
        <a:p>
          <a:r>
            <a:rPr lang="ru-RU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rPr>
            <a:t>Диагностика</a:t>
          </a:r>
          <a:r>
            <a:rPr lang="ru-RU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rPr>
            <a:t> профессиональных затруднений</a:t>
          </a:r>
          <a:endParaRPr lang="ru-RU" dirty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+mj-lt"/>
          </a:endParaRPr>
        </a:p>
      </dgm:t>
    </dgm:pt>
    <dgm:pt modelId="{07886A61-72AC-406A-BF32-E43EE94AC7FB}" type="parTrans" cxnId="{5749FEEE-7412-41E3-B1F1-B636F0AD6C3B}">
      <dgm:prSet/>
      <dgm:spPr/>
      <dgm:t>
        <a:bodyPr/>
        <a:lstStyle/>
        <a:p>
          <a:endParaRPr lang="ru-RU"/>
        </a:p>
      </dgm:t>
    </dgm:pt>
    <dgm:pt modelId="{AB6E5C85-9521-4482-B45F-9A051C2C0B29}" type="sibTrans" cxnId="{5749FEEE-7412-41E3-B1F1-B636F0AD6C3B}">
      <dgm:prSet/>
      <dgm:spPr/>
      <dgm:t>
        <a:bodyPr/>
        <a:lstStyle/>
        <a:p>
          <a:endParaRPr lang="ru-RU"/>
        </a:p>
      </dgm:t>
    </dgm:pt>
    <dgm:pt modelId="{76E0075F-1672-4080-BC09-238EED64D6B9}">
      <dgm:prSet phldrT="[Текст]" custT="1"/>
      <dgm:spPr/>
      <dgm:t>
        <a:bodyPr/>
        <a:lstStyle/>
        <a:p>
          <a:r>
            <a:rPr lang="ru-RU" sz="21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rPr>
            <a:t>Неделя профессионального мастерства учреждений дошкольного образования</a:t>
          </a:r>
          <a:endParaRPr lang="ru-RU" sz="2100" dirty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+mj-lt"/>
          </a:endParaRPr>
        </a:p>
      </dgm:t>
    </dgm:pt>
    <dgm:pt modelId="{32678BAF-A4B5-4262-8937-3BAFE2CAAFF9}" type="parTrans" cxnId="{1CAC82C2-3468-4A06-ACF1-02D0A6A5D55B}">
      <dgm:prSet/>
      <dgm:spPr/>
      <dgm:t>
        <a:bodyPr/>
        <a:lstStyle/>
        <a:p>
          <a:endParaRPr lang="ru-RU"/>
        </a:p>
      </dgm:t>
    </dgm:pt>
    <dgm:pt modelId="{C7E643FC-2660-4FDB-ADAE-3A8CB0B72BE7}" type="sibTrans" cxnId="{1CAC82C2-3468-4A06-ACF1-02D0A6A5D55B}">
      <dgm:prSet/>
      <dgm:spPr/>
      <dgm:t>
        <a:bodyPr/>
        <a:lstStyle/>
        <a:p>
          <a:endParaRPr lang="ru-RU"/>
        </a:p>
      </dgm:t>
    </dgm:pt>
    <dgm:pt modelId="{2A6C4402-630B-40A5-8FB3-81661996C5AC}">
      <dgm:prSet phldrT="[Текст]" custT="1"/>
      <dgm:spPr/>
      <dgm:t>
        <a:bodyPr/>
        <a:lstStyle/>
        <a:p>
          <a:endParaRPr lang="ru-RU" sz="1000" dirty="0" smtClean="0"/>
        </a:p>
        <a:p>
          <a:endParaRPr lang="ru-RU" sz="1000" dirty="0" smtClean="0"/>
        </a:p>
        <a:p>
          <a:endParaRPr lang="ru-RU" sz="2100" dirty="0">
            <a:latin typeface="+mj-lt"/>
          </a:endParaRPr>
        </a:p>
      </dgm:t>
    </dgm:pt>
    <dgm:pt modelId="{3D8C5A49-F8D0-45C0-9245-835D4C11F9B6}" type="parTrans" cxnId="{893DD3CC-ED0B-4960-A3DB-3B0D5E95E97B}">
      <dgm:prSet/>
      <dgm:spPr/>
      <dgm:t>
        <a:bodyPr/>
        <a:lstStyle/>
        <a:p>
          <a:endParaRPr lang="ru-RU"/>
        </a:p>
      </dgm:t>
    </dgm:pt>
    <dgm:pt modelId="{05B5EE8A-816F-436A-A6AD-20CF8BE35A94}" type="sibTrans" cxnId="{893DD3CC-ED0B-4960-A3DB-3B0D5E95E97B}">
      <dgm:prSet/>
      <dgm:spPr/>
      <dgm:t>
        <a:bodyPr/>
        <a:lstStyle/>
        <a:p>
          <a:endParaRPr lang="ru-RU"/>
        </a:p>
      </dgm:t>
    </dgm:pt>
    <dgm:pt modelId="{7303FD12-0E8F-46A5-A4F4-92168E716895}">
      <dgm:prSet phldrT="[Текст]" phldr="1"/>
      <dgm:spPr/>
      <dgm:t>
        <a:bodyPr/>
        <a:lstStyle/>
        <a:p>
          <a:endParaRPr lang="ru-RU" sz="800"/>
        </a:p>
      </dgm:t>
    </dgm:pt>
    <dgm:pt modelId="{66C7D30B-724B-4D5D-9E97-F5A110CFFF36}" type="parTrans" cxnId="{59815B0A-39BC-410C-BF44-1D22DD08D50D}">
      <dgm:prSet/>
      <dgm:spPr/>
      <dgm:t>
        <a:bodyPr/>
        <a:lstStyle/>
        <a:p>
          <a:endParaRPr lang="ru-RU"/>
        </a:p>
      </dgm:t>
    </dgm:pt>
    <dgm:pt modelId="{D2E3E5F5-58FC-4D92-8AB7-9B2C84375128}" type="sibTrans" cxnId="{59815B0A-39BC-410C-BF44-1D22DD08D50D}">
      <dgm:prSet/>
      <dgm:spPr/>
      <dgm:t>
        <a:bodyPr/>
        <a:lstStyle/>
        <a:p>
          <a:endParaRPr lang="ru-RU"/>
        </a:p>
      </dgm:t>
    </dgm:pt>
    <dgm:pt modelId="{42BD5235-9C52-4DF3-943C-C8C5C6F5585A}">
      <dgm:prSet phldrT="[Текст]" phldr="1"/>
      <dgm:spPr/>
      <dgm:t>
        <a:bodyPr/>
        <a:lstStyle/>
        <a:p>
          <a:endParaRPr lang="ru-RU" sz="800"/>
        </a:p>
      </dgm:t>
    </dgm:pt>
    <dgm:pt modelId="{8E915AFA-859F-403A-9FA9-D12FD3EB37EA}" type="parTrans" cxnId="{5DA94172-9778-4E35-864A-7CC6733F2201}">
      <dgm:prSet/>
      <dgm:spPr/>
      <dgm:t>
        <a:bodyPr/>
        <a:lstStyle/>
        <a:p>
          <a:endParaRPr lang="ru-RU"/>
        </a:p>
      </dgm:t>
    </dgm:pt>
    <dgm:pt modelId="{C7D81D51-A71A-4AA5-BD9A-437DD12FB7F3}" type="sibTrans" cxnId="{5DA94172-9778-4E35-864A-7CC6733F2201}">
      <dgm:prSet/>
      <dgm:spPr/>
      <dgm:t>
        <a:bodyPr/>
        <a:lstStyle/>
        <a:p>
          <a:endParaRPr lang="ru-RU"/>
        </a:p>
      </dgm:t>
    </dgm:pt>
    <dgm:pt modelId="{349B526A-D90B-459F-AD8C-7EAD52E14E8B}">
      <dgm:prSet/>
      <dgm:spPr/>
      <dgm:t>
        <a:bodyPr/>
        <a:lstStyle/>
        <a:p>
          <a:endParaRPr lang="ru-RU"/>
        </a:p>
      </dgm:t>
    </dgm:pt>
    <dgm:pt modelId="{54CD958A-0F6A-466C-9B76-DC58437B65B8}" type="parTrans" cxnId="{D496EED0-7497-4268-9C72-50AE167C4469}">
      <dgm:prSet/>
      <dgm:spPr/>
      <dgm:t>
        <a:bodyPr/>
        <a:lstStyle/>
        <a:p>
          <a:endParaRPr lang="ru-RU"/>
        </a:p>
      </dgm:t>
    </dgm:pt>
    <dgm:pt modelId="{07AD854D-A3E2-4A5D-9C33-9A25D076B9A2}" type="sibTrans" cxnId="{D496EED0-7497-4268-9C72-50AE167C4469}">
      <dgm:prSet/>
      <dgm:spPr/>
      <dgm:t>
        <a:bodyPr/>
        <a:lstStyle/>
        <a:p>
          <a:endParaRPr lang="ru-RU"/>
        </a:p>
      </dgm:t>
    </dgm:pt>
    <dgm:pt modelId="{65FF29AB-C21B-4C33-AD62-B98556DF088B}">
      <dgm:prSet/>
      <dgm:spPr/>
      <dgm:t>
        <a:bodyPr/>
        <a:lstStyle/>
        <a:p>
          <a:endParaRPr lang="ru-RU"/>
        </a:p>
      </dgm:t>
    </dgm:pt>
    <dgm:pt modelId="{4C863675-309C-4087-A90F-17F6B5949E1B}" type="parTrans" cxnId="{3522DA54-90C6-4F33-B512-90D30376D446}">
      <dgm:prSet/>
      <dgm:spPr/>
      <dgm:t>
        <a:bodyPr/>
        <a:lstStyle/>
        <a:p>
          <a:endParaRPr lang="ru-RU"/>
        </a:p>
      </dgm:t>
    </dgm:pt>
    <dgm:pt modelId="{1B7FD18A-07CE-468B-88C3-EC9640B49A71}" type="sibTrans" cxnId="{3522DA54-90C6-4F33-B512-90D30376D446}">
      <dgm:prSet/>
      <dgm:spPr/>
      <dgm:t>
        <a:bodyPr/>
        <a:lstStyle/>
        <a:p>
          <a:endParaRPr lang="ru-RU"/>
        </a:p>
      </dgm:t>
    </dgm:pt>
    <dgm:pt modelId="{BB7F5773-C5DD-4E24-98CC-D401CB34845A}" type="pres">
      <dgm:prSet presAssocID="{57FB6BFB-BEAB-43E3-B0C5-9FF5C47184AE}" presName="linear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5114BD2D-AC87-48EC-80D8-124863B35335}" type="pres">
      <dgm:prSet presAssocID="{1203FD0F-1855-4569-BFD8-AD026D9FAAA8}" presName="comp" presStyleCnt="0"/>
      <dgm:spPr/>
    </dgm:pt>
    <dgm:pt modelId="{B1E02DA7-A0FA-4FD7-A056-D6817DCD1990}" type="pres">
      <dgm:prSet presAssocID="{1203FD0F-1855-4569-BFD8-AD026D9FAAA8}" presName="box" presStyleLbl="node1" presStyleIdx="0" presStyleCnt="5"/>
      <dgm:spPr/>
      <dgm:t>
        <a:bodyPr/>
        <a:lstStyle/>
        <a:p>
          <a:endParaRPr lang="ru-RU"/>
        </a:p>
      </dgm:t>
    </dgm:pt>
    <dgm:pt modelId="{5D917DD4-5D14-486D-8692-D6B0486E4C05}" type="pres">
      <dgm:prSet presAssocID="{1203FD0F-1855-4569-BFD8-AD026D9FAAA8}" presName="img" presStyleLbl="fgImgPlace1" presStyleIdx="0" presStyleCnt="5"/>
      <dgm:spPr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17000" b="-17000"/>
          </a:stretch>
        </a:blipFill>
      </dgm:spPr>
      <dgm:t>
        <a:bodyPr/>
        <a:lstStyle/>
        <a:p>
          <a:endParaRPr lang="ru-RU"/>
        </a:p>
      </dgm:t>
    </dgm:pt>
    <dgm:pt modelId="{6ADD0E53-A2A5-4B42-B9B2-EFBE193D2F93}" type="pres">
      <dgm:prSet presAssocID="{1203FD0F-1855-4569-BFD8-AD026D9FAAA8}" presName="text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4258DDB-569B-40F8-9531-F5186ED15C23}" type="pres">
      <dgm:prSet presAssocID="{AB6E5C85-9521-4482-B45F-9A051C2C0B29}" presName="spacer" presStyleCnt="0"/>
      <dgm:spPr/>
    </dgm:pt>
    <dgm:pt modelId="{14ADEEE8-7F81-4F91-A231-BC1102889B0A}" type="pres">
      <dgm:prSet presAssocID="{349B526A-D90B-459F-AD8C-7EAD52E14E8B}" presName="comp" presStyleCnt="0"/>
      <dgm:spPr/>
    </dgm:pt>
    <dgm:pt modelId="{7EFB4202-8B62-4949-8C07-5B4077307A05}" type="pres">
      <dgm:prSet presAssocID="{349B526A-D90B-459F-AD8C-7EAD52E14E8B}" presName="box" presStyleLbl="node1" presStyleIdx="1" presStyleCnt="5" custLinFactNeighborX="-826" custLinFactNeighborY="2244"/>
      <dgm:spPr/>
      <dgm:t>
        <a:bodyPr/>
        <a:lstStyle/>
        <a:p>
          <a:endParaRPr lang="ru-RU"/>
        </a:p>
      </dgm:t>
    </dgm:pt>
    <dgm:pt modelId="{DCA8F358-E6BE-4C2B-B807-62DBB0E4668D}" type="pres">
      <dgm:prSet presAssocID="{349B526A-D90B-459F-AD8C-7EAD52E14E8B}" presName="img" presStyleLbl="fgImgPlace1" presStyleIdx="1" presStyleCnt="5"/>
      <dgm:spPr>
        <a:blipFill>
          <a:blip xmlns:r="http://schemas.openxmlformats.org/officeDocument/2006/relationships"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17000" b="-17000"/>
          </a:stretch>
        </a:blipFill>
      </dgm:spPr>
    </dgm:pt>
    <dgm:pt modelId="{81E10B6F-A193-4162-BB15-8C748C95EC56}" type="pres">
      <dgm:prSet presAssocID="{349B526A-D90B-459F-AD8C-7EAD52E14E8B}" presName="text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D06709A-7FA7-43F5-B6DA-12F0128AB534}" type="pres">
      <dgm:prSet presAssocID="{07AD854D-A3E2-4A5D-9C33-9A25D076B9A2}" presName="spacer" presStyleCnt="0"/>
      <dgm:spPr/>
    </dgm:pt>
    <dgm:pt modelId="{A11D3986-9A7A-4D49-A3FF-583FCCBC265B}" type="pres">
      <dgm:prSet presAssocID="{76E0075F-1672-4080-BC09-238EED64D6B9}" presName="comp" presStyleCnt="0"/>
      <dgm:spPr/>
    </dgm:pt>
    <dgm:pt modelId="{EAEA37EB-2FFC-4121-B7EE-F96BAA572B50}" type="pres">
      <dgm:prSet presAssocID="{76E0075F-1672-4080-BC09-238EED64D6B9}" presName="box" presStyleLbl="node1" presStyleIdx="2" presStyleCnt="5"/>
      <dgm:spPr/>
      <dgm:t>
        <a:bodyPr/>
        <a:lstStyle/>
        <a:p>
          <a:endParaRPr lang="ru-RU"/>
        </a:p>
      </dgm:t>
    </dgm:pt>
    <dgm:pt modelId="{71957956-69BA-4D7E-BA9D-6062EC4BC190}" type="pres">
      <dgm:prSet presAssocID="{76E0075F-1672-4080-BC09-238EED64D6B9}" presName="img" presStyleLbl="fgImgPlace1" presStyleIdx="2" presStyleCnt="5"/>
      <dgm:spPr>
        <a:blipFill>
          <a:blip xmlns:r="http://schemas.openxmlformats.org/officeDocument/2006/relationships"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7000" r="-7000"/>
          </a:stretch>
        </a:blipFill>
      </dgm:spPr>
    </dgm:pt>
    <dgm:pt modelId="{4D87FF46-B6EF-4444-9574-FD1B856A0306}" type="pres">
      <dgm:prSet presAssocID="{76E0075F-1672-4080-BC09-238EED64D6B9}" presName="text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5F7CCCC-849A-4984-B106-6A72A093F4DC}" type="pres">
      <dgm:prSet presAssocID="{C7E643FC-2660-4FDB-ADAE-3A8CB0B72BE7}" presName="spacer" presStyleCnt="0"/>
      <dgm:spPr/>
    </dgm:pt>
    <dgm:pt modelId="{362C899B-7904-4F62-A425-F7123545CE74}" type="pres">
      <dgm:prSet presAssocID="{65FF29AB-C21B-4C33-AD62-B98556DF088B}" presName="comp" presStyleCnt="0"/>
      <dgm:spPr/>
    </dgm:pt>
    <dgm:pt modelId="{EB8E9100-15F7-4FB8-9D16-B7F9966419BB}" type="pres">
      <dgm:prSet presAssocID="{65FF29AB-C21B-4C33-AD62-B98556DF088B}" presName="box" presStyleLbl="node1" presStyleIdx="3" presStyleCnt="5"/>
      <dgm:spPr/>
      <dgm:t>
        <a:bodyPr/>
        <a:lstStyle/>
        <a:p>
          <a:endParaRPr lang="ru-RU"/>
        </a:p>
      </dgm:t>
    </dgm:pt>
    <dgm:pt modelId="{BB41E25F-92C5-4DB2-8ACC-CE2901BC6E21}" type="pres">
      <dgm:prSet presAssocID="{65FF29AB-C21B-4C33-AD62-B98556DF088B}" presName="img" presStyleLbl="fgImgPlace1" presStyleIdx="3" presStyleCnt="5"/>
      <dgm:spPr>
        <a:blipFill rotWithShape="1">
          <a:blip xmlns:r="http://schemas.openxmlformats.org/officeDocument/2006/relationships" r:embed="rId4"/>
          <a:stretch>
            <a:fillRect/>
          </a:stretch>
        </a:blipFill>
      </dgm:spPr>
    </dgm:pt>
    <dgm:pt modelId="{171883A7-9B5F-48A8-A58F-0F4B7F6F8800}" type="pres">
      <dgm:prSet presAssocID="{65FF29AB-C21B-4C33-AD62-B98556DF088B}" presName="text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212DD45-806F-43D8-B290-5647350A3212}" type="pres">
      <dgm:prSet presAssocID="{1B7FD18A-07CE-468B-88C3-EC9640B49A71}" presName="spacer" presStyleCnt="0"/>
      <dgm:spPr/>
    </dgm:pt>
    <dgm:pt modelId="{779297D1-43CA-43B7-929F-E90B8C754FA4}" type="pres">
      <dgm:prSet presAssocID="{2A6C4402-630B-40A5-8FB3-81661996C5AC}" presName="comp" presStyleCnt="0"/>
      <dgm:spPr/>
    </dgm:pt>
    <dgm:pt modelId="{39645D92-C40A-4A74-B157-7E7F1469EDDC}" type="pres">
      <dgm:prSet presAssocID="{2A6C4402-630B-40A5-8FB3-81661996C5AC}" presName="box" presStyleLbl="node1" presStyleIdx="4" presStyleCnt="5"/>
      <dgm:spPr/>
      <dgm:t>
        <a:bodyPr/>
        <a:lstStyle/>
        <a:p>
          <a:endParaRPr lang="ru-RU"/>
        </a:p>
      </dgm:t>
    </dgm:pt>
    <dgm:pt modelId="{49678ED5-F753-46FA-9150-788C1C57D7B6}" type="pres">
      <dgm:prSet presAssocID="{2A6C4402-630B-40A5-8FB3-81661996C5AC}" presName="img" presStyleLbl="fgImgPlace1" presStyleIdx="4" presStyleCnt="5"/>
      <dgm:spPr>
        <a:blipFill>
          <a:blip xmlns:r="http://schemas.openxmlformats.org/officeDocument/2006/relationships"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34000" b="-34000"/>
          </a:stretch>
        </a:blipFill>
      </dgm:spPr>
      <dgm:t>
        <a:bodyPr/>
        <a:lstStyle/>
        <a:p>
          <a:endParaRPr lang="ru-RU"/>
        </a:p>
      </dgm:t>
    </dgm:pt>
    <dgm:pt modelId="{D714E641-3FB2-4E4B-B7BC-E6D6CAE90267}" type="pres">
      <dgm:prSet presAssocID="{2A6C4402-630B-40A5-8FB3-81661996C5AC}" presName="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928E71EC-B5BA-4863-B35A-AD2A77E05F3B}" type="presOf" srcId="{2A6C4402-630B-40A5-8FB3-81661996C5AC}" destId="{D714E641-3FB2-4E4B-B7BC-E6D6CAE90267}" srcOrd="1" destOrd="0" presId="urn:microsoft.com/office/officeart/2005/8/layout/vList4#1"/>
    <dgm:cxn modelId="{4E629A89-CD8B-4E1F-A20E-90D317FC9747}" type="presOf" srcId="{349B526A-D90B-459F-AD8C-7EAD52E14E8B}" destId="{7EFB4202-8B62-4949-8C07-5B4077307A05}" srcOrd="0" destOrd="0" presId="urn:microsoft.com/office/officeart/2005/8/layout/vList4#1"/>
    <dgm:cxn modelId="{FEDFEC0F-B116-47F4-AA50-FF7EB54CCBA2}" type="presOf" srcId="{1203FD0F-1855-4569-BFD8-AD026D9FAAA8}" destId="{6ADD0E53-A2A5-4B42-B9B2-EFBE193D2F93}" srcOrd="1" destOrd="0" presId="urn:microsoft.com/office/officeart/2005/8/layout/vList4#1"/>
    <dgm:cxn modelId="{743BDFC4-83C2-4DCB-93E2-B0BE85A4A8CD}" type="presOf" srcId="{42BD5235-9C52-4DF3-943C-C8C5C6F5585A}" destId="{39645D92-C40A-4A74-B157-7E7F1469EDDC}" srcOrd="0" destOrd="2" presId="urn:microsoft.com/office/officeart/2005/8/layout/vList4#1"/>
    <dgm:cxn modelId="{53C1D4C1-6B0C-4BD0-9267-AF0EC5353D46}" type="presOf" srcId="{2A6C4402-630B-40A5-8FB3-81661996C5AC}" destId="{39645D92-C40A-4A74-B157-7E7F1469EDDC}" srcOrd="0" destOrd="0" presId="urn:microsoft.com/office/officeart/2005/8/layout/vList4#1"/>
    <dgm:cxn modelId="{5DA94172-9778-4E35-864A-7CC6733F2201}" srcId="{2A6C4402-630B-40A5-8FB3-81661996C5AC}" destId="{42BD5235-9C52-4DF3-943C-C8C5C6F5585A}" srcOrd="1" destOrd="0" parTransId="{8E915AFA-859F-403A-9FA9-D12FD3EB37EA}" sibTransId="{C7D81D51-A71A-4AA5-BD9A-437DD12FB7F3}"/>
    <dgm:cxn modelId="{5BA4E628-2423-4121-B2CE-B749E5831D7C}" type="presOf" srcId="{42BD5235-9C52-4DF3-943C-C8C5C6F5585A}" destId="{D714E641-3FB2-4E4B-B7BC-E6D6CAE90267}" srcOrd="1" destOrd="2" presId="urn:microsoft.com/office/officeart/2005/8/layout/vList4#1"/>
    <dgm:cxn modelId="{893DD3CC-ED0B-4960-A3DB-3B0D5E95E97B}" srcId="{57FB6BFB-BEAB-43E3-B0C5-9FF5C47184AE}" destId="{2A6C4402-630B-40A5-8FB3-81661996C5AC}" srcOrd="4" destOrd="0" parTransId="{3D8C5A49-F8D0-45C0-9245-835D4C11F9B6}" sibTransId="{05B5EE8A-816F-436A-A6AD-20CF8BE35A94}"/>
    <dgm:cxn modelId="{453D775B-F3AF-4B55-8A7C-99F900C290E4}" type="presOf" srcId="{1203FD0F-1855-4569-BFD8-AD026D9FAAA8}" destId="{B1E02DA7-A0FA-4FD7-A056-D6817DCD1990}" srcOrd="0" destOrd="0" presId="urn:microsoft.com/office/officeart/2005/8/layout/vList4#1"/>
    <dgm:cxn modelId="{5749FEEE-7412-41E3-B1F1-B636F0AD6C3B}" srcId="{57FB6BFB-BEAB-43E3-B0C5-9FF5C47184AE}" destId="{1203FD0F-1855-4569-BFD8-AD026D9FAAA8}" srcOrd="0" destOrd="0" parTransId="{07886A61-72AC-406A-BF32-E43EE94AC7FB}" sibTransId="{AB6E5C85-9521-4482-B45F-9A051C2C0B29}"/>
    <dgm:cxn modelId="{59815B0A-39BC-410C-BF44-1D22DD08D50D}" srcId="{2A6C4402-630B-40A5-8FB3-81661996C5AC}" destId="{7303FD12-0E8F-46A5-A4F4-92168E716895}" srcOrd="0" destOrd="0" parTransId="{66C7D30B-724B-4D5D-9E97-F5A110CFFF36}" sibTransId="{D2E3E5F5-58FC-4D92-8AB7-9B2C84375128}"/>
    <dgm:cxn modelId="{90A86996-B684-4BA1-8272-70E8E0AB4765}" type="presOf" srcId="{57FB6BFB-BEAB-43E3-B0C5-9FF5C47184AE}" destId="{BB7F5773-C5DD-4E24-98CC-D401CB34845A}" srcOrd="0" destOrd="0" presId="urn:microsoft.com/office/officeart/2005/8/layout/vList4#1"/>
    <dgm:cxn modelId="{D496EED0-7497-4268-9C72-50AE167C4469}" srcId="{57FB6BFB-BEAB-43E3-B0C5-9FF5C47184AE}" destId="{349B526A-D90B-459F-AD8C-7EAD52E14E8B}" srcOrd="1" destOrd="0" parTransId="{54CD958A-0F6A-466C-9B76-DC58437B65B8}" sibTransId="{07AD854D-A3E2-4A5D-9C33-9A25D076B9A2}"/>
    <dgm:cxn modelId="{1CAC82C2-3468-4A06-ACF1-02D0A6A5D55B}" srcId="{57FB6BFB-BEAB-43E3-B0C5-9FF5C47184AE}" destId="{76E0075F-1672-4080-BC09-238EED64D6B9}" srcOrd="2" destOrd="0" parTransId="{32678BAF-A4B5-4262-8937-3BAFE2CAAFF9}" sibTransId="{C7E643FC-2660-4FDB-ADAE-3A8CB0B72BE7}"/>
    <dgm:cxn modelId="{05827FDF-772C-46E1-9ADC-9C181B0AD24C}" type="presOf" srcId="{7303FD12-0E8F-46A5-A4F4-92168E716895}" destId="{D714E641-3FB2-4E4B-B7BC-E6D6CAE90267}" srcOrd="1" destOrd="1" presId="urn:microsoft.com/office/officeart/2005/8/layout/vList4#1"/>
    <dgm:cxn modelId="{57199E81-AFF1-42E2-853A-E4D9610655ED}" type="presOf" srcId="{349B526A-D90B-459F-AD8C-7EAD52E14E8B}" destId="{81E10B6F-A193-4162-BB15-8C748C95EC56}" srcOrd="1" destOrd="0" presId="urn:microsoft.com/office/officeart/2005/8/layout/vList4#1"/>
    <dgm:cxn modelId="{38139807-BBBF-48FA-8B4E-5DE5E701962C}" type="presOf" srcId="{76E0075F-1672-4080-BC09-238EED64D6B9}" destId="{EAEA37EB-2FFC-4121-B7EE-F96BAA572B50}" srcOrd="0" destOrd="0" presId="urn:microsoft.com/office/officeart/2005/8/layout/vList4#1"/>
    <dgm:cxn modelId="{4E4D0C21-2308-48AB-BC09-EC35293136C9}" type="presOf" srcId="{65FF29AB-C21B-4C33-AD62-B98556DF088B}" destId="{171883A7-9B5F-48A8-A58F-0F4B7F6F8800}" srcOrd="1" destOrd="0" presId="urn:microsoft.com/office/officeart/2005/8/layout/vList4#1"/>
    <dgm:cxn modelId="{BB85CDE6-9F7A-4684-851C-02FD180DBAA5}" type="presOf" srcId="{76E0075F-1672-4080-BC09-238EED64D6B9}" destId="{4D87FF46-B6EF-4444-9574-FD1B856A0306}" srcOrd="1" destOrd="0" presId="urn:microsoft.com/office/officeart/2005/8/layout/vList4#1"/>
    <dgm:cxn modelId="{3522DA54-90C6-4F33-B512-90D30376D446}" srcId="{57FB6BFB-BEAB-43E3-B0C5-9FF5C47184AE}" destId="{65FF29AB-C21B-4C33-AD62-B98556DF088B}" srcOrd="3" destOrd="0" parTransId="{4C863675-309C-4087-A90F-17F6B5949E1B}" sibTransId="{1B7FD18A-07CE-468B-88C3-EC9640B49A71}"/>
    <dgm:cxn modelId="{DAF5DD30-7EFC-4866-9275-32FA6C365B29}" type="presOf" srcId="{7303FD12-0E8F-46A5-A4F4-92168E716895}" destId="{39645D92-C40A-4A74-B157-7E7F1469EDDC}" srcOrd="0" destOrd="1" presId="urn:microsoft.com/office/officeart/2005/8/layout/vList4#1"/>
    <dgm:cxn modelId="{E34FBCEC-7107-412F-8A0E-E0D5E559D2B5}" type="presOf" srcId="{65FF29AB-C21B-4C33-AD62-B98556DF088B}" destId="{EB8E9100-15F7-4FB8-9D16-B7F9966419BB}" srcOrd="0" destOrd="0" presId="urn:microsoft.com/office/officeart/2005/8/layout/vList4#1"/>
    <dgm:cxn modelId="{457EEB9E-D7C2-4A63-AA68-DE5C898C99B5}" type="presParOf" srcId="{BB7F5773-C5DD-4E24-98CC-D401CB34845A}" destId="{5114BD2D-AC87-48EC-80D8-124863B35335}" srcOrd="0" destOrd="0" presId="urn:microsoft.com/office/officeart/2005/8/layout/vList4#1"/>
    <dgm:cxn modelId="{79C8437F-B5A0-4E06-8381-D90C51873EAF}" type="presParOf" srcId="{5114BD2D-AC87-48EC-80D8-124863B35335}" destId="{B1E02DA7-A0FA-4FD7-A056-D6817DCD1990}" srcOrd="0" destOrd="0" presId="urn:microsoft.com/office/officeart/2005/8/layout/vList4#1"/>
    <dgm:cxn modelId="{DE5DC1B5-599D-433F-9C58-35D4DCCF6C3A}" type="presParOf" srcId="{5114BD2D-AC87-48EC-80D8-124863B35335}" destId="{5D917DD4-5D14-486D-8692-D6B0486E4C05}" srcOrd="1" destOrd="0" presId="urn:microsoft.com/office/officeart/2005/8/layout/vList4#1"/>
    <dgm:cxn modelId="{2BA9E05E-EF9C-4CC5-912F-533584C00EC5}" type="presParOf" srcId="{5114BD2D-AC87-48EC-80D8-124863B35335}" destId="{6ADD0E53-A2A5-4B42-B9B2-EFBE193D2F93}" srcOrd="2" destOrd="0" presId="urn:microsoft.com/office/officeart/2005/8/layout/vList4#1"/>
    <dgm:cxn modelId="{2D2FA454-1D3B-41E6-8C95-8DC5178D35AC}" type="presParOf" srcId="{BB7F5773-C5DD-4E24-98CC-D401CB34845A}" destId="{C4258DDB-569B-40F8-9531-F5186ED15C23}" srcOrd="1" destOrd="0" presId="urn:microsoft.com/office/officeart/2005/8/layout/vList4#1"/>
    <dgm:cxn modelId="{EA02C6B5-B652-4AE6-8545-A5FAB6984ADF}" type="presParOf" srcId="{BB7F5773-C5DD-4E24-98CC-D401CB34845A}" destId="{14ADEEE8-7F81-4F91-A231-BC1102889B0A}" srcOrd="2" destOrd="0" presId="urn:microsoft.com/office/officeart/2005/8/layout/vList4#1"/>
    <dgm:cxn modelId="{F6E443F8-C7BA-44D3-8469-6CB4512F82A1}" type="presParOf" srcId="{14ADEEE8-7F81-4F91-A231-BC1102889B0A}" destId="{7EFB4202-8B62-4949-8C07-5B4077307A05}" srcOrd="0" destOrd="0" presId="urn:microsoft.com/office/officeart/2005/8/layout/vList4#1"/>
    <dgm:cxn modelId="{6130F594-FA2B-40EA-9629-40E4E6D4456B}" type="presParOf" srcId="{14ADEEE8-7F81-4F91-A231-BC1102889B0A}" destId="{DCA8F358-E6BE-4C2B-B807-62DBB0E4668D}" srcOrd="1" destOrd="0" presId="urn:microsoft.com/office/officeart/2005/8/layout/vList4#1"/>
    <dgm:cxn modelId="{E0987817-C7E1-4F73-BA37-B635730C22CE}" type="presParOf" srcId="{14ADEEE8-7F81-4F91-A231-BC1102889B0A}" destId="{81E10B6F-A193-4162-BB15-8C748C95EC56}" srcOrd="2" destOrd="0" presId="urn:microsoft.com/office/officeart/2005/8/layout/vList4#1"/>
    <dgm:cxn modelId="{6D2A075D-D1BC-4B77-90BE-DE353FBF3F55}" type="presParOf" srcId="{BB7F5773-C5DD-4E24-98CC-D401CB34845A}" destId="{4D06709A-7FA7-43F5-B6DA-12F0128AB534}" srcOrd="3" destOrd="0" presId="urn:microsoft.com/office/officeart/2005/8/layout/vList4#1"/>
    <dgm:cxn modelId="{C9E058EF-BBF2-433F-8CB2-B17810D67480}" type="presParOf" srcId="{BB7F5773-C5DD-4E24-98CC-D401CB34845A}" destId="{A11D3986-9A7A-4D49-A3FF-583FCCBC265B}" srcOrd="4" destOrd="0" presId="urn:microsoft.com/office/officeart/2005/8/layout/vList4#1"/>
    <dgm:cxn modelId="{BEF76394-FB84-428B-AA07-63A2520573CA}" type="presParOf" srcId="{A11D3986-9A7A-4D49-A3FF-583FCCBC265B}" destId="{EAEA37EB-2FFC-4121-B7EE-F96BAA572B50}" srcOrd="0" destOrd="0" presId="urn:microsoft.com/office/officeart/2005/8/layout/vList4#1"/>
    <dgm:cxn modelId="{86C03899-E2AB-4833-8B31-38AF100C7453}" type="presParOf" srcId="{A11D3986-9A7A-4D49-A3FF-583FCCBC265B}" destId="{71957956-69BA-4D7E-BA9D-6062EC4BC190}" srcOrd="1" destOrd="0" presId="urn:microsoft.com/office/officeart/2005/8/layout/vList4#1"/>
    <dgm:cxn modelId="{A4FF57B7-48B3-4CDF-96F8-2C98A5C97BC1}" type="presParOf" srcId="{A11D3986-9A7A-4D49-A3FF-583FCCBC265B}" destId="{4D87FF46-B6EF-4444-9574-FD1B856A0306}" srcOrd="2" destOrd="0" presId="urn:microsoft.com/office/officeart/2005/8/layout/vList4#1"/>
    <dgm:cxn modelId="{FA55BA93-9D66-46ED-B60F-367E66F83A38}" type="presParOf" srcId="{BB7F5773-C5DD-4E24-98CC-D401CB34845A}" destId="{B5F7CCCC-849A-4984-B106-6A72A093F4DC}" srcOrd="5" destOrd="0" presId="urn:microsoft.com/office/officeart/2005/8/layout/vList4#1"/>
    <dgm:cxn modelId="{681F13A6-BC18-4608-A28B-DF13F5B7535A}" type="presParOf" srcId="{BB7F5773-C5DD-4E24-98CC-D401CB34845A}" destId="{362C899B-7904-4F62-A425-F7123545CE74}" srcOrd="6" destOrd="0" presId="urn:microsoft.com/office/officeart/2005/8/layout/vList4#1"/>
    <dgm:cxn modelId="{A323C430-4129-4F44-A36D-A8AE82B3CCA9}" type="presParOf" srcId="{362C899B-7904-4F62-A425-F7123545CE74}" destId="{EB8E9100-15F7-4FB8-9D16-B7F9966419BB}" srcOrd="0" destOrd="0" presId="urn:microsoft.com/office/officeart/2005/8/layout/vList4#1"/>
    <dgm:cxn modelId="{C8E7226A-C15D-4B9D-8CBC-6B5D369AFAA5}" type="presParOf" srcId="{362C899B-7904-4F62-A425-F7123545CE74}" destId="{BB41E25F-92C5-4DB2-8ACC-CE2901BC6E21}" srcOrd="1" destOrd="0" presId="urn:microsoft.com/office/officeart/2005/8/layout/vList4#1"/>
    <dgm:cxn modelId="{90F27D43-C128-4F04-9D13-B12253B6940D}" type="presParOf" srcId="{362C899B-7904-4F62-A425-F7123545CE74}" destId="{171883A7-9B5F-48A8-A58F-0F4B7F6F8800}" srcOrd="2" destOrd="0" presId="urn:microsoft.com/office/officeart/2005/8/layout/vList4#1"/>
    <dgm:cxn modelId="{51A4A412-C9DF-4B5C-B0CE-D8D1C0F1B327}" type="presParOf" srcId="{BB7F5773-C5DD-4E24-98CC-D401CB34845A}" destId="{0212DD45-806F-43D8-B290-5647350A3212}" srcOrd="7" destOrd="0" presId="urn:microsoft.com/office/officeart/2005/8/layout/vList4#1"/>
    <dgm:cxn modelId="{8CDB492F-5004-44C2-B38D-FA3260F85694}" type="presParOf" srcId="{BB7F5773-C5DD-4E24-98CC-D401CB34845A}" destId="{779297D1-43CA-43B7-929F-E90B8C754FA4}" srcOrd="8" destOrd="0" presId="urn:microsoft.com/office/officeart/2005/8/layout/vList4#1"/>
    <dgm:cxn modelId="{AB17827D-7B9B-4A47-95C8-DF2644500613}" type="presParOf" srcId="{779297D1-43CA-43B7-929F-E90B8C754FA4}" destId="{39645D92-C40A-4A74-B157-7E7F1469EDDC}" srcOrd="0" destOrd="0" presId="urn:microsoft.com/office/officeart/2005/8/layout/vList4#1"/>
    <dgm:cxn modelId="{0E73C3C1-F233-4C34-83F4-28B42FA1F8BF}" type="presParOf" srcId="{779297D1-43CA-43B7-929F-E90B8C754FA4}" destId="{49678ED5-F753-46FA-9150-788C1C57D7B6}" srcOrd="1" destOrd="0" presId="urn:microsoft.com/office/officeart/2005/8/layout/vList4#1"/>
    <dgm:cxn modelId="{5A3BBD37-F17E-4BBD-B9D7-4FBA9DC124F7}" type="presParOf" srcId="{779297D1-43CA-43B7-929F-E90B8C754FA4}" destId="{D714E641-3FB2-4E4B-B7BC-E6D6CAE90267}" srcOrd="2" destOrd="0" presId="urn:microsoft.com/office/officeart/2005/8/layout/vList4#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1E02DA7-A0FA-4FD7-A056-D6817DCD1990}">
      <dsp:nvSpPr>
        <dsp:cNvPr id="0" name=""/>
        <dsp:cNvSpPr/>
      </dsp:nvSpPr>
      <dsp:spPr>
        <a:xfrm>
          <a:off x="0" y="0"/>
          <a:ext cx="7924800" cy="83756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rPr>
            <a:t>Диагностика</a:t>
          </a:r>
          <a:r>
            <a:rPr lang="ru-RU" sz="2400" kern="1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rPr>
            <a:t> профессиональных затруднений</a:t>
          </a:r>
          <a:endParaRPr lang="ru-RU" sz="2400" kern="1200" dirty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+mj-lt"/>
          </a:endParaRPr>
        </a:p>
      </dsp:txBody>
      <dsp:txXfrm>
        <a:off x="1668716" y="0"/>
        <a:ext cx="6256083" cy="837568"/>
      </dsp:txXfrm>
    </dsp:sp>
    <dsp:sp modelId="{5D917DD4-5D14-486D-8692-D6B0486E4C05}">
      <dsp:nvSpPr>
        <dsp:cNvPr id="0" name=""/>
        <dsp:cNvSpPr/>
      </dsp:nvSpPr>
      <dsp:spPr>
        <a:xfrm>
          <a:off x="83756" y="83756"/>
          <a:ext cx="1584960" cy="670054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17000" b="-17000"/>
          </a:stretch>
        </a:blip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EFB4202-8B62-4949-8C07-5B4077307A05}">
      <dsp:nvSpPr>
        <dsp:cNvPr id="0" name=""/>
        <dsp:cNvSpPr/>
      </dsp:nvSpPr>
      <dsp:spPr>
        <a:xfrm>
          <a:off x="0" y="940120"/>
          <a:ext cx="7924800" cy="83756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400" kern="1200"/>
        </a:p>
      </dsp:txBody>
      <dsp:txXfrm>
        <a:off x="1668716" y="940120"/>
        <a:ext cx="6256083" cy="837568"/>
      </dsp:txXfrm>
    </dsp:sp>
    <dsp:sp modelId="{DCA8F358-E6BE-4C2B-B807-62DBB0E4668D}">
      <dsp:nvSpPr>
        <dsp:cNvPr id="0" name=""/>
        <dsp:cNvSpPr/>
      </dsp:nvSpPr>
      <dsp:spPr>
        <a:xfrm>
          <a:off x="83756" y="1005082"/>
          <a:ext cx="1584960" cy="670054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17000" b="-17000"/>
          </a:stretch>
        </a:blip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AEA37EB-2FFC-4121-B7EE-F96BAA572B50}">
      <dsp:nvSpPr>
        <dsp:cNvPr id="0" name=""/>
        <dsp:cNvSpPr/>
      </dsp:nvSpPr>
      <dsp:spPr>
        <a:xfrm>
          <a:off x="0" y="1842650"/>
          <a:ext cx="7924800" cy="83756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kern="1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rPr>
            <a:t>Неделя профессионального мастерства учреждений дошкольного образования</a:t>
          </a:r>
          <a:endParaRPr lang="ru-RU" sz="2100" kern="1200" dirty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+mj-lt"/>
          </a:endParaRPr>
        </a:p>
      </dsp:txBody>
      <dsp:txXfrm>
        <a:off x="1668716" y="1842650"/>
        <a:ext cx="6256083" cy="837568"/>
      </dsp:txXfrm>
    </dsp:sp>
    <dsp:sp modelId="{71957956-69BA-4D7E-BA9D-6062EC4BC190}">
      <dsp:nvSpPr>
        <dsp:cNvPr id="0" name=""/>
        <dsp:cNvSpPr/>
      </dsp:nvSpPr>
      <dsp:spPr>
        <a:xfrm>
          <a:off x="83756" y="1926407"/>
          <a:ext cx="1584960" cy="670054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7000" r="-7000"/>
          </a:stretch>
        </a:blip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B8E9100-15F7-4FB8-9D16-B7F9966419BB}">
      <dsp:nvSpPr>
        <dsp:cNvPr id="0" name=""/>
        <dsp:cNvSpPr/>
      </dsp:nvSpPr>
      <dsp:spPr>
        <a:xfrm>
          <a:off x="0" y="2763975"/>
          <a:ext cx="7924800" cy="83756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400" kern="1200"/>
        </a:p>
      </dsp:txBody>
      <dsp:txXfrm>
        <a:off x="1668716" y="2763975"/>
        <a:ext cx="6256083" cy="837568"/>
      </dsp:txXfrm>
    </dsp:sp>
    <dsp:sp modelId="{BB41E25F-92C5-4DB2-8ACC-CE2901BC6E21}">
      <dsp:nvSpPr>
        <dsp:cNvPr id="0" name=""/>
        <dsp:cNvSpPr/>
      </dsp:nvSpPr>
      <dsp:spPr>
        <a:xfrm>
          <a:off x="83756" y="2847732"/>
          <a:ext cx="1584960" cy="670054"/>
        </a:xfrm>
        <a:prstGeom prst="roundRect">
          <a:avLst>
            <a:gd name="adj" fmla="val 10000"/>
          </a:avLst>
        </a:prstGeom>
        <a:blipFill rotWithShape="1">
          <a:blip xmlns:r="http://schemas.openxmlformats.org/officeDocument/2006/relationships" r:embed="rId4"/>
          <a:stretch>
            <a:fillRect/>
          </a:stretch>
        </a:blip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9645D92-C40A-4A74-B157-7E7F1469EDDC}">
      <dsp:nvSpPr>
        <dsp:cNvPr id="0" name=""/>
        <dsp:cNvSpPr/>
      </dsp:nvSpPr>
      <dsp:spPr>
        <a:xfrm>
          <a:off x="0" y="3685300"/>
          <a:ext cx="7924800" cy="83756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t" anchorCtr="0">
          <a:noAutofit/>
        </a:bodyPr>
        <a:lstStyle/>
        <a:p>
          <a:pPr lvl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000" kern="1200" dirty="0" smtClean="0"/>
        </a:p>
        <a:p>
          <a:pPr lvl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000" kern="1200" dirty="0" smtClean="0"/>
        </a:p>
        <a:p>
          <a:pPr lvl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100" kern="1200" dirty="0">
            <a:latin typeface="+mj-lt"/>
          </a:endParaRPr>
        </a:p>
        <a:p>
          <a:pPr marL="57150" lvl="1" indent="-57150" algn="l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800" kern="1200"/>
        </a:p>
        <a:p>
          <a:pPr marL="57150" lvl="1" indent="-57150" algn="l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800" kern="1200"/>
        </a:p>
      </dsp:txBody>
      <dsp:txXfrm>
        <a:off x="1668716" y="3685300"/>
        <a:ext cx="6256083" cy="837568"/>
      </dsp:txXfrm>
    </dsp:sp>
    <dsp:sp modelId="{49678ED5-F753-46FA-9150-788C1C57D7B6}">
      <dsp:nvSpPr>
        <dsp:cNvPr id="0" name=""/>
        <dsp:cNvSpPr/>
      </dsp:nvSpPr>
      <dsp:spPr>
        <a:xfrm>
          <a:off x="83756" y="3769057"/>
          <a:ext cx="1584960" cy="670054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34000" b="-34000"/>
          </a:stretch>
        </a:blip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4#1">
  <dgm:title val=""/>
  <dgm:desc val=""/>
  <dgm:catLst>
    <dgm:cat type="list" pri="13000"/>
    <dgm:cat type="picture" pri="26000"/>
    <dgm:cat type="pictureconvert" pri="26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resizeHandles val="exact"/>
    </dgm:varLst>
    <dgm:alg type="lin">
      <dgm:param type="linDir" val="fromT"/>
      <dgm:param type="vertAlign" val="t"/>
    </dgm:alg>
    <dgm:shape xmlns:r="http://schemas.openxmlformats.org/officeDocument/2006/relationships" r:blip="">
      <dgm:adjLst/>
    </dgm:shape>
    <dgm:presOf/>
    <dgm:constrLst>
      <dgm:constr type="w" for="ch" forName="comp" refType="w"/>
      <dgm:constr type="h" for="ch" forName="comp" refType="h"/>
      <dgm:constr type="h" for="ch" forName="spacer" refType="h" refFor="ch" refForName="comp" op="equ" fact="0.1"/>
      <dgm:constr type="primFontSz" for="des" forName="text" op="equ" val="65"/>
    </dgm:constrLst>
    <dgm:ruleLst/>
    <dgm:forEach name="Name0" axis="ch" ptType="node">
      <dgm:layoutNode name="comp" styleLbl="node1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l" for="ch" forName="img" refType="h" refFor="ch" refForName="box" fact="0.1"/>
              <dgm:constr type="h" for="ch" forName="text" refType="h"/>
              <dgm:constr type="l" for="ch" forName="text" refType="r" refFor="ch" refForName="img"/>
              <dgm:constr type="r" for="ch" forName="text" refType="w"/>
            </dgm:constrLst>
          </dgm:if>
          <dgm:else name="Name3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r" for="ch" forName="img" refType="w" refFor="ch" refForName="box"/>
              <dgm:constr type="rOff" for="ch" forName="img" refType="h" refFor="ch" refForName="box" fact="-0.1"/>
              <dgm:constr type="h" for="ch" forName="text" refType="h"/>
              <dgm:constr type="r" for="ch" forName="text" refType="l" refFor="ch" refForName="img"/>
              <dgm:constr type="l" for="ch" forName="text"/>
            </dgm:constrLst>
          </dgm:else>
        </dgm:choose>
        <dgm:ruleLst/>
        <dgm:layoutNode name="box" styleLbl="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/>
          <dgm:ruleLst/>
        </dgm:layoutNode>
        <dgm:layoutNode name="img" styleLbl="fgImgPlace1">
          <dgm:alg type="sp"/>
          <dgm:shape xmlns:r="http://schemas.openxmlformats.org/officeDocument/2006/relationships" type="roundRect" r:blip="" blipPhldr="1">
            <dgm:adjLst>
              <dgm:adj idx="1" val="0.1"/>
            </dgm:adjLst>
          </dgm:shape>
          <dgm:presOf/>
          <dgm:constrLst/>
          <dgm:ruleLst/>
        </dgm:layoutNode>
        <dgm:layoutNode name="text">
          <dgm:varLst>
            <dgm:bulletEnabled val="1"/>
          </dgm:varLst>
          <dgm:alg type="tx">
            <dgm:param type="parTxLTRAlign" val="l"/>
            <dgm:param type="parTxRTLAlign" val="r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layoutNode>
      <dgm:forEach name="Name4" axis="followSib" ptType="sibTrans" cnt="1">
        <dgm:layoutNode name="spacer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686907-E118-47F9-BD5B-53B7FA40695B}" type="datetimeFigureOut">
              <a:rPr lang="ru-RU" smtClean="0"/>
              <a:t>24.05.2017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F7B58B0-B9F2-4DA1-A46F-4198CAD6BC3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27863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EDABDA-9564-4D76-8ADE-9B31B57C5F15}" type="datetime1">
              <a:rPr lang="ru-RU" smtClean="0"/>
              <a:t>24.05.2017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D16DC-0510-4305-8103-78269FF955B9}" type="datetime1">
              <a:rPr lang="ru-RU" smtClean="0"/>
              <a:t>24.05.2017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6F8B0-E177-4EB9-ACFD-90530BA48EB5}" type="datetime1">
              <a:rPr lang="ru-RU" smtClean="0"/>
              <a:t>24.05.2017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B2820-F0B5-4A84-96EC-31841ADA3587}" type="datetime1">
              <a:rPr lang="ru-RU" smtClean="0"/>
              <a:t>24.05.2017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284CC4-22E3-4731-AA8C-31F2353A3B4B}" type="datetime1">
              <a:rPr lang="ru-RU" smtClean="0"/>
              <a:t>24.05.2017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D0B6E-6B9F-43E1-AA38-A499FA538E87}" type="datetime1">
              <a:rPr lang="ru-RU" smtClean="0"/>
              <a:t>24.05.2017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07A177-FA7F-415D-A696-D66889503192}" type="datetime1">
              <a:rPr lang="ru-RU" smtClean="0"/>
              <a:t>24.05.2017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43EB1-8CC9-4418-809A-679A5E71C8A3}" type="datetime1">
              <a:rPr lang="ru-RU" smtClean="0"/>
              <a:t>24.05.2017</a:t>
            </a:fld>
            <a:endParaRPr 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Нижний колонтитул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DE82F9-FC54-4910-9FCD-A05C6B18A26E}" type="datetime1">
              <a:rPr lang="ru-RU" smtClean="0"/>
              <a:t>24.05.2017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61F3F-3B1E-4F8A-95E8-2432B1C64C7A}" type="datetime1">
              <a:rPr lang="ru-RU" smtClean="0"/>
              <a:t>24.05.2017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E546463C-D5F3-4F51-82E9-E29E5E0A48BE}" type="datetime1">
              <a:rPr lang="ru-RU" smtClean="0"/>
              <a:t>24.05.2017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олилиния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4B1E5227-8983-42D4-AAC0-E28646665192}" type="datetime1">
              <a:rPr lang="ru-RU" smtClean="0"/>
              <a:t>24.05.2017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image" Target="../media/image7.pn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476672"/>
            <a:ext cx="7772400" cy="3744416"/>
          </a:xfrm>
        </p:spPr>
        <p:txBody>
          <a:bodyPr>
            <a:noAutofit/>
          </a:bodyPr>
          <a:lstStyle/>
          <a:p>
            <a:pPr algn="ctr"/>
            <a:r>
              <a:rPr lang="ru-RU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Формирование профессиональных компетенций у педагогов, работающих с детьми с особенностями психофизического развития, посредством методической работы</a:t>
            </a:r>
            <a:endParaRPr lang="ru-RU" sz="36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9552" y="4725144"/>
            <a:ext cx="8280920" cy="1440160"/>
          </a:xfrm>
        </p:spPr>
        <p:txBody>
          <a:bodyPr>
            <a:normAutofit/>
          </a:bodyPr>
          <a:lstStyle/>
          <a:p>
            <a:r>
              <a:rPr lang="ru-RU" dirty="0"/>
              <a:t>Брилькова Галина Александровна, </a:t>
            </a:r>
            <a:endParaRPr lang="ru-RU" dirty="0" smtClean="0"/>
          </a:p>
          <a:p>
            <a:r>
              <a:rPr lang="ru-RU" dirty="0" smtClean="0"/>
              <a:t>заместитель </a:t>
            </a:r>
            <a:r>
              <a:rPr lang="ru-RU" dirty="0"/>
              <a:t>директора по </a:t>
            </a:r>
            <a:r>
              <a:rPr lang="ru-RU" dirty="0" smtClean="0"/>
              <a:t>учебно-воспитательной работе</a:t>
            </a:r>
          </a:p>
          <a:p>
            <a:r>
              <a:rPr lang="ru-RU" dirty="0" smtClean="0"/>
              <a:t>ГУО </a:t>
            </a:r>
            <a:r>
              <a:rPr lang="ru-RU" dirty="0"/>
              <a:t>«Гомельский областной </a:t>
            </a:r>
            <a:r>
              <a:rPr lang="ru-RU" dirty="0" smtClean="0"/>
              <a:t>центр коррекционно-развивающего обучения </a:t>
            </a:r>
            <a:r>
              <a:rPr lang="ru-RU" dirty="0"/>
              <a:t>и реабилитации</a:t>
            </a:r>
            <a:r>
              <a:rPr lang="ru-RU" i="1" dirty="0"/>
              <a:t>»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7760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69303" y="260648"/>
            <a:ext cx="7467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Методическая деятельность</a:t>
            </a:r>
            <a:endParaRPr lang="ru-RU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616671"/>
              </p:ext>
            </p:extLst>
          </p:nvPr>
        </p:nvGraphicFramePr>
        <p:xfrm>
          <a:off x="457200" y="1600200"/>
          <a:ext cx="7467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Блок-схема: альтернативный процесс 4"/>
          <p:cNvSpPr/>
          <p:nvPr/>
        </p:nvSpPr>
        <p:spPr>
          <a:xfrm>
            <a:off x="251520" y="2956079"/>
            <a:ext cx="1944216" cy="1548752"/>
          </a:xfrm>
          <a:prstGeom prst="flowChartAlternateProcess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ЦКРОиР</a:t>
            </a:r>
            <a:endParaRPr lang="ru-RU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ru-RU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(23)</a:t>
            </a:r>
            <a:endParaRPr lang="ru-RU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Блок-схема: альтернативный процесс 5"/>
          <p:cNvSpPr/>
          <p:nvPr/>
        </p:nvSpPr>
        <p:spPr>
          <a:xfrm>
            <a:off x="3399791" y="1291069"/>
            <a:ext cx="2088232" cy="1539557"/>
          </a:xfrm>
          <a:prstGeom prst="flowChartAlternateProcess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Специалисты </a:t>
            </a:r>
            <a:r>
              <a:rPr lang="ru-RU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ООСиТ</a:t>
            </a:r>
            <a:endParaRPr lang="ru-RU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ru-RU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(22)</a:t>
            </a:r>
            <a:endParaRPr lang="ru-RU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Блок-схема: альтернативный процесс 6"/>
          <p:cNvSpPr/>
          <p:nvPr/>
        </p:nvSpPr>
        <p:spPr>
          <a:xfrm>
            <a:off x="6300192" y="2830626"/>
            <a:ext cx="1944216" cy="1548752"/>
          </a:xfrm>
          <a:prstGeom prst="flowChartAlternateProcess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Опорные учреждения образования</a:t>
            </a:r>
          </a:p>
          <a:p>
            <a:pPr algn="ctr"/>
            <a:r>
              <a:rPr lang="ru-RU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(34 СШ,</a:t>
            </a:r>
          </a:p>
          <a:p>
            <a:pPr algn="ctr"/>
            <a:r>
              <a:rPr lang="ru-RU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29 ДУ)</a:t>
            </a:r>
            <a:endParaRPr lang="ru-RU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Овал 8"/>
          <p:cNvSpPr/>
          <p:nvPr/>
        </p:nvSpPr>
        <p:spPr>
          <a:xfrm>
            <a:off x="3399791" y="4504831"/>
            <a:ext cx="1944217" cy="1590466"/>
          </a:xfrm>
          <a:prstGeom prst="ellipse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Педагоги</a:t>
            </a:r>
            <a:endParaRPr lang="ru-RU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11" name="Прямая со стрелкой 10"/>
          <p:cNvCxnSpPr>
            <a:endCxn id="9" idx="0"/>
          </p:cNvCxnSpPr>
          <p:nvPr/>
        </p:nvCxnSpPr>
        <p:spPr>
          <a:xfrm>
            <a:off x="4371900" y="2830626"/>
            <a:ext cx="0" cy="1674205"/>
          </a:xfrm>
          <a:prstGeom prst="straightConnector1">
            <a:avLst/>
          </a:prstGeom>
          <a:ln w="381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/>
          <p:nvPr/>
        </p:nvCxnSpPr>
        <p:spPr>
          <a:xfrm flipV="1">
            <a:off x="1763688" y="2132857"/>
            <a:ext cx="1636103" cy="792087"/>
          </a:xfrm>
          <a:prstGeom prst="straightConnector1">
            <a:avLst/>
          </a:prstGeom>
          <a:ln w="38100">
            <a:headEnd type="arrow"/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>
            <a:endCxn id="7" idx="1"/>
          </p:cNvCxnSpPr>
          <p:nvPr/>
        </p:nvCxnSpPr>
        <p:spPr>
          <a:xfrm>
            <a:off x="2195736" y="3559296"/>
            <a:ext cx="4104456" cy="45706"/>
          </a:xfrm>
          <a:prstGeom prst="straightConnector1">
            <a:avLst/>
          </a:prstGeom>
          <a:ln w="381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/>
          <p:nvPr/>
        </p:nvCxnSpPr>
        <p:spPr>
          <a:xfrm>
            <a:off x="5488023" y="2276872"/>
            <a:ext cx="1039045" cy="648072"/>
          </a:xfrm>
          <a:prstGeom prst="straightConnector1">
            <a:avLst/>
          </a:prstGeom>
          <a:ln w="381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 стрелкой 26"/>
          <p:cNvCxnSpPr>
            <a:endCxn id="9" idx="7"/>
          </p:cNvCxnSpPr>
          <p:nvPr/>
        </p:nvCxnSpPr>
        <p:spPr>
          <a:xfrm flipH="1">
            <a:off x="5059284" y="3892763"/>
            <a:ext cx="1240908" cy="844986"/>
          </a:xfrm>
          <a:prstGeom prst="straightConnector1">
            <a:avLst/>
          </a:prstGeom>
          <a:ln w="381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 стрелкой 28"/>
          <p:cNvCxnSpPr>
            <a:endCxn id="9" idx="1"/>
          </p:cNvCxnSpPr>
          <p:nvPr/>
        </p:nvCxnSpPr>
        <p:spPr>
          <a:xfrm>
            <a:off x="2195736" y="3730455"/>
            <a:ext cx="1488779" cy="1007294"/>
          </a:xfrm>
          <a:prstGeom prst="straightConnector1">
            <a:avLst/>
          </a:prstGeom>
          <a:ln w="381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7070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548680"/>
            <a:ext cx="8964488" cy="1296144"/>
          </a:xfrm>
        </p:spPr>
        <p:txBody>
          <a:bodyPr>
            <a:noAutofit/>
          </a:bodyPr>
          <a:lstStyle/>
          <a:p>
            <a:r>
              <a:rPr lang="ru-RU" sz="41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Профессиональные компетенции</a:t>
            </a:r>
            <a:endParaRPr lang="ru-RU" sz="41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420888"/>
            <a:ext cx="7467600" cy="3705275"/>
          </a:xfrm>
        </p:spPr>
        <p:txBody>
          <a:bodyPr/>
          <a:lstStyle/>
          <a:p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Общие </a:t>
            </a:r>
          </a:p>
          <a:p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Специальные </a:t>
            </a:r>
          </a:p>
          <a:p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Метапредметные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</a:t>
            </a:r>
          </a:p>
          <a:p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Ключевые 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925706">
            <a:off x="4571188" y="2438759"/>
            <a:ext cx="3389362" cy="2542022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38957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1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Обучение для профессии</a:t>
            </a:r>
            <a:endParaRPr lang="ru-RU" sz="41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6655570"/>
              </p:ext>
            </p:extLst>
          </p:nvPr>
        </p:nvGraphicFramePr>
        <p:xfrm>
          <a:off x="0" y="1600200"/>
          <a:ext cx="79248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761701" y="2621548"/>
            <a:ext cx="5590826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Семинар-практикум «Организация работы </a:t>
            </a:r>
          </a:p>
          <a:p>
            <a:r>
              <a:rPr lang="ru-RU" sz="2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с детьми с аутистическими нарушениями»</a:t>
            </a:r>
            <a:endParaRPr lang="ru-RU" sz="21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748546" y="4293096"/>
            <a:ext cx="4935967" cy="8771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7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Неделя профессионального мастерства </a:t>
            </a:r>
          </a:p>
          <a:p>
            <a:r>
              <a:rPr lang="ru-RU" sz="17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педагогов классов интегрированного обучения</a:t>
            </a:r>
          </a:p>
          <a:p>
            <a:r>
              <a:rPr lang="ru-RU" sz="17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на </a:t>
            </a:r>
            <a:r>
              <a:rPr lang="en-US" sz="17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II</a:t>
            </a:r>
            <a:r>
              <a:rPr lang="ru-RU" sz="17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ступени образования</a:t>
            </a:r>
            <a:endParaRPr lang="ru-RU" sz="17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807360" y="5455613"/>
            <a:ext cx="6079100" cy="3847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9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Повышение</a:t>
            </a:r>
            <a:r>
              <a:rPr lang="ru-RU" sz="1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эффективности коррекционной работы</a:t>
            </a:r>
            <a:endParaRPr lang="ru-RU" sz="19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8" name="Стрелка вниз 7"/>
          <p:cNvSpPr/>
          <p:nvPr/>
        </p:nvSpPr>
        <p:spPr>
          <a:xfrm>
            <a:off x="6948264" y="1196753"/>
            <a:ext cx="145062" cy="504056"/>
          </a:xfrm>
          <a:prstGeom prst="downArrow">
            <a:avLst/>
          </a:prstGeom>
          <a:solidFill>
            <a:srgbClr val="C00000"/>
          </a:solidFill>
          <a:ln>
            <a:solidFill>
              <a:srgbClr val="C00000"/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авая фигурная скобка 8"/>
          <p:cNvSpPr/>
          <p:nvPr/>
        </p:nvSpPr>
        <p:spPr>
          <a:xfrm>
            <a:off x="7886460" y="2552299"/>
            <a:ext cx="369380" cy="2617960"/>
          </a:xfrm>
          <a:prstGeom prst="rightBrace">
            <a:avLst/>
          </a:prstGeom>
          <a:ln w="38100">
            <a:solidFill>
              <a:srgbClr val="C00000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TextBox 9"/>
          <p:cNvSpPr txBox="1"/>
          <p:nvPr/>
        </p:nvSpPr>
        <p:spPr>
          <a:xfrm>
            <a:off x="8081135" y="3347731"/>
            <a:ext cx="1072850" cy="877163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1700" dirty="0" smtClean="0">
                <a:solidFill>
                  <a:srgbClr val="C00000"/>
                </a:solidFill>
                <a:latin typeface="+mj-lt"/>
              </a:rPr>
              <a:t>В деятельности</a:t>
            </a:r>
            <a:endParaRPr lang="ru-RU" sz="1700" dirty="0">
              <a:solidFill>
                <a:srgbClr val="C00000"/>
              </a:solidFill>
              <a:latin typeface="+mj-lt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72665" y="4905146"/>
            <a:ext cx="201613" cy="53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62383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08912" cy="864096"/>
          </a:xfrm>
        </p:spPr>
        <p:txBody>
          <a:bodyPr>
            <a:normAutofit/>
          </a:bodyPr>
          <a:lstStyle/>
          <a:p>
            <a:pPr algn="ctr"/>
            <a:r>
              <a:rPr lang="ru-RU" sz="41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Проблемы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1268760"/>
            <a:ext cx="8856984" cy="4857403"/>
          </a:xfrm>
        </p:spPr>
        <p:txBody>
          <a:bodyPr/>
          <a:lstStyle/>
          <a:p>
            <a:pPr algn="just"/>
            <a:r>
              <a:rPr lang="ru-RU" dirty="0" smtClean="0"/>
              <a:t>Используются общие формулировки в тематике</a:t>
            </a:r>
          </a:p>
          <a:p>
            <a:pPr algn="just"/>
            <a:r>
              <a:rPr lang="ru-RU" dirty="0" smtClean="0"/>
              <a:t>Не изучаются запросы педагогов и региональные потребности</a:t>
            </a:r>
          </a:p>
          <a:p>
            <a:pPr algn="just"/>
            <a:r>
              <a:rPr lang="ru-RU" dirty="0" smtClean="0"/>
              <a:t>Применяются пассивные формы работы</a:t>
            </a:r>
          </a:p>
          <a:p>
            <a:pPr algn="just"/>
            <a:r>
              <a:rPr lang="ru-RU" dirty="0" smtClean="0"/>
              <a:t>Не анализируется связь «качество методической работы»           «повышение эффективности образовательного процесса»</a:t>
            </a:r>
          </a:p>
          <a:p>
            <a:pPr algn="just"/>
            <a:endParaRPr lang="ru-RU" dirty="0"/>
          </a:p>
        </p:txBody>
      </p:sp>
      <p:cxnSp>
        <p:nvCxnSpPr>
          <p:cNvPr id="5" name="Прямая со стрелкой 4"/>
          <p:cNvCxnSpPr/>
          <p:nvPr/>
        </p:nvCxnSpPr>
        <p:spPr>
          <a:xfrm>
            <a:off x="5148064" y="4485997"/>
            <a:ext cx="1058416" cy="0"/>
          </a:xfrm>
          <a:prstGeom prst="straightConnector1">
            <a:avLst/>
          </a:prstGeom>
          <a:ln w="38100"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14786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7467600" cy="720080"/>
          </a:xfrm>
        </p:spPr>
        <p:txBody>
          <a:bodyPr>
            <a:normAutofit/>
          </a:bodyPr>
          <a:lstStyle/>
          <a:p>
            <a:pPr algn="ctr"/>
            <a:r>
              <a:rPr lang="ru-RU" sz="41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Задачи </a:t>
            </a:r>
            <a:endParaRPr lang="ru-RU" sz="41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1196753"/>
            <a:ext cx="8856984" cy="3816424"/>
          </a:xfrm>
        </p:spPr>
        <p:txBody>
          <a:bodyPr>
            <a:normAutofit/>
          </a:bodyPr>
          <a:lstStyle/>
          <a:p>
            <a:pPr algn="just">
              <a:spcBef>
                <a:spcPts val="0"/>
              </a:spcBef>
            </a:pPr>
            <a:r>
              <a:rPr lang="ru-RU" sz="2800" dirty="0" smtClean="0">
                <a:latin typeface="+mj-lt"/>
              </a:rPr>
              <a:t>Учет профессиональных затруднений педагогов</a:t>
            </a:r>
          </a:p>
          <a:p>
            <a:pPr algn="just">
              <a:spcBef>
                <a:spcPts val="0"/>
              </a:spcBef>
            </a:pPr>
            <a:r>
              <a:rPr lang="ru-RU" sz="2800" dirty="0" smtClean="0">
                <a:latin typeface="+mj-lt"/>
              </a:rPr>
              <a:t>Актуальность тематики</a:t>
            </a:r>
          </a:p>
          <a:p>
            <a:pPr algn="just">
              <a:spcBef>
                <a:spcPts val="0"/>
              </a:spcBef>
            </a:pPr>
            <a:r>
              <a:rPr lang="ru-RU" sz="2800" dirty="0" smtClean="0">
                <a:latin typeface="+mj-lt"/>
              </a:rPr>
              <a:t>Интерактивные формы работы на деятельностной основе</a:t>
            </a:r>
          </a:p>
          <a:p>
            <a:pPr algn="just">
              <a:spcBef>
                <a:spcPts val="0"/>
              </a:spcBef>
            </a:pPr>
            <a:r>
              <a:rPr lang="ru-RU" sz="2800" dirty="0" smtClean="0">
                <a:latin typeface="+mj-lt"/>
              </a:rPr>
              <a:t>Персонифицированное сопровождение педагогов</a:t>
            </a:r>
          </a:p>
          <a:p>
            <a:pPr algn="just">
              <a:spcBef>
                <a:spcPts val="0"/>
              </a:spcBef>
            </a:pPr>
            <a:r>
              <a:rPr lang="ru-RU" sz="2800" dirty="0" smtClean="0">
                <a:latin typeface="+mj-lt"/>
              </a:rPr>
              <a:t>Использование супервизии для повышения профессионального мастерства педагогов</a:t>
            </a:r>
          </a:p>
          <a:p>
            <a:pPr>
              <a:spcBef>
                <a:spcPts val="0"/>
              </a:spcBef>
            </a:pPr>
            <a:endParaRPr lang="ru-RU" sz="2800" dirty="0" smtClean="0">
              <a:latin typeface="+mj-lt"/>
            </a:endParaRPr>
          </a:p>
          <a:p>
            <a:endParaRPr lang="ru-RU" dirty="0" smtClean="0"/>
          </a:p>
          <a:p>
            <a:endParaRPr lang="ru-RU" dirty="0"/>
          </a:p>
        </p:txBody>
      </p:sp>
      <p:pic>
        <p:nvPicPr>
          <p:cNvPr id="6" name="Рисунок 5" descr="C:\Users\admin\AppData\Local\Microsoft\Windows\Temporary Internet Files\Content.Word\DSC_0033.jpg"/>
          <p:cNvPicPr/>
          <p:nvPr/>
        </p:nvPicPr>
        <p:blipFill>
          <a:blip r:embed="rId2" cstate="print"/>
          <a:srcRect l="4312" r="30257"/>
          <a:stretch>
            <a:fillRect/>
          </a:stretch>
        </p:blipFill>
        <p:spPr bwMode="auto">
          <a:xfrm>
            <a:off x="3214678" y="4500570"/>
            <a:ext cx="2329132" cy="200132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87241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43608" y="1628800"/>
            <a:ext cx="7467600" cy="4525963"/>
          </a:xfrm>
        </p:spPr>
        <p:txBody>
          <a:bodyPr/>
          <a:lstStyle/>
          <a:p>
            <a:pPr marL="36576" indent="0" algn="ctr">
              <a:buNone/>
            </a:pPr>
            <a:endParaRPr lang="ru-RU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  <a:p>
            <a:pPr marL="36576" indent="0" algn="ctr">
              <a:buNone/>
            </a:pPr>
            <a:r>
              <a:rPr lang="ru-RU" sz="37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Благодарю за внимание</a:t>
            </a:r>
            <a:endParaRPr lang="ru-RU" sz="37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2884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хническая">
  <a:themeElements>
    <a:clrScheme name="Техническая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Техническая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хниче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119</TotalTime>
  <Words>167</Words>
  <Application>Microsoft Office PowerPoint</Application>
  <PresentationFormat>Экран (4:3)</PresentationFormat>
  <Paragraphs>50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Техническая</vt:lpstr>
      <vt:lpstr>Формирование профессиональных компетенций у педагогов, работающих с детьми с особенностями психофизического развития, посредством методической работы</vt:lpstr>
      <vt:lpstr>Методическая деятельность</vt:lpstr>
      <vt:lpstr>Профессиональные компетенции</vt:lpstr>
      <vt:lpstr>Обучение для профессии</vt:lpstr>
      <vt:lpstr>Проблемы </vt:lpstr>
      <vt:lpstr>Задачи 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Формирование профессиональных компетенций у педагогов, работающих с детьми с особенностями психофизического развития, посредством методической работы</dc:title>
  <dc:creator>User</dc:creator>
  <cp:lastModifiedBy>Татьяна</cp:lastModifiedBy>
  <cp:revision>16</cp:revision>
  <dcterms:created xsi:type="dcterms:W3CDTF">2017-05-23T22:10:02Z</dcterms:created>
  <dcterms:modified xsi:type="dcterms:W3CDTF">2017-05-24T06:11:45Z</dcterms:modified>
</cp:coreProperties>
</file>