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89" r:id="rId4"/>
    <p:sldId id="290" r:id="rId5"/>
    <p:sldId id="291" r:id="rId6"/>
    <p:sldId id="287" r:id="rId7"/>
    <p:sldId id="29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>
        <p:scale>
          <a:sx n="124" d="100"/>
          <a:sy n="124" d="100"/>
        </p:scale>
        <p:origin x="-9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809897"/>
            <a:ext cx="8825658" cy="3605349"/>
          </a:xfrm>
        </p:spPr>
        <p:txBody>
          <a:bodyPr/>
          <a:lstStyle/>
          <a:p>
            <a:r>
              <a:rPr lang="ru-RU" sz="4400" dirty="0" smtClean="0"/>
              <a:t>Алгоритм комплектования пунктов коррекционно-педагогической помощи в учреждениях дошкольного образования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7291" y="4415246"/>
            <a:ext cx="5486400" cy="189411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5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b="1" dirty="0" err="1" smtClean="0"/>
              <a:t>Серегова</a:t>
            </a:r>
            <a:r>
              <a:rPr lang="ru-RU" sz="4000" b="1" dirty="0" smtClean="0"/>
              <a:t> Ирина Сергеевна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b="1" dirty="0" smtClean="0"/>
              <a:t>Учитель-дефектолог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b="1" dirty="0" smtClean="0"/>
              <a:t>Государственного учреждения образования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b="1" dirty="0" smtClean="0"/>
              <a:t>«Дошкольный центр развития ребенка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b="1" dirty="0" smtClean="0"/>
              <a:t> </a:t>
            </a:r>
            <a:r>
              <a:rPr lang="ru-RU" sz="4000" b="1" dirty="0" err="1" smtClean="0"/>
              <a:t>г.Чечерска</a:t>
            </a:r>
            <a:r>
              <a:rPr lang="ru-RU" sz="4000" b="1" dirty="0" smtClean="0"/>
              <a:t>»</a:t>
            </a:r>
          </a:p>
          <a:p>
            <a:pPr algn="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7305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Комплектование ПКПП УДО 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42338" y="2185489"/>
            <a:ext cx="8761412" cy="3416300"/>
          </a:xfrm>
          <a:solidFill>
            <a:schemeClr val="bg1"/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4000" dirty="0" smtClean="0"/>
              <a:t>                        </a:t>
            </a:r>
            <a:endParaRPr lang="ru-RU" sz="4000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193177" y="2729297"/>
            <a:ext cx="3409406" cy="8098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ПКПП УДО</a:t>
            </a:r>
            <a:endParaRPr lang="ru-RU" sz="28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4953" y="4229348"/>
            <a:ext cx="3743618" cy="1048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Внутреннее</a:t>
            </a:r>
            <a:endParaRPr lang="ru-RU" sz="28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283909" y="4229348"/>
            <a:ext cx="3579223" cy="10480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Внешнее</a:t>
            </a:r>
            <a:endParaRPr lang="ru-RU" sz="28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4269895" y="3539194"/>
            <a:ext cx="391886" cy="69015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577063">
            <a:off x="7023879" y="3262903"/>
            <a:ext cx="676715" cy="97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2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3" y="683879"/>
            <a:ext cx="8761413" cy="68387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ACD433"/>
                </a:solidFill>
              </a:rPr>
              <a:t>Внутреннее комплектование </a:t>
            </a:r>
            <a:br>
              <a:rPr lang="ru-RU" b="1" dirty="0" smtClean="0">
                <a:solidFill>
                  <a:srgbClr val="ACD433"/>
                </a:solidFill>
              </a:rPr>
            </a:br>
            <a:r>
              <a:rPr lang="ru-RU" b="1" dirty="0" smtClean="0">
                <a:solidFill>
                  <a:srgbClr val="ACD433"/>
                </a:solidFill>
              </a:rPr>
              <a:t>ПКПП </a:t>
            </a:r>
            <a:r>
              <a:rPr lang="ru-RU" b="1" dirty="0">
                <a:solidFill>
                  <a:srgbClr val="ACD433"/>
                </a:solidFill>
              </a:rPr>
              <a:t>УДО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094" y="1951745"/>
            <a:ext cx="11203321" cy="4525895"/>
          </a:xfrm>
        </p:spPr>
        <p:txBody>
          <a:bodyPr>
            <a:normAutofit fontScale="92500" lnSpcReduction="10000"/>
          </a:bodyPr>
          <a:lstStyle/>
          <a:p>
            <a:endParaRPr lang="ru-RU" sz="2000" dirty="0" smtClean="0"/>
          </a:p>
          <a:p>
            <a:pPr algn="just"/>
            <a:r>
              <a:rPr lang="ru-RU" sz="2000" dirty="0" smtClean="0"/>
              <a:t>Воспитанники, нуждающиеся в коррекционно-педагогической помощи, выявленные </a:t>
            </a:r>
            <a:r>
              <a:rPr lang="ru-RU" sz="2000" dirty="0" smtClean="0"/>
              <a:t>учителем-дефектологом в рамках его диагностики;</a:t>
            </a:r>
            <a:endParaRPr lang="ru-RU" sz="2000" dirty="0" smtClean="0"/>
          </a:p>
          <a:p>
            <a:pPr algn="just"/>
            <a:r>
              <a:rPr lang="ru-RU" sz="2000" dirty="0" smtClean="0"/>
              <a:t>Воспитанники старшей группы, для которых по </a:t>
            </a:r>
            <a:r>
              <a:rPr lang="ru-RU" sz="2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медицинским </a:t>
            </a:r>
            <a:r>
              <a:rPr lang="ru-RU" sz="2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показаниям, желанию законных представителей </a:t>
            </a:r>
            <a:r>
              <a:rPr lang="ru-RU" sz="2000" dirty="0" smtClean="0"/>
              <a:t>продлен срок обучени</a:t>
            </a:r>
            <a:r>
              <a:rPr lang="ru-RU" sz="2000" dirty="0" smtClean="0"/>
              <a:t>я и воспитания на уровне дошкольного образования на 1 год, </a:t>
            </a:r>
            <a:r>
              <a:rPr lang="ru-RU" sz="2000" dirty="0" smtClean="0"/>
              <a:t> и которым</a:t>
            </a:r>
            <a:r>
              <a:rPr lang="ru-RU" sz="2000" dirty="0" smtClean="0"/>
              <a:t> необходимо оказание коррекционно-педагогической помощи </a:t>
            </a:r>
            <a:r>
              <a:rPr lang="ru-RU" sz="2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по </a:t>
            </a:r>
            <a:r>
              <a:rPr lang="ru-RU" sz="2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заключению </a:t>
            </a:r>
            <a:r>
              <a:rPr lang="ru-RU" sz="2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ЦКРОиР; </a:t>
            </a:r>
            <a:endParaRPr lang="ru-RU" sz="2000" dirty="0" smtClean="0"/>
          </a:p>
          <a:p>
            <a:pPr algn="just"/>
            <a:r>
              <a:rPr lang="ru-RU" sz="2000" dirty="0" smtClean="0"/>
              <a:t>Воспитанники, продолжающие получать коррекционно-педагогическую </a:t>
            </a:r>
            <a:r>
              <a:rPr lang="ru-RU" sz="2000" dirty="0" smtClean="0"/>
              <a:t>помощь в ПКПП данного УДО;</a:t>
            </a:r>
            <a:endParaRPr lang="ru-RU" sz="2000" dirty="0" smtClean="0"/>
          </a:p>
          <a:p>
            <a:pPr algn="just"/>
            <a:r>
              <a:rPr lang="ru-RU" sz="2000" dirty="0" smtClean="0"/>
              <a:t>Дети, </a:t>
            </a:r>
            <a:r>
              <a:rPr lang="ru-RU" sz="2000" dirty="0" smtClean="0"/>
              <a:t>обучавшиеся по образовательной программе специального образования в группе </a:t>
            </a:r>
            <a:r>
              <a:rPr lang="ru-RU" sz="2000" dirty="0" smtClean="0"/>
              <a:t>интегрированного обучения и </a:t>
            </a:r>
            <a:r>
              <a:rPr lang="ru-RU" sz="2000" dirty="0" smtClean="0"/>
              <a:t>воспитания (специальной группе), </a:t>
            </a:r>
            <a:r>
              <a:rPr lang="ru-RU" sz="2000" dirty="0" smtClean="0"/>
              <a:t>имеющие положительную </a:t>
            </a:r>
            <a:r>
              <a:rPr lang="ru-RU" sz="2000" dirty="0" smtClean="0"/>
              <a:t>динамику к исправлению психофизического нарушения, что позволит им осваивать программу дошкольного образования с получением коррекционно-педагогической помощи в ПКПП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436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ACD433"/>
                </a:solidFill>
              </a:rPr>
              <a:t>Внешнее </a:t>
            </a:r>
            <a:r>
              <a:rPr lang="ru-RU" b="1" dirty="0">
                <a:solidFill>
                  <a:srgbClr val="ACD433"/>
                </a:solidFill>
              </a:rPr>
              <a:t>комплектование </a:t>
            </a:r>
            <a:br>
              <a:rPr lang="ru-RU" b="1" dirty="0">
                <a:solidFill>
                  <a:srgbClr val="ACD433"/>
                </a:solidFill>
              </a:rPr>
            </a:br>
            <a:r>
              <a:rPr lang="ru-RU" b="1" dirty="0">
                <a:solidFill>
                  <a:srgbClr val="ACD433"/>
                </a:solidFill>
              </a:rPr>
              <a:t>ПКПП УДО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042" y="2358998"/>
            <a:ext cx="11310897" cy="408790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Переход </a:t>
            </a:r>
            <a:r>
              <a:rPr lang="ru-RU" sz="2400" dirty="0" smtClean="0"/>
              <a:t>воспитанника </a:t>
            </a:r>
            <a:r>
              <a:rPr lang="ru-RU" sz="2400" dirty="0" smtClean="0"/>
              <a:t>из </a:t>
            </a:r>
            <a:r>
              <a:rPr lang="ru-RU" sz="2400" dirty="0" smtClean="0"/>
              <a:t>одного </a:t>
            </a:r>
            <a:r>
              <a:rPr lang="ru-RU" sz="2400" dirty="0" smtClean="0"/>
              <a:t>учреждения </a:t>
            </a:r>
            <a:r>
              <a:rPr lang="ru-RU" sz="2400" dirty="0" smtClean="0"/>
              <a:t>дошкольного образования в другое по </a:t>
            </a:r>
            <a:r>
              <a:rPr lang="ru-RU" sz="2400" dirty="0" smtClean="0"/>
              <a:t>причине смены места жительства, желания законных </a:t>
            </a:r>
            <a:r>
              <a:rPr lang="ru-RU" sz="2400" dirty="0" smtClean="0"/>
              <a:t>представителей;</a:t>
            </a:r>
            <a:endParaRPr lang="ru-RU" sz="2400" dirty="0" smtClean="0"/>
          </a:p>
          <a:p>
            <a:pPr algn="just"/>
            <a:r>
              <a:rPr lang="ru-RU" sz="2400" dirty="0" smtClean="0"/>
              <a:t>Зачисление воспитанника из другого учреждения дошкольного или общего среднего образования в ПКПП данного учреждения дошкольного образования 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по заключению ЦКРОиР (</a:t>
            </a:r>
            <a:r>
              <a:rPr lang="ru-RU" sz="2400" dirty="0" smtClean="0"/>
              <a:t>при </a:t>
            </a:r>
            <a:r>
              <a:rPr lang="ru-RU" sz="2400" dirty="0"/>
              <a:t>наличии мест в ПКПП данного учреждения дошкольного </a:t>
            </a:r>
            <a:r>
              <a:rPr lang="ru-RU" sz="2400" dirty="0" smtClean="0"/>
              <a:t>образования)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  <a:r>
              <a:rPr lang="ru-RU" sz="2400" dirty="0" smtClean="0"/>
              <a:t> </a:t>
            </a:r>
          </a:p>
          <a:p>
            <a:pPr algn="just"/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Зачисление воспитанника, ранее не посещавшего учреждение </a:t>
            </a:r>
            <a:r>
              <a:rPr lang="ru-RU" sz="24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дошкольного образования, </a:t>
            </a: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в пункт коррекционно-педагогической помощи по заключению ЦКРОиР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5939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987" y="607039"/>
            <a:ext cx="10703858" cy="875979"/>
          </a:xfrm>
        </p:spPr>
        <p:txBody>
          <a:bodyPr/>
          <a:lstStyle/>
          <a:p>
            <a:r>
              <a:rPr lang="ru-RU" sz="2400" dirty="0" smtClean="0"/>
              <a:t>Результативность и преемственность в работе учителя-дефектолога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7500" y="3046719"/>
            <a:ext cx="3180424" cy="24358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Итоговое диагностическое обследование </a:t>
            </a:r>
          </a:p>
          <a:p>
            <a:pPr algn="ctr"/>
            <a:r>
              <a:rPr lang="ru-RU" sz="2400" b="1" dirty="0" smtClean="0"/>
              <a:t>(май) 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65176" y="4479792"/>
            <a:ext cx="3490856" cy="1859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Воспитанники, у которых улучшилось состояние с перспективой исправления нарушения</a:t>
            </a:r>
            <a:endParaRPr lang="ru-RU" sz="20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56063" y="2389734"/>
            <a:ext cx="3474722" cy="1682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Воспитанники, исправившие нарушения</a:t>
            </a:r>
            <a:endParaRPr lang="ru-RU" sz="2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844324" y="2389734"/>
            <a:ext cx="3273398" cy="14983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Обучение по образовательной программе общего среднего образования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921163" y="4103274"/>
            <a:ext cx="3196557" cy="22360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white"/>
                </a:solidFill>
              </a:rPr>
              <a:t>Обучение по образовательной программе общего среднего </a:t>
            </a:r>
            <a:r>
              <a:rPr lang="ru-RU" dirty="0" smtClean="0">
                <a:solidFill>
                  <a:prstClr val="white"/>
                </a:solidFill>
              </a:rPr>
              <a:t>образования с оказанием коррекционно-педагогической помощи в ПКПП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7256032" y="2643308"/>
            <a:ext cx="1452282" cy="14292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100" dirty="0" smtClean="0"/>
              <a:t>Списки детей на отчисление из ПКПП</a:t>
            </a:r>
            <a:endParaRPr lang="ru-RU" sz="1100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7392042" y="4529738"/>
            <a:ext cx="1452282" cy="14292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100" dirty="0" smtClean="0"/>
              <a:t>Заключение ПМПК ЦКРОиР</a:t>
            </a:r>
            <a:endParaRPr lang="ru-RU" sz="1100" dirty="0"/>
          </a:p>
        </p:txBody>
      </p:sp>
      <p:cxnSp>
        <p:nvCxnSpPr>
          <p:cNvPr id="13" name="Прямая со стрелкой 12"/>
          <p:cNvCxnSpPr>
            <a:endCxn id="7" idx="1"/>
          </p:cNvCxnSpPr>
          <p:nvPr/>
        </p:nvCxnSpPr>
        <p:spPr>
          <a:xfrm flipV="1">
            <a:off x="3357924" y="3231136"/>
            <a:ext cx="298139" cy="10335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3"/>
            <a:endCxn id="5" idx="1"/>
          </p:cNvCxnSpPr>
          <p:nvPr/>
        </p:nvCxnSpPr>
        <p:spPr>
          <a:xfrm>
            <a:off x="3357924" y="4264639"/>
            <a:ext cx="407252" cy="11449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15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11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809897"/>
            <a:ext cx="8825658" cy="3605349"/>
          </a:xfrm>
        </p:spPr>
        <p:txBody>
          <a:bodyPr/>
          <a:lstStyle/>
          <a:p>
            <a:r>
              <a:rPr lang="ru-RU" sz="4400" dirty="0" smtClean="0"/>
              <a:t>Алгоритм комплектования пунктов коррекционно-педагогической помощи в учреждениях дошкольного образования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7291" y="4415246"/>
            <a:ext cx="5486400" cy="189411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5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b="1" dirty="0" err="1" smtClean="0"/>
              <a:t>Серегова</a:t>
            </a:r>
            <a:r>
              <a:rPr lang="ru-RU" sz="4000" b="1" dirty="0" smtClean="0"/>
              <a:t> Ирина Сергеевна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b="1" dirty="0" smtClean="0"/>
              <a:t>Учитель-дефектолог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b="1" dirty="0" smtClean="0"/>
              <a:t>Государственного учреждения образования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b="1" dirty="0" smtClean="0"/>
              <a:t>«Дошкольный центр развития ребенка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b="1" dirty="0" smtClean="0"/>
              <a:t> </a:t>
            </a:r>
            <a:r>
              <a:rPr lang="ru-RU" sz="4000" b="1" dirty="0" err="1" smtClean="0"/>
              <a:t>г.Чечерска</a:t>
            </a:r>
            <a:r>
              <a:rPr lang="ru-RU" sz="4000" b="1" dirty="0" smtClean="0"/>
              <a:t>»</a:t>
            </a:r>
          </a:p>
          <a:p>
            <a:pPr algn="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3385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TM02900722[[fn=Ион (конференц-зал)]]</Template>
  <TotalTime>858</TotalTime>
  <Words>286</Words>
  <Application>Microsoft Office PowerPoint</Application>
  <PresentationFormat>Произвольный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Совет директоров</vt:lpstr>
      <vt:lpstr>Алгоритм комплектования пунктов коррекционно-педагогической помощи в учреждениях дошкольного образования</vt:lpstr>
      <vt:lpstr>Комплектование ПКПП УДО </vt:lpstr>
      <vt:lpstr>Внутреннее комплектование  ПКПП УДО </vt:lpstr>
      <vt:lpstr>Внешнее комплектование  ПКПП УДО</vt:lpstr>
      <vt:lpstr>Результативность и преемственность в работе учителя-дефектолога</vt:lpstr>
      <vt:lpstr>СПАСИБО ЗА ВНИМАНИЕ!</vt:lpstr>
      <vt:lpstr>Алгоритм комплектования пунктов коррекционно-педагогической помощи в учреждениях дошкольного образования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юзер1</cp:lastModifiedBy>
  <cp:revision>70</cp:revision>
  <dcterms:created xsi:type="dcterms:W3CDTF">2020-11-18T09:50:12Z</dcterms:created>
  <dcterms:modified xsi:type="dcterms:W3CDTF">2020-11-30T10:15:28Z</dcterms:modified>
</cp:coreProperties>
</file>