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9" r:id="rId8"/>
    <p:sldId id="268" r:id="rId9"/>
    <p:sldId id="265" r:id="rId10"/>
    <p:sldId id="266" r:id="rId11"/>
    <p:sldId id="267" r:id="rId12"/>
    <p:sldId id="262" r:id="rId13"/>
    <p:sldId id="259" r:id="rId14"/>
    <p:sldId id="263" r:id="rId15"/>
    <p:sldId id="264" r:id="rId16"/>
    <p:sldId id="260" r:id="rId17"/>
    <p:sldId id="270" r:id="rId18"/>
    <p:sldId id="261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sz="3200" i="1" dirty="0" smtClean="0"/>
              <a:t>Дети </a:t>
            </a:r>
            <a:r>
              <a:rPr lang="ru-RU" sz="3200" i="1" dirty="0"/>
              <a:t>со сложными и комбинированными нарушениями</a:t>
            </a:r>
          </a:p>
        </c:rich>
      </c:tx>
      <c:layout>
        <c:manualLayout>
          <c:xMode val="edge"/>
          <c:yMode val="edge"/>
          <c:x val="0.22995894136257802"/>
          <c:y val="1.290645432605948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со сложными и комбинированными нарушениями</c:v>
                </c:pt>
              </c:strCache>
            </c:strRef>
          </c:tx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тяжёлые нарушения речи</c:v>
                </c:pt>
                <c:pt idx="1">
                  <c:v>трудности в обучении</c:v>
                </c:pt>
                <c:pt idx="2">
                  <c:v>нарушения  зрения</c:v>
                </c:pt>
                <c:pt idx="3">
                  <c:v>нарушение слуха</c:v>
                </c:pt>
                <c:pt idx="4">
                  <c:v>аутистичесие нарушения</c:v>
                </c:pt>
                <c:pt idx="5">
                  <c:v>риналолия</c:v>
                </c:pt>
                <c:pt idx="6">
                  <c:v>сенсомоторная алалия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106</c:v>
                </c:pt>
                <c:pt idx="1">
                  <c:v>11</c:v>
                </c:pt>
                <c:pt idx="2">
                  <c:v>10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58958153368526467"/>
          <c:y val="0.30593801378692398"/>
          <c:w val="0.40138497360516145"/>
          <c:h val="0.4947948656176433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школа для детей с нарушением речи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вспомогательния школа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класс интегрированного обучения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</c:v>
                </c:pt>
                <c:pt idx="1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гимназия</c:v>
                </c:pt>
              </c:strCache>
            </c:strRef>
          </c:tx>
          <c:spPr>
            <a:solidFill>
              <a:srgbClr val="3EC41E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axId val="164544896"/>
        <c:axId val="145163392"/>
      </c:barChart>
      <c:catAx>
        <c:axId val="164544896"/>
        <c:scaling>
          <c:orientation val="minMax"/>
        </c:scaling>
        <c:axPos val="b"/>
        <c:numFmt formatCode="General" sourceLinked="1"/>
        <c:tickLblPos val="nextTo"/>
        <c:crossAx val="145163392"/>
        <c:crosses val="autoZero"/>
        <c:auto val="1"/>
        <c:lblAlgn val="ctr"/>
        <c:lblOffset val="100"/>
      </c:catAx>
      <c:valAx>
        <c:axId val="145163392"/>
        <c:scaling>
          <c:orientation val="minMax"/>
        </c:scaling>
        <c:axPos val="l"/>
        <c:majorGridlines/>
        <c:numFmt formatCode="General" sourceLinked="1"/>
        <c:tickLblPos val="nextTo"/>
        <c:crossAx val="164544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BCD73-0407-4D15-8CC1-7A8E4295BF69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5D6CD-958F-4CBC-BA43-A74DB3FBB10E}">
      <dgm:prSet phldrT="[Текст]"/>
      <dgm:spPr/>
      <dgm:t>
        <a:bodyPr/>
        <a:lstStyle/>
        <a:p>
          <a:r>
            <a:rPr lang="ru-RU" dirty="0" smtClean="0"/>
            <a:t>Наблюдение </a:t>
          </a:r>
          <a:endParaRPr lang="ru-RU" dirty="0"/>
        </a:p>
      </dgm:t>
    </dgm:pt>
    <dgm:pt modelId="{334457AF-73FA-4472-9627-5A9F5AF3307D}" type="parTrans" cxnId="{65A6978C-A5C5-4F15-8406-9AD036A6FBA8}">
      <dgm:prSet/>
      <dgm:spPr/>
      <dgm:t>
        <a:bodyPr/>
        <a:lstStyle/>
        <a:p>
          <a:endParaRPr lang="ru-RU"/>
        </a:p>
      </dgm:t>
    </dgm:pt>
    <dgm:pt modelId="{B39BC909-0DA2-4925-A88B-73F778210698}" type="sibTrans" cxnId="{65A6978C-A5C5-4F15-8406-9AD036A6FBA8}">
      <dgm:prSet/>
      <dgm:spPr/>
      <dgm:t>
        <a:bodyPr/>
        <a:lstStyle/>
        <a:p>
          <a:endParaRPr lang="ru-RU"/>
        </a:p>
      </dgm:t>
    </dgm:pt>
    <dgm:pt modelId="{92219149-455D-444B-A7F4-20FB392970B1}">
      <dgm:prSet phldrT="[Текст]"/>
      <dgm:spPr/>
      <dgm:t>
        <a:bodyPr/>
        <a:lstStyle/>
        <a:p>
          <a:r>
            <a:rPr lang="ru-RU" dirty="0" smtClean="0"/>
            <a:t>Заполнение </a:t>
          </a:r>
          <a:r>
            <a:rPr lang="ru-RU" dirty="0" smtClean="0"/>
            <a:t>диагностических речевых </a:t>
          </a:r>
          <a:r>
            <a:rPr lang="ru-RU" dirty="0" smtClean="0"/>
            <a:t>карт, дополнений к ним.</a:t>
          </a:r>
          <a:endParaRPr lang="ru-RU" dirty="0"/>
        </a:p>
      </dgm:t>
    </dgm:pt>
    <dgm:pt modelId="{5F87FB90-A78D-4F03-B172-B6E627495F2B}" type="parTrans" cxnId="{0F456687-8FB2-4756-B5FD-FD8027E06413}">
      <dgm:prSet/>
      <dgm:spPr/>
      <dgm:t>
        <a:bodyPr/>
        <a:lstStyle/>
        <a:p>
          <a:endParaRPr lang="ru-RU"/>
        </a:p>
      </dgm:t>
    </dgm:pt>
    <dgm:pt modelId="{4A7D995C-65EE-4ADD-8209-A4AE2FD58F68}" type="sibTrans" cxnId="{0F456687-8FB2-4756-B5FD-FD8027E06413}">
      <dgm:prSet/>
      <dgm:spPr/>
      <dgm:t>
        <a:bodyPr/>
        <a:lstStyle/>
        <a:p>
          <a:endParaRPr lang="ru-RU"/>
        </a:p>
      </dgm:t>
    </dgm:pt>
    <dgm:pt modelId="{CBBC8E17-49B3-415C-BDF2-AEBE2A421E4A}">
      <dgm:prSet phldrT="[Текст]"/>
      <dgm:spPr/>
      <dgm:t>
        <a:bodyPr/>
        <a:lstStyle/>
        <a:p>
          <a:r>
            <a:rPr lang="ru-RU" dirty="0" smtClean="0"/>
            <a:t>Изучение медицинских документов</a:t>
          </a:r>
          <a:endParaRPr lang="ru-RU" dirty="0"/>
        </a:p>
      </dgm:t>
    </dgm:pt>
    <dgm:pt modelId="{FB01CB35-B271-4FEF-832E-F9005FA1A743}" type="parTrans" cxnId="{6A727EE9-8AF6-441F-AFBA-F96DC34C43F8}">
      <dgm:prSet/>
      <dgm:spPr/>
      <dgm:t>
        <a:bodyPr/>
        <a:lstStyle/>
        <a:p>
          <a:endParaRPr lang="ru-RU"/>
        </a:p>
      </dgm:t>
    </dgm:pt>
    <dgm:pt modelId="{8EB6E72C-260E-457B-90B7-65B55A5EF7F0}" type="sibTrans" cxnId="{6A727EE9-8AF6-441F-AFBA-F96DC34C43F8}">
      <dgm:prSet/>
      <dgm:spPr/>
      <dgm:t>
        <a:bodyPr/>
        <a:lstStyle/>
        <a:p>
          <a:endParaRPr lang="ru-RU"/>
        </a:p>
      </dgm:t>
    </dgm:pt>
    <dgm:pt modelId="{118CEFED-EF88-45C4-897C-96A38E390C20}">
      <dgm:prSet phldrT="[Текст]"/>
      <dgm:spPr/>
      <dgm:t>
        <a:bodyPr/>
        <a:lstStyle/>
        <a:p>
          <a:r>
            <a:rPr lang="ru-RU" dirty="0" smtClean="0"/>
            <a:t>Создание комфортных условий для каждого воспитанника</a:t>
          </a:r>
        </a:p>
      </dgm:t>
    </dgm:pt>
    <dgm:pt modelId="{B0C5BFE9-7700-44C1-900B-CC1FA53EEF0B}" type="parTrans" cxnId="{1B9E3A94-A442-46F5-B114-6074AC8D5DE7}">
      <dgm:prSet/>
      <dgm:spPr/>
      <dgm:t>
        <a:bodyPr/>
        <a:lstStyle/>
        <a:p>
          <a:endParaRPr lang="ru-RU"/>
        </a:p>
      </dgm:t>
    </dgm:pt>
    <dgm:pt modelId="{293CF25D-F62D-45A9-8277-2D4A015AC19C}" type="sibTrans" cxnId="{1B9E3A94-A442-46F5-B114-6074AC8D5DE7}">
      <dgm:prSet/>
      <dgm:spPr/>
      <dgm:t>
        <a:bodyPr/>
        <a:lstStyle/>
        <a:p>
          <a:endParaRPr lang="ru-RU"/>
        </a:p>
      </dgm:t>
    </dgm:pt>
    <dgm:pt modelId="{B4FC25EB-8AAB-4C35-A516-ADAE184F3400}">
      <dgm:prSet phldrT="[Текст]"/>
      <dgm:spPr/>
      <dgm:t>
        <a:bodyPr/>
        <a:lstStyle/>
        <a:p>
          <a:r>
            <a:rPr lang="ru-RU" dirty="0" smtClean="0"/>
            <a:t>Планирование работы в соответствии с учебным планом и диагностическими данными</a:t>
          </a:r>
        </a:p>
      </dgm:t>
    </dgm:pt>
    <dgm:pt modelId="{643AAB38-A61A-46A4-8B96-455B30D5DF3E}" type="parTrans" cxnId="{B2237D56-38BB-494E-8352-A792D617136A}">
      <dgm:prSet/>
      <dgm:spPr/>
      <dgm:t>
        <a:bodyPr/>
        <a:lstStyle/>
        <a:p>
          <a:endParaRPr lang="ru-RU"/>
        </a:p>
      </dgm:t>
    </dgm:pt>
    <dgm:pt modelId="{EBDE318E-6972-40DA-A583-2C4AF295C7C9}" type="sibTrans" cxnId="{B2237D56-38BB-494E-8352-A792D617136A}">
      <dgm:prSet/>
      <dgm:spPr/>
      <dgm:t>
        <a:bodyPr/>
        <a:lstStyle/>
        <a:p>
          <a:endParaRPr lang="ru-RU"/>
        </a:p>
      </dgm:t>
    </dgm:pt>
    <dgm:pt modelId="{7EB02166-DBBA-43BB-BED9-E9AEAD8E2CB0}" type="pres">
      <dgm:prSet presAssocID="{993BCD73-0407-4D15-8CC1-7A8E4295BF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EDF29-46C9-420F-A947-5482079A3E31}" type="pres">
      <dgm:prSet presAssocID="{B4FC25EB-8AAB-4C35-A516-ADAE184F3400}" presName="boxAndChildren" presStyleCnt="0"/>
      <dgm:spPr/>
    </dgm:pt>
    <dgm:pt modelId="{DE0FA1E9-E465-491A-82D7-BAC0E416FBB3}" type="pres">
      <dgm:prSet presAssocID="{B4FC25EB-8AAB-4C35-A516-ADAE184F3400}" presName="parentTextBox" presStyleLbl="node1" presStyleIdx="0" presStyleCnt="5"/>
      <dgm:spPr/>
      <dgm:t>
        <a:bodyPr/>
        <a:lstStyle/>
        <a:p>
          <a:endParaRPr lang="ru-RU"/>
        </a:p>
      </dgm:t>
    </dgm:pt>
    <dgm:pt modelId="{7804C089-D79A-4725-A619-73951A931C6D}" type="pres">
      <dgm:prSet presAssocID="{293CF25D-F62D-45A9-8277-2D4A015AC19C}" presName="sp" presStyleCnt="0"/>
      <dgm:spPr/>
    </dgm:pt>
    <dgm:pt modelId="{DAC37EE8-0D7D-4FA3-A0D6-6FC7B4892E1C}" type="pres">
      <dgm:prSet presAssocID="{118CEFED-EF88-45C4-897C-96A38E390C20}" presName="arrowAndChildren" presStyleCnt="0"/>
      <dgm:spPr/>
    </dgm:pt>
    <dgm:pt modelId="{9365D4BE-1E17-4CBF-9EE8-A224C8F19D32}" type="pres">
      <dgm:prSet presAssocID="{118CEFED-EF88-45C4-897C-96A38E390C20}" presName="parentTextArrow" presStyleLbl="node1" presStyleIdx="1" presStyleCnt="5" custScaleY="65688" custLinFactNeighborX="126" custLinFactNeighborY="-153"/>
      <dgm:spPr/>
      <dgm:t>
        <a:bodyPr/>
        <a:lstStyle/>
        <a:p>
          <a:endParaRPr lang="ru-RU"/>
        </a:p>
      </dgm:t>
    </dgm:pt>
    <dgm:pt modelId="{4C9DC4E6-9B4B-4E7B-B20C-501E7CC0A90D}" type="pres">
      <dgm:prSet presAssocID="{8EB6E72C-260E-457B-90B7-65B55A5EF7F0}" presName="sp" presStyleCnt="0"/>
      <dgm:spPr/>
    </dgm:pt>
    <dgm:pt modelId="{6DA41984-9567-48A0-9B37-DED3F39A4C6C}" type="pres">
      <dgm:prSet presAssocID="{CBBC8E17-49B3-415C-BDF2-AEBE2A421E4A}" presName="arrowAndChildren" presStyleCnt="0"/>
      <dgm:spPr/>
    </dgm:pt>
    <dgm:pt modelId="{E74474C6-303F-4641-9D22-54353BC077A4}" type="pres">
      <dgm:prSet presAssocID="{CBBC8E17-49B3-415C-BDF2-AEBE2A421E4A}" presName="parentTextArrow" presStyleLbl="node1" presStyleIdx="2" presStyleCnt="5" custScaleY="67220"/>
      <dgm:spPr/>
      <dgm:t>
        <a:bodyPr/>
        <a:lstStyle/>
        <a:p>
          <a:endParaRPr lang="ru-RU"/>
        </a:p>
      </dgm:t>
    </dgm:pt>
    <dgm:pt modelId="{44C90B6A-EFEE-499B-B886-728141AED4B7}" type="pres">
      <dgm:prSet presAssocID="{4A7D995C-65EE-4ADD-8209-A4AE2FD58F68}" presName="sp" presStyleCnt="0"/>
      <dgm:spPr/>
    </dgm:pt>
    <dgm:pt modelId="{41B1BDC9-C40D-4C1D-8041-6BBBBB67446B}" type="pres">
      <dgm:prSet presAssocID="{92219149-455D-444B-A7F4-20FB392970B1}" presName="arrowAndChildren" presStyleCnt="0"/>
      <dgm:spPr/>
    </dgm:pt>
    <dgm:pt modelId="{569657F9-0213-47AC-9985-81BD4C397E2D}" type="pres">
      <dgm:prSet presAssocID="{92219149-455D-444B-A7F4-20FB392970B1}" presName="parentTextArrow" presStyleLbl="node1" presStyleIdx="3" presStyleCnt="5" custAng="0" custScaleY="75774"/>
      <dgm:spPr/>
      <dgm:t>
        <a:bodyPr/>
        <a:lstStyle/>
        <a:p>
          <a:endParaRPr lang="ru-RU"/>
        </a:p>
      </dgm:t>
    </dgm:pt>
    <dgm:pt modelId="{CDB2C251-3F4B-41A0-9C35-D673220553A0}" type="pres">
      <dgm:prSet presAssocID="{B39BC909-0DA2-4925-A88B-73F778210698}" presName="sp" presStyleCnt="0"/>
      <dgm:spPr/>
    </dgm:pt>
    <dgm:pt modelId="{312A294C-97D6-498D-B99F-E2B41CE31252}" type="pres">
      <dgm:prSet presAssocID="{A5E5D6CD-958F-4CBC-BA43-A74DB3FBB10E}" presName="arrowAndChildren" presStyleCnt="0"/>
      <dgm:spPr/>
    </dgm:pt>
    <dgm:pt modelId="{27F568A9-91E4-4C8F-9FDD-F37E627FE038}" type="pres">
      <dgm:prSet presAssocID="{A5E5D6CD-958F-4CBC-BA43-A74DB3FBB10E}" presName="parentTextArrow" presStyleLbl="node1" presStyleIdx="4" presStyleCnt="5" custScaleY="75093"/>
      <dgm:spPr/>
      <dgm:t>
        <a:bodyPr/>
        <a:lstStyle/>
        <a:p>
          <a:endParaRPr lang="ru-RU"/>
        </a:p>
      </dgm:t>
    </dgm:pt>
  </dgm:ptLst>
  <dgm:cxnLst>
    <dgm:cxn modelId="{62BA8E3E-9B8E-4C39-B15C-9736473DB6D6}" type="presOf" srcId="{118CEFED-EF88-45C4-897C-96A38E390C20}" destId="{9365D4BE-1E17-4CBF-9EE8-A224C8F19D32}" srcOrd="0" destOrd="0" presId="urn:microsoft.com/office/officeart/2005/8/layout/process4"/>
    <dgm:cxn modelId="{AB272B3A-8A8A-4F58-AE27-60BD52074ECF}" type="presOf" srcId="{B4FC25EB-8AAB-4C35-A516-ADAE184F3400}" destId="{DE0FA1E9-E465-491A-82D7-BAC0E416FBB3}" srcOrd="0" destOrd="0" presId="urn:microsoft.com/office/officeart/2005/8/layout/process4"/>
    <dgm:cxn modelId="{65A6978C-A5C5-4F15-8406-9AD036A6FBA8}" srcId="{993BCD73-0407-4D15-8CC1-7A8E4295BF69}" destId="{A5E5D6CD-958F-4CBC-BA43-A74DB3FBB10E}" srcOrd="0" destOrd="0" parTransId="{334457AF-73FA-4472-9627-5A9F5AF3307D}" sibTransId="{B39BC909-0DA2-4925-A88B-73F778210698}"/>
    <dgm:cxn modelId="{5013268A-B290-4410-9D38-7D45FE4953B5}" type="presOf" srcId="{92219149-455D-444B-A7F4-20FB392970B1}" destId="{569657F9-0213-47AC-9985-81BD4C397E2D}" srcOrd="0" destOrd="0" presId="urn:microsoft.com/office/officeart/2005/8/layout/process4"/>
    <dgm:cxn modelId="{1B9E3A94-A442-46F5-B114-6074AC8D5DE7}" srcId="{993BCD73-0407-4D15-8CC1-7A8E4295BF69}" destId="{118CEFED-EF88-45C4-897C-96A38E390C20}" srcOrd="3" destOrd="0" parTransId="{B0C5BFE9-7700-44C1-900B-CC1FA53EEF0B}" sibTransId="{293CF25D-F62D-45A9-8277-2D4A015AC19C}"/>
    <dgm:cxn modelId="{AFFCB10A-0D06-471B-B64C-885A5D7A515C}" type="presOf" srcId="{CBBC8E17-49B3-415C-BDF2-AEBE2A421E4A}" destId="{E74474C6-303F-4641-9D22-54353BC077A4}" srcOrd="0" destOrd="0" presId="urn:microsoft.com/office/officeart/2005/8/layout/process4"/>
    <dgm:cxn modelId="{6A727EE9-8AF6-441F-AFBA-F96DC34C43F8}" srcId="{993BCD73-0407-4D15-8CC1-7A8E4295BF69}" destId="{CBBC8E17-49B3-415C-BDF2-AEBE2A421E4A}" srcOrd="2" destOrd="0" parTransId="{FB01CB35-B271-4FEF-832E-F9005FA1A743}" sibTransId="{8EB6E72C-260E-457B-90B7-65B55A5EF7F0}"/>
    <dgm:cxn modelId="{B2237D56-38BB-494E-8352-A792D617136A}" srcId="{993BCD73-0407-4D15-8CC1-7A8E4295BF69}" destId="{B4FC25EB-8AAB-4C35-A516-ADAE184F3400}" srcOrd="4" destOrd="0" parTransId="{643AAB38-A61A-46A4-8B96-455B30D5DF3E}" sibTransId="{EBDE318E-6972-40DA-A583-2C4AF295C7C9}"/>
    <dgm:cxn modelId="{0F456687-8FB2-4756-B5FD-FD8027E06413}" srcId="{993BCD73-0407-4D15-8CC1-7A8E4295BF69}" destId="{92219149-455D-444B-A7F4-20FB392970B1}" srcOrd="1" destOrd="0" parTransId="{5F87FB90-A78D-4F03-B172-B6E627495F2B}" sibTransId="{4A7D995C-65EE-4ADD-8209-A4AE2FD58F68}"/>
    <dgm:cxn modelId="{E4CFE940-BD2C-4365-B104-477FF217EDB0}" type="presOf" srcId="{993BCD73-0407-4D15-8CC1-7A8E4295BF69}" destId="{7EB02166-DBBA-43BB-BED9-E9AEAD8E2CB0}" srcOrd="0" destOrd="0" presId="urn:microsoft.com/office/officeart/2005/8/layout/process4"/>
    <dgm:cxn modelId="{31249CCF-92FD-482A-AB0A-46FBF63965AC}" type="presOf" srcId="{A5E5D6CD-958F-4CBC-BA43-A74DB3FBB10E}" destId="{27F568A9-91E4-4C8F-9FDD-F37E627FE038}" srcOrd="0" destOrd="0" presId="urn:microsoft.com/office/officeart/2005/8/layout/process4"/>
    <dgm:cxn modelId="{BD0F1933-D200-4539-8209-71E96DCC0EB6}" type="presParOf" srcId="{7EB02166-DBBA-43BB-BED9-E9AEAD8E2CB0}" destId="{03CEDF29-46C9-420F-A947-5482079A3E31}" srcOrd="0" destOrd="0" presId="urn:microsoft.com/office/officeart/2005/8/layout/process4"/>
    <dgm:cxn modelId="{59E2F2C6-524C-49DE-BC87-B5FBD1DFD16C}" type="presParOf" srcId="{03CEDF29-46C9-420F-A947-5482079A3E31}" destId="{DE0FA1E9-E465-491A-82D7-BAC0E416FBB3}" srcOrd="0" destOrd="0" presId="urn:microsoft.com/office/officeart/2005/8/layout/process4"/>
    <dgm:cxn modelId="{599B5CA3-6231-4DF4-AA50-F0718853E26F}" type="presParOf" srcId="{7EB02166-DBBA-43BB-BED9-E9AEAD8E2CB0}" destId="{7804C089-D79A-4725-A619-73951A931C6D}" srcOrd="1" destOrd="0" presId="urn:microsoft.com/office/officeart/2005/8/layout/process4"/>
    <dgm:cxn modelId="{996BFBA9-7F47-4200-9855-B368EE50FE9C}" type="presParOf" srcId="{7EB02166-DBBA-43BB-BED9-E9AEAD8E2CB0}" destId="{DAC37EE8-0D7D-4FA3-A0D6-6FC7B4892E1C}" srcOrd="2" destOrd="0" presId="urn:microsoft.com/office/officeart/2005/8/layout/process4"/>
    <dgm:cxn modelId="{8AC6BE94-EDDD-490D-8C75-143F8BBE0F98}" type="presParOf" srcId="{DAC37EE8-0D7D-4FA3-A0D6-6FC7B4892E1C}" destId="{9365D4BE-1E17-4CBF-9EE8-A224C8F19D32}" srcOrd="0" destOrd="0" presId="urn:microsoft.com/office/officeart/2005/8/layout/process4"/>
    <dgm:cxn modelId="{1AF8E66A-29A1-49D6-9A92-9990933BB77E}" type="presParOf" srcId="{7EB02166-DBBA-43BB-BED9-E9AEAD8E2CB0}" destId="{4C9DC4E6-9B4B-4E7B-B20C-501E7CC0A90D}" srcOrd="3" destOrd="0" presId="urn:microsoft.com/office/officeart/2005/8/layout/process4"/>
    <dgm:cxn modelId="{689BBC90-8550-4E46-8F45-9E100D560698}" type="presParOf" srcId="{7EB02166-DBBA-43BB-BED9-E9AEAD8E2CB0}" destId="{6DA41984-9567-48A0-9B37-DED3F39A4C6C}" srcOrd="4" destOrd="0" presId="urn:microsoft.com/office/officeart/2005/8/layout/process4"/>
    <dgm:cxn modelId="{9B63B52A-DDFE-4DFC-9131-EB0AC5F679E0}" type="presParOf" srcId="{6DA41984-9567-48A0-9B37-DED3F39A4C6C}" destId="{E74474C6-303F-4641-9D22-54353BC077A4}" srcOrd="0" destOrd="0" presId="urn:microsoft.com/office/officeart/2005/8/layout/process4"/>
    <dgm:cxn modelId="{87C9EB19-FC0D-4D8F-96B4-967D4C164072}" type="presParOf" srcId="{7EB02166-DBBA-43BB-BED9-E9AEAD8E2CB0}" destId="{44C90B6A-EFEE-499B-B886-728141AED4B7}" srcOrd="5" destOrd="0" presId="urn:microsoft.com/office/officeart/2005/8/layout/process4"/>
    <dgm:cxn modelId="{5507BB4D-3CDC-4D33-8DDC-5FB313353CC7}" type="presParOf" srcId="{7EB02166-DBBA-43BB-BED9-E9AEAD8E2CB0}" destId="{41B1BDC9-C40D-4C1D-8041-6BBBBB67446B}" srcOrd="6" destOrd="0" presId="urn:microsoft.com/office/officeart/2005/8/layout/process4"/>
    <dgm:cxn modelId="{F6F4C424-F4C9-4288-9A36-0189CAFAD317}" type="presParOf" srcId="{41B1BDC9-C40D-4C1D-8041-6BBBBB67446B}" destId="{569657F9-0213-47AC-9985-81BD4C397E2D}" srcOrd="0" destOrd="0" presId="urn:microsoft.com/office/officeart/2005/8/layout/process4"/>
    <dgm:cxn modelId="{9E542FDB-271D-45B4-9B9F-59B0BB50714A}" type="presParOf" srcId="{7EB02166-DBBA-43BB-BED9-E9AEAD8E2CB0}" destId="{CDB2C251-3F4B-41A0-9C35-D673220553A0}" srcOrd="7" destOrd="0" presId="urn:microsoft.com/office/officeart/2005/8/layout/process4"/>
    <dgm:cxn modelId="{3BDDD251-0DA7-45B5-9287-C5D93125B089}" type="presParOf" srcId="{7EB02166-DBBA-43BB-BED9-E9AEAD8E2CB0}" destId="{312A294C-97D6-498D-B99F-E2B41CE31252}" srcOrd="8" destOrd="0" presId="urn:microsoft.com/office/officeart/2005/8/layout/process4"/>
    <dgm:cxn modelId="{C5E9523F-BCB8-4A2A-A1BA-90B8D54DC322}" type="presParOf" srcId="{312A294C-97D6-498D-B99F-E2B41CE31252}" destId="{27F568A9-91E4-4C8F-9FDD-F37E627FE0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B2B6B-0A80-4F7A-BEB9-C8B4CDB38C09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D6705A-00F8-4D9A-BAC1-59E8EE1A6025}">
      <dgm:prSet phldrT="[Текст]" custT="1"/>
      <dgm:spPr/>
      <dgm:t>
        <a:bodyPr/>
        <a:lstStyle/>
        <a:p>
          <a:r>
            <a:rPr lang="ru-RU" sz="2000" dirty="0" smtClean="0"/>
            <a:t>Коррекционно-педагогическая помощь детям с нарушением слуха, компенсированным </a:t>
          </a:r>
          <a:r>
            <a:rPr lang="ru-RU" sz="2000" dirty="0" err="1" smtClean="0"/>
            <a:t>кохлеарным</a:t>
          </a:r>
          <a:r>
            <a:rPr lang="ru-RU" sz="2000" dirty="0" smtClean="0"/>
            <a:t> </a:t>
          </a:r>
          <a:r>
            <a:rPr lang="ru-RU" sz="2000" dirty="0" err="1" smtClean="0"/>
            <a:t>имплантом</a:t>
          </a:r>
          <a:r>
            <a:rPr lang="ru-RU" sz="2000" dirty="0" smtClean="0"/>
            <a:t>.</a:t>
          </a:r>
          <a:endParaRPr lang="ru-RU" sz="2000" dirty="0"/>
        </a:p>
      </dgm:t>
    </dgm:pt>
    <dgm:pt modelId="{A715DE8D-815B-4588-ACAB-4C6BD9CCAE7E}" type="parTrans" cxnId="{3C4F086E-7EE4-42F8-979D-2F3B38AB85EE}">
      <dgm:prSet/>
      <dgm:spPr/>
      <dgm:t>
        <a:bodyPr/>
        <a:lstStyle/>
        <a:p>
          <a:endParaRPr lang="ru-RU"/>
        </a:p>
      </dgm:t>
    </dgm:pt>
    <dgm:pt modelId="{E067D73E-312F-4F6C-9100-3F123A6AF658}" type="sibTrans" cxnId="{3C4F086E-7EE4-42F8-979D-2F3B38AB85EE}">
      <dgm:prSet/>
      <dgm:spPr/>
      <dgm:t>
        <a:bodyPr/>
        <a:lstStyle/>
        <a:p>
          <a:endParaRPr lang="ru-RU"/>
        </a:p>
      </dgm:t>
    </dgm:pt>
    <dgm:pt modelId="{F445E857-B381-4B3B-BC76-1A6561EA720F}">
      <dgm:prSet phldrT="[Текст]" custT="1"/>
      <dgm:spPr/>
      <dgm:t>
        <a:bodyPr/>
        <a:lstStyle/>
        <a:p>
          <a:r>
            <a:rPr lang="ru-RU" sz="2000" dirty="0" smtClean="0"/>
            <a:t>Расстройство </a:t>
          </a:r>
          <a:r>
            <a:rPr lang="ru-RU" sz="2000" dirty="0" err="1" smtClean="0"/>
            <a:t>аутистического</a:t>
          </a:r>
          <a:r>
            <a:rPr lang="ru-RU" sz="2000" dirty="0" smtClean="0"/>
            <a:t> спектра: от теории понимания к практическому воздействию.</a:t>
          </a:r>
          <a:endParaRPr lang="ru-RU" sz="2000" dirty="0"/>
        </a:p>
      </dgm:t>
    </dgm:pt>
    <dgm:pt modelId="{DE6796D2-BB4D-4C7D-A550-D04B3A001039}" type="parTrans" cxnId="{4A4EEED3-732C-4F18-AA2C-0E5C34147EB7}">
      <dgm:prSet/>
      <dgm:spPr/>
      <dgm:t>
        <a:bodyPr/>
        <a:lstStyle/>
        <a:p>
          <a:endParaRPr lang="ru-RU"/>
        </a:p>
      </dgm:t>
    </dgm:pt>
    <dgm:pt modelId="{88880938-F816-4BA8-87E0-A8887F4EFC31}" type="sibTrans" cxnId="{4A4EEED3-732C-4F18-AA2C-0E5C34147EB7}">
      <dgm:prSet/>
      <dgm:spPr/>
      <dgm:t>
        <a:bodyPr/>
        <a:lstStyle/>
        <a:p>
          <a:endParaRPr lang="ru-RU"/>
        </a:p>
      </dgm:t>
    </dgm:pt>
    <dgm:pt modelId="{0DBC5CCC-9F8C-4790-8FDE-402AA8CF9889}">
      <dgm:prSet phldrT="[Текст]" custT="1"/>
      <dgm:spPr/>
      <dgm:t>
        <a:bodyPr/>
        <a:lstStyle/>
        <a:p>
          <a:r>
            <a:rPr lang="ru-RU" sz="2000" dirty="0" smtClean="0"/>
            <a:t>Аутизм – американский опыт.</a:t>
          </a:r>
          <a:endParaRPr lang="ru-RU" sz="2000" dirty="0"/>
        </a:p>
      </dgm:t>
    </dgm:pt>
    <dgm:pt modelId="{54752029-D850-47ED-9888-063A905C4D23}" type="parTrans" cxnId="{DDF4FD8F-9668-43B2-8DF4-B166EEA8C529}">
      <dgm:prSet/>
      <dgm:spPr/>
      <dgm:t>
        <a:bodyPr/>
        <a:lstStyle/>
        <a:p>
          <a:endParaRPr lang="ru-RU"/>
        </a:p>
      </dgm:t>
    </dgm:pt>
    <dgm:pt modelId="{CFF7C82F-23FD-41A0-B82D-0D81FCA6F63A}" type="sibTrans" cxnId="{DDF4FD8F-9668-43B2-8DF4-B166EEA8C529}">
      <dgm:prSet/>
      <dgm:spPr/>
      <dgm:t>
        <a:bodyPr/>
        <a:lstStyle/>
        <a:p>
          <a:endParaRPr lang="ru-RU"/>
        </a:p>
      </dgm:t>
    </dgm:pt>
    <dgm:pt modelId="{D6447BE4-04E7-4C67-AE0A-5B3378CEAA0F}">
      <dgm:prSet phldrT="[Текст]" custT="1"/>
      <dgm:spPr/>
      <dgm:t>
        <a:bodyPr/>
        <a:lstStyle/>
        <a:p>
          <a:r>
            <a:rPr lang="ru-RU" sz="2000" dirty="0" smtClean="0"/>
            <a:t>Содержание и организация работы педагогических работников, осуществляющих сопровождение детей с </a:t>
          </a:r>
          <a:r>
            <a:rPr lang="ru-RU" sz="2000" dirty="0" err="1" smtClean="0"/>
            <a:t>аутистическими</a:t>
          </a:r>
          <a:r>
            <a:rPr lang="ru-RU" sz="2000" dirty="0" smtClean="0"/>
            <a:t> нарушениями.</a:t>
          </a:r>
          <a:endParaRPr lang="ru-RU" sz="2000" dirty="0"/>
        </a:p>
      </dgm:t>
    </dgm:pt>
    <dgm:pt modelId="{809E4F03-EBA9-4550-A6B7-09918D3A0DDB}" type="parTrans" cxnId="{E97F9B97-0679-44FB-A0F7-41E1DC7B77CF}">
      <dgm:prSet/>
      <dgm:spPr/>
      <dgm:t>
        <a:bodyPr/>
        <a:lstStyle/>
        <a:p>
          <a:endParaRPr lang="ru-RU"/>
        </a:p>
      </dgm:t>
    </dgm:pt>
    <dgm:pt modelId="{41132463-4E8A-46D7-90AB-9DA4C78BFCB8}" type="sibTrans" cxnId="{E97F9B97-0679-44FB-A0F7-41E1DC7B77CF}">
      <dgm:prSet/>
      <dgm:spPr/>
      <dgm:t>
        <a:bodyPr/>
        <a:lstStyle/>
        <a:p>
          <a:endParaRPr lang="ru-RU"/>
        </a:p>
      </dgm:t>
    </dgm:pt>
    <dgm:pt modelId="{DBA66CC5-AF68-4EF7-87FD-967A2AE67230}">
      <dgm:prSet phldrT="[Текст]" custT="1"/>
      <dgm:spPr/>
      <dgm:t>
        <a:bodyPr/>
        <a:lstStyle/>
        <a:p>
          <a:r>
            <a:rPr lang="ru-RU" sz="2000" dirty="0" smtClean="0"/>
            <a:t>Специфика сопровождения обучающихся с </a:t>
          </a:r>
          <a:r>
            <a:rPr lang="ru-RU" sz="2000" dirty="0" err="1" smtClean="0"/>
            <a:t>аутистическими</a:t>
          </a:r>
          <a:r>
            <a:rPr lang="ru-RU" sz="2000" dirty="0" smtClean="0"/>
            <a:t> нарушениями в образовательном процессе.</a:t>
          </a:r>
          <a:endParaRPr lang="ru-RU" sz="2000" dirty="0"/>
        </a:p>
      </dgm:t>
    </dgm:pt>
    <dgm:pt modelId="{69A28CE3-D46E-450F-A3CD-6F1F6AF7C7F9}" type="parTrans" cxnId="{840AA93E-A81F-4655-BF12-35B0850CE9C8}">
      <dgm:prSet/>
      <dgm:spPr/>
      <dgm:t>
        <a:bodyPr/>
        <a:lstStyle/>
        <a:p>
          <a:endParaRPr lang="ru-RU"/>
        </a:p>
      </dgm:t>
    </dgm:pt>
    <dgm:pt modelId="{0E9575BC-2F3C-4133-AF69-0B0931C3FA98}" type="sibTrans" cxnId="{840AA93E-A81F-4655-BF12-35B0850CE9C8}">
      <dgm:prSet/>
      <dgm:spPr/>
      <dgm:t>
        <a:bodyPr/>
        <a:lstStyle/>
        <a:p>
          <a:endParaRPr lang="ru-RU"/>
        </a:p>
      </dgm:t>
    </dgm:pt>
    <dgm:pt modelId="{EA5A45E9-2DB8-46AE-AE25-90F9BAC99D1B}">
      <dgm:prSet phldrT="[Текст]" custT="1"/>
      <dgm:spPr/>
      <dgm:t>
        <a:bodyPr/>
        <a:lstStyle/>
        <a:p>
          <a:r>
            <a:rPr lang="ru-RU" sz="2000" dirty="0" smtClean="0"/>
            <a:t>Актуальные вопросы реабилитации детей с врожденной расщелиной губы и нёба.</a:t>
          </a:r>
          <a:endParaRPr lang="ru-RU" sz="2000" dirty="0"/>
        </a:p>
      </dgm:t>
    </dgm:pt>
    <dgm:pt modelId="{6BDD9138-716D-4A00-A3AC-76DF1873D82F}" type="parTrans" cxnId="{7B832A2E-F929-414F-9AFE-F1F72519E0BF}">
      <dgm:prSet/>
      <dgm:spPr/>
      <dgm:t>
        <a:bodyPr/>
        <a:lstStyle/>
        <a:p>
          <a:endParaRPr lang="ru-RU"/>
        </a:p>
      </dgm:t>
    </dgm:pt>
    <dgm:pt modelId="{B32BDC56-2B44-4B56-BBEA-CC30BDD2C3C1}" type="sibTrans" cxnId="{7B832A2E-F929-414F-9AFE-F1F72519E0BF}">
      <dgm:prSet/>
      <dgm:spPr/>
      <dgm:t>
        <a:bodyPr/>
        <a:lstStyle/>
        <a:p>
          <a:endParaRPr lang="ru-RU"/>
        </a:p>
      </dgm:t>
    </dgm:pt>
    <dgm:pt modelId="{FB4765C1-CF8D-4DBB-9FC0-32B8CE1897CC}" type="pres">
      <dgm:prSet presAssocID="{1F5B2B6B-0A80-4F7A-BEB9-C8B4CDB38C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8CE39-9162-46E5-9780-C1190863E430}" type="pres">
      <dgm:prSet presAssocID="{21D6705A-00F8-4D9A-BAC1-59E8EE1A6025}" presName="parentLin" presStyleCnt="0"/>
      <dgm:spPr/>
    </dgm:pt>
    <dgm:pt modelId="{FF16E716-0D8E-4943-8938-55606F4F13B5}" type="pres">
      <dgm:prSet presAssocID="{21D6705A-00F8-4D9A-BAC1-59E8EE1A602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B1DB53E-9E2A-425D-8AA3-77D36A6438CF}" type="pres">
      <dgm:prSet presAssocID="{21D6705A-00F8-4D9A-BAC1-59E8EE1A6025}" presName="parentText" presStyleLbl="node1" presStyleIdx="0" presStyleCnt="6" custScaleX="142857" custScaleY="166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09F6B-98EB-4F82-8615-3893183FD55F}" type="pres">
      <dgm:prSet presAssocID="{21D6705A-00F8-4D9A-BAC1-59E8EE1A6025}" presName="negativeSpace" presStyleCnt="0"/>
      <dgm:spPr/>
    </dgm:pt>
    <dgm:pt modelId="{2F6DDB2D-9AA0-4BDD-ABE7-4CCC9F957290}" type="pres">
      <dgm:prSet presAssocID="{21D6705A-00F8-4D9A-BAC1-59E8EE1A6025}" presName="childText" presStyleLbl="conFgAcc1" presStyleIdx="0" presStyleCnt="6">
        <dgm:presLayoutVars>
          <dgm:bulletEnabled val="1"/>
        </dgm:presLayoutVars>
      </dgm:prSet>
      <dgm:spPr/>
    </dgm:pt>
    <dgm:pt modelId="{E656E9F9-5F46-48A2-B23B-CEF1E4ADCC48}" type="pres">
      <dgm:prSet presAssocID="{E067D73E-312F-4F6C-9100-3F123A6AF658}" presName="spaceBetweenRectangles" presStyleCnt="0"/>
      <dgm:spPr/>
    </dgm:pt>
    <dgm:pt modelId="{78DE3729-FE6B-4760-8029-402C01F1FC33}" type="pres">
      <dgm:prSet presAssocID="{F445E857-B381-4B3B-BC76-1A6561EA720F}" presName="parentLin" presStyleCnt="0"/>
      <dgm:spPr/>
    </dgm:pt>
    <dgm:pt modelId="{6915BAB4-ED70-4647-93CE-DAA901E6475E}" type="pres">
      <dgm:prSet presAssocID="{F445E857-B381-4B3B-BC76-1A6561EA720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5A6500-B4DA-495D-BB71-AC21092428FF}" type="pres">
      <dgm:prSet presAssocID="{F445E857-B381-4B3B-BC76-1A6561EA720F}" presName="parentText" presStyleLbl="node1" presStyleIdx="1" presStyleCnt="6" custScaleX="142857" custScaleY="147960" custLinFactNeighborX="-5464" custLinFactNeighborY="4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22E04-1376-41FC-B847-2AAB31E27A98}" type="pres">
      <dgm:prSet presAssocID="{F445E857-B381-4B3B-BC76-1A6561EA720F}" presName="negativeSpace" presStyleCnt="0"/>
      <dgm:spPr/>
    </dgm:pt>
    <dgm:pt modelId="{44D78DA6-CC6F-4E3D-B7B2-053F2377F640}" type="pres">
      <dgm:prSet presAssocID="{F445E857-B381-4B3B-BC76-1A6561EA720F}" presName="childText" presStyleLbl="conFgAcc1" presStyleIdx="1" presStyleCnt="6">
        <dgm:presLayoutVars>
          <dgm:bulletEnabled val="1"/>
        </dgm:presLayoutVars>
      </dgm:prSet>
      <dgm:spPr/>
    </dgm:pt>
    <dgm:pt modelId="{15B7ED24-6AB9-4A83-8C6E-71854416E3F6}" type="pres">
      <dgm:prSet presAssocID="{88880938-F816-4BA8-87E0-A8887F4EFC31}" presName="spaceBetweenRectangles" presStyleCnt="0"/>
      <dgm:spPr/>
    </dgm:pt>
    <dgm:pt modelId="{CCD8FA4D-FF78-4BC2-99C2-8634875D658F}" type="pres">
      <dgm:prSet presAssocID="{0DBC5CCC-9F8C-4790-8FDE-402AA8CF9889}" presName="parentLin" presStyleCnt="0"/>
      <dgm:spPr/>
    </dgm:pt>
    <dgm:pt modelId="{8897612A-77A4-417F-A336-8429A60E59B7}" type="pres">
      <dgm:prSet presAssocID="{0DBC5CCC-9F8C-4790-8FDE-402AA8CF988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A1917C-C346-4A0C-BFAF-203A9D6C7154}" type="pres">
      <dgm:prSet presAssocID="{0DBC5CCC-9F8C-4790-8FDE-402AA8CF9889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A82D6-02EA-47D5-ACFE-104B9F363217}" type="pres">
      <dgm:prSet presAssocID="{0DBC5CCC-9F8C-4790-8FDE-402AA8CF9889}" presName="negativeSpace" presStyleCnt="0"/>
      <dgm:spPr/>
    </dgm:pt>
    <dgm:pt modelId="{45B1DCFA-4E19-4FAF-B3B7-1C0DE6A2733F}" type="pres">
      <dgm:prSet presAssocID="{0DBC5CCC-9F8C-4790-8FDE-402AA8CF9889}" presName="childText" presStyleLbl="conFgAcc1" presStyleIdx="2" presStyleCnt="6">
        <dgm:presLayoutVars>
          <dgm:bulletEnabled val="1"/>
        </dgm:presLayoutVars>
      </dgm:prSet>
      <dgm:spPr/>
    </dgm:pt>
    <dgm:pt modelId="{5ACA0A40-8AEC-4EBB-B223-212EA13FF2D2}" type="pres">
      <dgm:prSet presAssocID="{CFF7C82F-23FD-41A0-B82D-0D81FCA6F63A}" presName="spaceBetweenRectangles" presStyleCnt="0"/>
      <dgm:spPr/>
    </dgm:pt>
    <dgm:pt modelId="{5CB021E4-EF8E-4E9D-B1DC-DD9BEA32D889}" type="pres">
      <dgm:prSet presAssocID="{D6447BE4-04E7-4C67-AE0A-5B3378CEAA0F}" presName="parentLin" presStyleCnt="0"/>
      <dgm:spPr/>
    </dgm:pt>
    <dgm:pt modelId="{AC09F2E5-D6B2-409F-8F53-D9DF2DDDDCA2}" type="pres">
      <dgm:prSet presAssocID="{D6447BE4-04E7-4C67-AE0A-5B3378CEAA0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C885B18-4074-4AF1-B0CC-430DC32228C7}" type="pres">
      <dgm:prSet presAssocID="{D6447BE4-04E7-4C67-AE0A-5B3378CEAA0F}" presName="parentText" presStyleLbl="node1" presStyleIdx="3" presStyleCnt="6" custScaleX="142857" custScaleY="177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10F85-3AB9-42AE-B363-0C5DF607A7B8}" type="pres">
      <dgm:prSet presAssocID="{D6447BE4-04E7-4C67-AE0A-5B3378CEAA0F}" presName="negativeSpace" presStyleCnt="0"/>
      <dgm:spPr/>
    </dgm:pt>
    <dgm:pt modelId="{3D118B7C-EC08-43D3-B3EE-D949319A9C49}" type="pres">
      <dgm:prSet presAssocID="{D6447BE4-04E7-4C67-AE0A-5B3378CEAA0F}" presName="childText" presStyleLbl="conFgAcc1" presStyleIdx="3" presStyleCnt="6">
        <dgm:presLayoutVars>
          <dgm:bulletEnabled val="1"/>
        </dgm:presLayoutVars>
      </dgm:prSet>
      <dgm:spPr/>
    </dgm:pt>
    <dgm:pt modelId="{8DB1DED8-0E66-4C69-9630-7A933C7CE018}" type="pres">
      <dgm:prSet presAssocID="{41132463-4E8A-46D7-90AB-9DA4C78BFCB8}" presName="spaceBetweenRectangles" presStyleCnt="0"/>
      <dgm:spPr/>
    </dgm:pt>
    <dgm:pt modelId="{369C8A56-B6FD-4D84-8DFA-3F3BB43324DB}" type="pres">
      <dgm:prSet presAssocID="{DBA66CC5-AF68-4EF7-87FD-967A2AE67230}" presName="parentLin" presStyleCnt="0"/>
      <dgm:spPr/>
    </dgm:pt>
    <dgm:pt modelId="{2004073B-644A-4A49-82C5-38BE0C7753B0}" type="pres">
      <dgm:prSet presAssocID="{DBA66CC5-AF68-4EF7-87FD-967A2AE6723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4AE3273-A058-4B38-8558-B0B613CCB062}" type="pres">
      <dgm:prSet presAssocID="{DBA66CC5-AF68-4EF7-87FD-967A2AE67230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8BFD7-22CD-4332-A1F8-51129F834E3F}" type="pres">
      <dgm:prSet presAssocID="{DBA66CC5-AF68-4EF7-87FD-967A2AE67230}" presName="negativeSpace" presStyleCnt="0"/>
      <dgm:spPr/>
    </dgm:pt>
    <dgm:pt modelId="{4805EE5C-5DDE-4636-A837-48D748487486}" type="pres">
      <dgm:prSet presAssocID="{DBA66CC5-AF68-4EF7-87FD-967A2AE67230}" presName="childText" presStyleLbl="conFgAcc1" presStyleIdx="4" presStyleCnt="6">
        <dgm:presLayoutVars>
          <dgm:bulletEnabled val="1"/>
        </dgm:presLayoutVars>
      </dgm:prSet>
      <dgm:spPr/>
    </dgm:pt>
    <dgm:pt modelId="{296995EE-D292-4167-B3A3-75AD6ADABACB}" type="pres">
      <dgm:prSet presAssocID="{0E9575BC-2F3C-4133-AF69-0B0931C3FA98}" presName="spaceBetweenRectangles" presStyleCnt="0"/>
      <dgm:spPr/>
    </dgm:pt>
    <dgm:pt modelId="{F41B173D-6A50-425E-8B27-2F1F7097E123}" type="pres">
      <dgm:prSet presAssocID="{EA5A45E9-2DB8-46AE-AE25-90F9BAC99D1B}" presName="parentLin" presStyleCnt="0"/>
      <dgm:spPr/>
    </dgm:pt>
    <dgm:pt modelId="{82688B68-AA89-4A55-BBF9-BAD1A4E25C55}" type="pres">
      <dgm:prSet presAssocID="{EA5A45E9-2DB8-46AE-AE25-90F9BAC99D1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9B5B175-2018-4A50-A3FE-CCB87DFE6001}" type="pres">
      <dgm:prSet presAssocID="{EA5A45E9-2DB8-46AE-AE25-90F9BAC99D1B}" presName="parentText" presStyleLbl="node1" presStyleIdx="5" presStyleCnt="6" custScaleX="142857" custScaleY="131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F042B-81C8-4F34-99BF-23012925DE7C}" type="pres">
      <dgm:prSet presAssocID="{EA5A45E9-2DB8-46AE-AE25-90F9BAC99D1B}" presName="negativeSpace" presStyleCnt="0"/>
      <dgm:spPr/>
    </dgm:pt>
    <dgm:pt modelId="{825C925D-4348-490C-902B-3C369F868FDE}" type="pres">
      <dgm:prSet presAssocID="{EA5A45E9-2DB8-46AE-AE25-90F9BAC99D1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BF0CEBA-750D-4796-BC63-0ECDF342362F}" type="presOf" srcId="{D6447BE4-04E7-4C67-AE0A-5B3378CEAA0F}" destId="{AC09F2E5-D6B2-409F-8F53-D9DF2DDDDCA2}" srcOrd="0" destOrd="0" presId="urn:microsoft.com/office/officeart/2005/8/layout/list1"/>
    <dgm:cxn modelId="{F0D44BB2-2387-4F8F-84E3-328900E4466B}" type="presOf" srcId="{21D6705A-00F8-4D9A-BAC1-59E8EE1A6025}" destId="{FF16E716-0D8E-4943-8938-55606F4F13B5}" srcOrd="0" destOrd="0" presId="urn:microsoft.com/office/officeart/2005/8/layout/list1"/>
    <dgm:cxn modelId="{7B832A2E-F929-414F-9AFE-F1F72519E0BF}" srcId="{1F5B2B6B-0A80-4F7A-BEB9-C8B4CDB38C09}" destId="{EA5A45E9-2DB8-46AE-AE25-90F9BAC99D1B}" srcOrd="5" destOrd="0" parTransId="{6BDD9138-716D-4A00-A3AC-76DF1873D82F}" sibTransId="{B32BDC56-2B44-4B56-BBEA-CC30BDD2C3C1}"/>
    <dgm:cxn modelId="{BB1610A2-0C46-4700-AA42-EE8E07C811DA}" type="presOf" srcId="{EA5A45E9-2DB8-46AE-AE25-90F9BAC99D1B}" destId="{49B5B175-2018-4A50-A3FE-CCB87DFE6001}" srcOrd="1" destOrd="0" presId="urn:microsoft.com/office/officeart/2005/8/layout/list1"/>
    <dgm:cxn modelId="{78AD4D07-6B35-4B63-A68B-FB50520B51EF}" type="presOf" srcId="{0DBC5CCC-9F8C-4790-8FDE-402AA8CF9889}" destId="{0DA1917C-C346-4A0C-BFAF-203A9D6C7154}" srcOrd="1" destOrd="0" presId="urn:microsoft.com/office/officeart/2005/8/layout/list1"/>
    <dgm:cxn modelId="{9A025F0B-2768-4384-89CE-20B76A601EA0}" type="presOf" srcId="{1F5B2B6B-0A80-4F7A-BEB9-C8B4CDB38C09}" destId="{FB4765C1-CF8D-4DBB-9FC0-32B8CE1897CC}" srcOrd="0" destOrd="0" presId="urn:microsoft.com/office/officeart/2005/8/layout/list1"/>
    <dgm:cxn modelId="{E97F9B97-0679-44FB-A0F7-41E1DC7B77CF}" srcId="{1F5B2B6B-0A80-4F7A-BEB9-C8B4CDB38C09}" destId="{D6447BE4-04E7-4C67-AE0A-5B3378CEAA0F}" srcOrd="3" destOrd="0" parTransId="{809E4F03-EBA9-4550-A6B7-09918D3A0DDB}" sibTransId="{41132463-4E8A-46D7-90AB-9DA4C78BFCB8}"/>
    <dgm:cxn modelId="{58628951-089E-4F09-B78C-D956B362B062}" type="presOf" srcId="{F445E857-B381-4B3B-BC76-1A6561EA720F}" destId="{555A6500-B4DA-495D-BB71-AC21092428FF}" srcOrd="1" destOrd="0" presId="urn:microsoft.com/office/officeart/2005/8/layout/list1"/>
    <dgm:cxn modelId="{840AA93E-A81F-4655-BF12-35B0850CE9C8}" srcId="{1F5B2B6B-0A80-4F7A-BEB9-C8B4CDB38C09}" destId="{DBA66CC5-AF68-4EF7-87FD-967A2AE67230}" srcOrd="4" destOrd="0" parTransId="{69A28CE3-D46E-450F-A3CD-6F1F6AF7C7F9}" sibTransId="{0E9575BC-2F3C-4133-AF69-0B0931C3FA98}"/>
    <dgm:cxn modelId="{DDF4FD8F-9668-43B2-8DF4-B166EEA8C529}" srcId="{1F5B2B6B-0A80-4F7A-BEB9-C8B4CDB38C09}" destId="{0DBC5CCC-9F8C-4790-8FDE-402AA8CF9889}" srcOrd="2" destOrd="0" parTransId="{54752029-D850-47ED-9888-063A905C4D23}" sibTransId="{CFF7C82F-23FD-41A0-B82D-0D81FCA6F63A}"/>
    <dgm:cxn modelId="{EA910D87-5F64-4375-BEEF-0C939F687ABF}" type="presOf" srcId="{D6447BE4-04E7-4C67-AE0A-5B3378CEAA0F}" destId="{4C885B18-4074-4AF1-B0CC-430DC32228C7}" srcOrd="1" destOrd="0" presId="urn:microsoft.com/office/officeart/2005/8/layout/list1"/>
    <dgm:cxn modelId="{A3234B80-B629-4CCA-90C5-B8109F4F1925}" type="presOf" srcId="{F445E857-B381-4B3B-BC76-1A6561EA720F}" destId="{6915BAB4-ED70-4647-93CE-DAA901E6475E}" srcOrd="0" destOrd="0" presId="urn:microsoft.com/office/officeart/2005/8/layout/list1"/>
    <dgm:cxn modelId="{9307AB38-A37B-4420-A141-49BC64CF369C}" type="presOf" srcId="{EA5A45E9-2DB8-46AE-AE25-90F9BAC99D1B}" destId="{82688B68-AA89-4A55-BBF9-BAD1A4E25C55}" srcOrd="0" destOrd="0" presId="urn:microsoft.com/office/officeart/2005/8/layout/list1"/>
    <dgm:cxn modelId="{44DF9620-45A0-42A0-86B1-286FE176B7F3}" type="presOf" srcId="{21D6705A-00F8-4D9A-BAC1-59E8EE1A6025}" destId="{CB1DB53E-9E2A-425D-8AA3-77D36A6438CF}" srcOrd="1" destOrd="0" presId="urn:microsoft.com/office/officeart/2005/8/layout/list1"/>
    <dgm:cxn modelId="{CD591DA7-66FB-4B39-B99C-15CA99767C2D}" type="presOf" srcId="{0DBC5CCC-9F8C-4790-8FDE-402AA8CF9889}" destId="{8897612A-77A4-417F-A336-8429A60E59B7}" srcOrd="0" destOrd="0" presId="urn:microsoft.com/office/officeart/2005/8/layout/list1"/>
    <dgm:cxn modelId="{3C4F086E-7EE4-42F8-979D-2F3B38AB85EE}" srcId="{1F5B2B6B-0A80-4F7A-BEB9-C8B4CDB38C09}" destId="{21D6705A-00F8-4D9A-BAC1-59E8EE1A6025}" srcOrd="0" destOrd="0" parTransId="{A715DE8D-815B-4588-ACAB-4C6BD9CCAE7E}" sibTransId="{E067D73E-312F-4F6C-9100-3F123A6AF658}"/>
    <dgm:cxn modelId="{C7F80D75-8E5D-4A21-B692-E891875E05BE}" type="presOf" srcId="{DBA66CC5-AF68-4EF7-87FD-967A2AE67230}" destId="{84AE3273-A058-4B38-8558-B0B613CCB062}" srcOrd="1" destOrd="0" presId="urn:microsoft.com/office/officeart/2005/8/layout/list1"/>
    <dgm:cxn modelId="{8C4FB86F-3DAB-43AF-A587-7FF4C8402A73}" type="presOf" srcId="{DBA66CC5-AF68-4EF7-87FD-967A2AE67230}" destId="{2004073B-644A-4A49-82C5-38BE0C7753B0}" srcOrd="0" destOrd="0" presId="urn:microsoft.com/office/officeart/2005/8/layout/list1"/>
    <dgm:cxn modelId="{4A4EEED3-732C-4F18-AA2C-0E5C34147EB7}" srcId="{1F5B2B6B-0A80-4F7A-BEB9-C8B4CDB38C09}" destId="{F445E857-B381-4B3B-BC76-1A6561EA720F}" srcOrd="1" destOrd="0" parTransId="{DE6796D2-BB4D-4C7D-A550-D04B3A001039}" sibTransId="{88880938-F816-4BA8-87E0-A8887F4EFC31}"/>
    <dgm:cxn modelId="{8A1AE3B7-F1EE-43DF-A6D9-5343FB3C43A5}" type="presParOf" srcId="{FB4765C1-CF8D-4DBB-9FC0-32B8CE1897CC}" destId="{3E78CE39-9162-46E5-9780-C1190863E430}" srcOrd="0" destOrd="0" presId="urn:microsoft.com/office/officeart/2005/8/layout/list1"/>
    <dgm:cxn modelId="{B030ABC4-B2FF-47AB-85F2-8AD47D5AEE6F}" type="presParOf" srcId="{3E78CE39-9162-46E5-9780-C1190863E430}" destId="{FF16E716-0D8E-4943-8938-55606F4F13B5}" srcOrd="0" destOrd="0" presId="urn:microsoft.com/office/officeart/2005/8/layout/list1"/>
    <dgm:cxn modelId="{43CA92AA-F459-4697-B393-6416F07287B1}" type="presParOf" srcId="{3E78CE39-9162-46E5-9780-C1190863E430}" destId="{CB1DB53E-9E2A-425D-8AA3-77D36A6438CF}" srcOrd="1" destOrd="0" presId="urn:microsoft.com/office/officeart/2005/8/layout/list1"/>
    <dgm:cxn modelId="{1088139C-3480-43AF-8163-7675A3D6F938}" type="presParOf" srcId="{FB4765C1-CF8D-4DBB-9FC0-32B8CE1897CC}" destId="{27909F6B-98EB-4F82-8615-3893183FD55F}" srcOrd="1" destOrd="0" presId="urn:microsoft.com/office/officeart/2005/8/layout/list1"/>
    <dgm:cxn modelId="{1079F5D5-1D07-46D2-A6ED-ABEFF33F8217}" type="presParOf" srcId="{FB4765C1-CF8D-4DBB-9FC0-32B8CE1897CC}" destId="{2F6DDB2D-9AA0-4BDD-ABE7-4CCC9F957290}" srcOrd="2" destOrd="0" presId="urn:microsoft.com/office/officeart/2005/8/layout/list1"/>
    <dgm:cxn modelId="{CA4B46A4-EB74-4CE3-8948-54980855F445}" type="presParOf" srcId="{FB4765C1-CF8D-4DBB-9FC0-32B8CE1897CC}" destId="{E656E9F9-5F46-48A2-B23B-CEF1E4ADCC48}" srcOrd="3" destOrd="0" presId="urn:microsoft.com/office/officeart/2005/8/layout/list1"/>
    <dgm:cxn modelId="{742C579B-FD68-444C-9958-12C6BADB1069}" type="presParOf" srcId="{FB4765C1-CF8D-4DBB-9FC0-32B8CE1897CC}" destId="{78DE3729-FE6B-4760-8029-402C01F1FC33}" srcOrd="4" destOrd="0" presId="urn:microsoft.com/office/officeart/2005/8/layout/list1"/>
    <dgm:cxn modelId="{BF2AE8E0-5FF0-449F-AB57-F673F6DA80DD}" type="presParOf" srcId="{78DE3729-FE6B-4760-8029-402C01F1FC33}" destId="{6915BAB4-ED70-4647-93CE-DAA901E6475E}" srcOrd="0" destOrd="0" presId="urn:microsoft.com/office/officeart/2005/8/layout/list1"/>
    <dgm:cxn modelId="{CD0EAA1A-D7C7-48CF-B5BF-2B58A567B63E}" type="presParOf" srcId="{78DE3729-FE6B-4760-8029-402C01F1FC33}" destId="{555A6500-B4DA-495D-BB71-AC21092428FF}" srcOrd="1" destOrd="0" presId="urn:microsoft.com/office/officeart/2005/8/layout/list1"/>
    <dgm:cxn modelId="{56EBCCAC-A7C9-4354-B032-C5FB4207CD01}" type="presParOf" srcId="{FB4765C1-CF8D-4DBB-9FC0-32B8CE1897CC}" destId="{B4822E04-1376-41FC-B847-2AAB31E27A98}" srcOrd="5" destOrd="0" presId="urn:microsoft.com/office/officeart/2005/8/layout/list1"/>
    <dgm:cxn modelId="{BDBC83B0-5468-417C-B39F-BA8CDA385521}" type="presParOf" srcId="{FB4765C1-CF8D-4DBB-9FC0-32B8CE1897CC}" destId="{44D78DA6-CC6F-4E3D-B7B2-053F2377F640}" srcOrd="6" destOrd="0" presId="urn:microsoft.com/office/officeart/2005/8/layout/list1"/>
    <dgm:cxn modelId="{C65FAD4E-4051-4DDD-BD98-03780831E3E2}" type="presParOf" srcId="{FB4765C1-CF8D-4DBB-9FC0-32B8CE1897CC}" destId="{15B7ED24-6AB9-4A83-8C6E-71854416E3F6}" srcOrd="7" destOrd="0" presId="urn:microsoft.com/office/officeart/2005/8/layout/list1"/>
    <dgm:cxn modelId="{D59EF495-0B29-4C08-9EF7-09C3E0ADF450}" type="presParOf" srcId="{FB4765C1-CF8D-4DBB-9FC0-32B8CE1897CC}" destId="{CCD8FA4D-FF78-4BC2-99C2-8634875D658F}" srcOrd="8" destOrd="0" presId="urn:microsoft.com/office/officeart/2005/8/layout/list1"/>
    <dgm:cxn modelId="{3DD87E28-60EE-49A1-AAC9-99BBB8FF3CFF}" type="presParOf" srcId="{CCD8FA4D-FF78-4BC2-99C2-8634875D658F}" destId="{8897612A-77A4-417F-A336-8429A60E59B7}" srcOrd="0" destOrd="0" presId="urn:microsoft.com/office/officeart/2005/8/layout/list1"/>
    <dgm:cxn modelId="{1AAF8117-1BE9-4759-A6AC-161CA91DF611}" type="presParOf" srcId="{CCD8FA4D-FF78-4BC2-99C2-8634875D658F}" destId="{0DA1917C-C346-4A0C-BFAF-203A9D6C7154}" srcOrd="1" destOrd="0" presId="urn:microsoft.com/office/officeart/2005/8/layout/list1"/>
    <dgm:cxn modelId="{6D31EE6C-1092-4235-9CF9-94E3E529A5C0}" type="presParOf" srcId="{FB4765C1-CF8D-4DBB-9FC0-32B8CE1897CC}" destId="{56AA82D6-02EA-47D5-ACFE-104B9F363217}" srcOrd="9" destOrd="0" presId="urn:microsoft.com/office/officeart/2005/8/layout/list1"/>
    <dgm:cxn modelId="{EE7F653F-64F4-42D1-862C-9A71BAA075A6}" type="presParOf" srcId="{FB4765C1-CF8D-4DBB-9FC0-32B8CE1897CC}" destId="{45B1DCFA-4E19-4FAF-B3B7-1C0DE6A2733F}" srcOrd="10" destOrd="0" presId="urn:microsoft.com/office/officeart/2005/8/layout/list1"/>
    <dgm:cxn modelId="{C3FB05F3-E2DE-47DD-995F-15B6F9066164}" type="presParOf" srcId="{FB4765C1-CF8D-4DBB-9FC0-32B8CE1897CC}" destId="{5ACA0A40-8AEC-4EBB-B223-212EA13FF2D2}" srcOrd="11" destOrd="0" presId="urn:microsoft.com/office/officeart/2005/8/layout/list1"/>
    <dgm:cxn modelId="{F73275E4-240D-4AE3-8CEF-151083D8FFC7}" type="presParOf" srcId="{FB4765C1-CF8D-4DBB-9FC0-32B8CE1897CC}" destId="{5CB021E4-EF8E-4E9D-B1DC-DD9BEA32D889}" srcOrd="12" destOrd="0" presId="urn:microsoft.com/office/officeart/2005/8/layout/list1"/>
    <dgm:cxn modelId="{AD6576CF-BAAB-4170-9F7F-4D463E2F1EC7}" type="presParOf" srcId="{5CB021E4-EF8E-4E9D-B1DC-DD9BEA32D889}" destId="{AC09F2E5-D6B2-409F-8F53-D9DF2DDDDCA2}" srcOrd="0" destOrd="0" presId="urn:microsoft.com/office/officeart/2005/8/layout/list1"/>
    <dgm:cxn modelId="{664B7780-084D-4DD4-853D-76E56494E005}" type="presParOf" srcId="{5CB021E4-EF8E-4E9D-B1DC-DD9BEA32D889}" destId="{4C885B18-4074-4AF1-B0CC-430DC32228C7}" srcOrd="1" destOrd="0" presId="urn:microsoft.com/office/officeart/2005/8/layout/list1"/>
    <dgm:cxn modelId="{EC8CEC2F-E748-41DD-A691-2290DF297E3D}" type="presParOf" srcId="{FB4765C1-CF8D-4DBB-9FC0-32B8CE1897CC}" destId="{98A10F85-3AB9-42AE-B363-0C5DF607A7B8}" srcOrd="13" destOrd="0" presId="urn:microsoft.com/office/officeart/2005/8/layout/list1"/>
    <dgm:cxn modelId="{B1A057C0-D421-4B20-8109-65F44DB9DFF8}" type="presParOf" srcId="{FB4765C1-CF8D-4DBB-9FC0-32B8CE1897CC}" destId="{3D118B7C-EC08-43D3-B3EE-D949319A9C49}" srcOrd="14" destOrd="0" presId="urn:microsoft.com/office/officeart/2005/8/layout/list1"/>
    <dgm:cxn modelId="{FFD94DB8-AB7F-44E4-8B7B-8DD40D0F66FE}" type="presParOf" srcId="{FB4765C1-CF8D-4DBB-9FC0-32B8CE1897CC}" destId="{8DB1DED8-0E66-4C69-9630-7A933C7CE018}" srcOrd="15" destOrd="0" presId="urn:microsoft.com/office/officeart/2005/8/layout/list1"/>
    <dgm:cxn modelId="{884C77AF-4C54-43B9-9B05-6A9186EC7D64}" type="presParOf" srcId="{FB4765C1-CF8D-4DBB-9FC0-32B8CE1897CC}" destId="{369C8A56-B6FD-4D84-8DFA-3F3BB43324DB}" srcOrd="16" destOrd="0" presId="urn:microsoft.com/office/officeart/2005/8/layout/list1"/>
    <dgm:cxn modelId="{3C61DE1D-7211-4ADD-BC82-5DC3D3007151}" type="presParOf" srcId="{369C8A56-B6FD-4D84-8DFA-3F3BB43324DB}" destId="{2004073B-644A-4A49-82C5-38BE0C7753B0}" srcOrd="0" destOrd="0" presId="urn:microsoft.com/office/officeart/2005/8/layout/list1"/>
    <dgm:cxn modelId="{E7133A7A-A10B-4D9F-9A83-3EA023F4B11E}" type="presParOf" srcId="{369C8A56-B6FD-4D84-8DFA-3F3BB43324DB}" destId="{84AE3273-A058-4B38-8558-B0B613CCB062}" srcOrd="1" destOrd="0" presId="urn:microsoft.com/office/officeart/2005/8/layout/list1"/>
    <dgm:cxn modelId="{F4674319-1194-4A60-8DD2-21E2F91E5E8A}" type="presParOf" srcId="{FB4765C1-CF8D-4DBB-9FC0-32B8CE1897CC}" destId="{0C28BFD7-22CD-4332-A1F8-51129F834E3F}" srcOrd="17" destOrd="0" presId="urn:microsoft.com/office/officeart/2005/8/layout/list1"/>
    <dgm:cxn modelId="{B082E258-2EF7-4AD8-A7F8-FA2E3101A948}" type="presParOf" srcId="{FB4765C1-CF8D-4DBB-9FC0-32B8CE1897CC}" destId="{4805EE5C-5DDE-4636-A837-48D748487486}" srcOrd="18" destOrd="0" presId="urn:microsoft.com/office/officeart/2005/8/layout/list1"/>
    <dgm:cxn modelId="{BFBE3745-1ECF-4EA3-AC1A-59FA37E5EBDD}" type="presParOf" srcId="{FB4765C1-CF8D-4DBB-9FC0-32B8CE1897CC}" destId="{296995EE-D292-4167-B3A3-75AD6ADABACB}" srcOrd="19" destOrd="0" presId="urn:microsoft.com/office/officeart/2005/8/layout/list1"/>
    <dgm:cxn modelId="{3AFA0170-98B4-44FB-AFC9-2743BC4B9BD2}" type="presParOf" srcId="{FB4765C1-CF8D-4DBB-9FC0-32B8CE1897CC}" destId="{F41B173D-6A50-425E-8B27-2F1F7097E123}" srcOrd="20" destOrd="0" presId="urn:microsoft.com/office/officeart/2005/8/layout/list1"/>
    <dgm:cxn modelId="{4FCE93DE-1215-4604-B613-F2EB8C35C1E0}" type="presParOf" srcId="{F41B173D-6A50-425E-8B27-2F1F7097E123}" destId="{82688B68-AA89-4A55-BBF9-BAD1A4E25C55}" srcOrd="0" destOrd="0" presId="urn:microsoft.com/office/officeart/2005/8/layout/list1"/>
    <dgm:cxn modelId="{5A1CAE5E-B673-481A-A69E-439F67328CF3}" type="presParOf" srcId="{F41B173D-6A50-425E-8B27-2F1F7097E123}" destId="{49B5B175-2018-4A50-A3FE-CCB87DFE6001}" srcOrd="1" destOrd="0" presId="urn:microsoft.com/office/officeart/2005/8/layout/list1"/>
    <dgm:cxn modelId="{1364663C-BC1A-4C5B-82A0-178E21527AA5}" type="presParOf" srcId="{FB4765C1-CF8D-4DBB-9FC0-32B8CE1897CC}" destId="{B72F042B-81C8-4F34-99BF-23012925DE7C}" srcOrd="21" destOrd="0" presId="urn:microsoft.com/office/officeart/2005/8/layout/list1"/>
    <dgm:cxn modelId="{4BA53E5D-00B6-455D-82B5-F266B877DAB2}" type="presParOf" srcId="{FB4765C1-CF8D-4DBB-9FC0-32B8CE1897CC}" destId="{825C925D-4348-490C-902B-3C369F868FD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43D1A2-0C7A-45CE-90DC-1AC3FAB0E3F1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4304F-DAF8-4A3B-9364-C22E1DDEF4FA}">
      <dgm:prSet phldrT="[Текст]" custT="1"/>
      <dgm:spPr/>
      <dgm:t>
        <a:bodyPr/>
        <a:lstStyle/>
        <a:p>
          <a:r>
            <a:rPr lang="ru-RU" sz="2000" b="1" smtClean="0"/>
            <a:t>Академия последепломного образования</a:t>
          </a:r>
          <a:endParaRPr lang="ru-RU" sz="2000" b="1" dirty="0"/>
        </a:p>
      </dgm:t>
    </dgm:pt>
    <dgm:pt modelId="{FD59D568-DDF6-4C86-849E-4DDF4C935F20}" type="parTrans" cxnId="{03A1C7BC-E39D-4025-A559-69235F5B6B0D}">
      <dgm:prSet/>
      <dgm:spPr/>
      <dgm:t>
        <a:bodyPr/>
        <a:lstStyle/>
        <a:p>
          <a:endParaRPr lang="ru-RU" sz="2000"/>
        </a:p>
      </dgm:t>
    </dgm:pt>
    <dgm:pt modelId="{A013D8A8-210D-4B84-B796-75791F0AF548}" type="sibTrans" cxnId="{03A1C7BC-E39D-4025-A559-69235F5B6B0D}">
      <dgm:prSet/>
      <dgm:spPr/>
      <dgm:t>
        <a:bodyPr/>
        <a:lstStyle/>
        <a:p>
          <a:endParaRPr lang="ru-RU" sz="2000"/>
        </a:p>
      </dgm:t>
    </dgm:pt>
    <dgm:pt modelId="{AB53BDA1-290C-4069-815A-69DD9D600B01}">
      <dgm:prSet phldrT="[Текст]" custT="1"/>
      <dgm:spPr/>
      <dgm:t>
        <a:bodyPr/>
        <a:lstStyle/>
        <a:p>
          <a:r>
            <a:rPr lang="ru-RU" sz="2000" b="1" smtClean="0"/>
            <a:t>Институт инклюзивного образования</a:t>
          </a:r>
          <a:endParaRPr lang="ru-RU" sz="2000" b="1" dirty="0"/>
        </a:p>
      </dgm:t>
    </dgm:pt>
    <dgm:pt modelId="{BB43BDE1-A97C-4BFE-9B65-31EC930BE9EC}" type="parTrans" cxnId="{D3D5E910-4682-477A-A7BB-0FD986B4D73C}">
      <dgm:prSet/>
      <dgm:spPr/>
      <dgm:t>
        <a:bodyPr/>
        <a:lstStyle/>
        <a:p>
          <a:endParaRPr lang="ru-RU" sz="2000"/>
        </a:p>
      </dgm:t>
    </dgm:pt>
    <dgm:pt modelId="{CF04C2A9-BD67-4FCF-A439-A1D1DC9BA56A}" type="sibTrans" cxnId="{D3D5E910-4682-477A-A7BB-0FD986B4D73C}">
      <dgm:prSet/>
      <dgm:spPr/>
      <dgm:t>
        <a:bodyPr/>
        <a:lstStyle/>
        <a:p>
          <a:endParaRPr lang="ru-RU" sz="2000"/>
        </a:p>
      </dgm:t>
    </dgm:pt>
    <dgm:pt modelId="{C196DE53-B127-4845-BBF4-6995751699AC}">
      <dgm:prSet phldrT="[Текст]" custT="1"/>
      <dgm:spPr/>
      <dgm:t>
        <a:bodyPr/>
        <a:lstStyle/>
        <a:p>
          <a:r>
            <a:rPr lang="ru-RU" sz="2000" b="1" dirty="0" smtClean="0"/>
            <a:t>Центр «</a:t>
          </a:r>
          <a:r>
            <a:rPr lang="ru-RU" sz="2000" b="1" dirty="0" err="1" smtClean="0"/>
            <a:t>Левания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54E58FFE-7797-4A4E-AF13-7ED3656B57ED}" type="parTrans" cxnId="{E75BF280-D539-4DB6-8A93-65992A1DA43B}">
      <dgm:prSet/>
      <dgm:spPr/>
      <dgm:t>
        <a:bodyPr/>
        <a:lstStyle/>
        <a:p>
          <a:endParaRPr lang="ru-RU" sz="2000"/>
        </a:p>
      </dgm:t>
    </dgm:pt>
    <dgm:pt modelId="{A8B03E8F-DA2E-4FEE-BA05-B1359C0EBBCC}" type="sibTrans" cxnId="{E75BF280-D539-4DB6-8A93-65992A1DA43B}">
      <dgm:prSet/>
      <dgm:spPr/>
      <dgm:t>
        <a:bodyPr/>
        <a:lstStyle/>
        <a:p>
          <a:endParaRPr lang="ru-RU" sz="2000"/>
        </a:p>
      </dgm:t>
    </dgm:pt>
    <dgm:pt modelId="{45B11856-C758-44A9-ABF2-E2BE678DF1F8}">
      <dgm:prSet phldrT="[Текст]" custT="1"/>
      <dgm:spPr/>
      <dgm:t>
        <a:bodyPr/>
        <a:lstStyle/>
        <a:p>
          <a:r>
            <a:rPr lang="ru-RU" sz="2000" b="1" smtClean="0"/>
            <a:t>Аутизм. Родители. Дети»</a:t>
          </a:r>
          <a:endParaRPr lang="ru-RU" sz="2000" b="1" dirty="0"/>
        </a:p>
      </dgm:t>
    </dgm:pt>
    <dgm:pt modelId="{4AB8421B-00B1-4395-9C54-59A471ED2E52}" type="parTrans" cxnId="{DECDA327-913E-4B80-8B00-DBEF5902489F}">
      <dgm:prSet/>
      <dgm:spPr/>
      <dgm:t>
        <a:bodyPr/>
        <a:lstStyle/>
        <a:p>
          <a:endParaRPr lang="ru-RU" sz="2000"/>
        </a:p>
      </dgm:t>
    </dgm:pt>
    <dgm:pt modelId="{52325B36-B492-4EBC-BCB1-06DA6D50350F}" type="sibTrans" cxnId="{DECDA327-913E-4B80-8B00-DBEF5902489F}">
      <dgm:prSet/>
      <dgm:spPr/>
      <dgm:t>
        <a:bodyPr/>
        <a:lstStyle/>
        <a:p>
          <a:endParaRPr lang="ru-RU" sz="2000"/>
        </a:p>
      </dgm:t>
    </dgm:pt>
    <dgm:pt modelId="{AE0EA535-6431-4010-B0D8-5D68BCCDBD92}">
      <dgm:prSet phldrT="[Текст]" custT="1"/>
      <dgm:spPr/>
      <dgm:t>
        <a:bodyPr/>
        <a:lstStyle/>
        <a:p>
          <a:r>
            <a:rPr lang="ru-RU" sz="2000" b="1" smtClean="0"/>
            <a:t>Инструктивно-методические письм</a:t>
          </a:r>
          <a:r>
            <a:rPr lang="ru-RU" sz="2000" smtClean="0"/>
            <a:t>а</a:t>
          </a:r>
          <a:endParaRPr lang="ru-RU" sz="2000" dirty="0"/>
        </a:p>
      </dgm:t>
    </dgm:pt>
    <dgm:pt modelId="{4825E850-A249-4F7A-A6FC-97A497A23D59}" type="parTrans" cxnId="{82017639-4081-4918-BB7B-8EDB3C89F79F}">
      <dgm:prSet/>
      <dgm:spPr/>
      <dgm:t>
        <a:bodyPr/>
        <a:lstStyle/>
        <a:p>
          <a:endParaRPr lang="ru-RU" sz="2000"/>
        </a:p>
      </dgm:t>
    </dgm:pt>
    <dgm:pt modelId="{9E1079D2-CE3B-4118-80BF-D862613C47CE}" type="sibTrans" cxnId="{82017639-4081-4918-BB7B-8EDB3C89F79F}">
      <dgm:prSet/>
      <dgm:spPr/>
      <dgm:t>
        <a:bodyPr/>
        <a:lstStyle/>
        <a:p>
          <a:endParaRPr lang="ru-RU" sz="2000"/>
        </a:p>
      </dgm:t>
    </dgm:pt>
    <dgm:pt modelId="{B88D6597-DCEC-4FF3-A516-71393CD2A2D9}">
      <dgm:prSet custT="1"/>
      <dgm:spPr/>
      <dgm:t>
        <a:bodyPr/>
        <a:lstStyle/>
        <a:p>
          <a:r>
            <a:rPr lang="ru-RU" sz="2000" b="1" dirty="0" err="1" smtClean="0"/>
            <a:t>Онлайн-центр</a:t>
          </a:r>
          <a:r>
            <a:rPr lang="ru-RU" sz="2000" b="1" dirty="0" smtClean="0"/>
            <a:t> Марианны </a:t>
          </a:r>
          <a:r>
            <a:rPr lang="ru-RU" sz="2000" b="1" dirty="0" err="1" smtClean="0"/>
            <a:t>Лынской</a:t>
          </a:r>
          <a:endParaRPr lang="ru-RU" sz="2000" b="1" dirty="0"/>
        </a:p>
      </dgm:t>
    </dgm:pt>
    <dgm:pt modelId="{FF823198-FB1D-44AE-BAB1-4799FBDEF8D8}" type="parTrans" cxnId="{566F73F0-F070-4E93-8B9E-6C659B5AFB82}">
      <dgm:prSet/>
      <dgm:spPr/>
      <dgm:t>
        <a:bodyPr/>
        <a:lstStyle/>
        <a:p>
          <a:endParaRPr lang="ru-RU" sz="2000"/>
        </a:p>
      </dgm:t>
    </dgm:pt>
    <dgm:pt modelId="{AF0351EC-ED4E-49AA-AB10-C4CE20C35F5C}" type="sibTrans" cxnId="{566F73F0-F070-4E93-8B9E-6C659B5AFB82}">
      <dgm:prSet/>
      <dgm:spPr/>
      <dgm:t>
        <a:bodyPr/>
        <a:lstStyle/>
        <a:p>
          <a:endParaRPr lang="ru-RU" sz="2000"/>
        </a:p>
      </dgm:t>
    </dgm:pt>
    <dgm:pt modelId="{7EE86C05-81AE-4AE9-83D4-5504FC550024}">
      <dgm:prSet phldrT="[Текст]" custT="1"/>
      <dgm:spPr/>
      <dgm:t>
        <a:bodyPr/>
        <a:lstStyle/>
        <a:p>
          <a:r>
            <a:rPr lang="ru-RU" sz="2000" b="1" smtClean="0"/>
            <a:t>Институт развития образования</a:t>
          </a:r>
          <a:endParaRPr lang="ru-RU" sz="2000" b="1" dirty="0"/>
        </a:p>
      </dgm:t>
    </dgm:pt>
    <dgm:pt modelId="{A54C6630-4D42-46D7-BB8A-532DFA875998}" type="parTrans" cxnId="{7CC5EAFF-2A09-418C-83D8-52ACDEA20DCE}">
      <dgm:prSet/>
      <dgm:spPr/>
      <dgm:t>
        <a:bodyPr/>
        <a:lstStyle/>
        <a:p>
          <a:endParaRPr lang="ru-RU" sz="2000"/>
        </a:p>
      </dgm:t>
    </dgm:pt>
    <dgm:pt modelId="{7FC3E669-079C-417A-BCD3-AFF2175BF3B0}" type="sibTrans" cxnId="{7CC5EAFF-2A09-418C-83D8-52ACDEA20DCE}">
      <dgm:prSet/>
      <dgm:spPr/>
      <dgm:t>
        <a:bodyPr/>
        <a:lstStyle/>
        <a:p>
          <a:endParaRPr lang="ru-RU" sz="2000"/>
        </a:p>
      </dgm:t>
    </dgm:pt>
    <dgm:pt modelId="{84415625-2260-43A1-A7A6-C1DCF4AF2BB2}" type="pres">
      <dgm:prSet presAssocID="{6443D1A2-0C7A-45CE-90DC-1AC3FAB0E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CFFC8-9E80-4430-A3D8-26920BF3AB5E}" type="pres">
      <dgm:prSet presAssocID="{6443D1A2-0C7A-45CE-90DC-1AC3FAB0E3F1}" presName="cycle" presStyleCnt="0"/>
      <dgm:spPr/>
    </dgm:pt>
    <dgm:pt modelId="{8FE74C5D-796E-4107-8A23-2240308D42DE}" type="pres">
      <dgm:prSet presAssocID="{FB54304F-DAF8-4A3B-9364-C22E1DDEF4FA}" presName="nodeFirstNode" presStyleLbl="node1" presStyleIdx="0" presStyleCnt="7" custScaleX="122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5AF86-2681-46B2-9156-1E3617642FE1}" type="pres">
      <dgm:prSet presAssocID="{A013D8A8-210D-4B84-B796-75791F0AF548}" presName="sibTransFirstNode" presStyleLbl="bgShp" presStyleIdx="0" presStyleCnt="1" custAng="578124" custLinFactNeighborX="132" custLinFactNeighborY="2185"/>
      <dgm:spPr/>
      <dgm:t>
        <a:bodyPr/>
        <a:lstStyle/>
        <a:p>
          <a:endParaRPr lang="ru-RU"/>
        </a:p>
      </dgm:t>
    </dgm:pt>
    <dgm:pt modelId="{276DE647-C694-4540-A3E8-4964A70760A7}" type="pres">
      <dgm:prSet presAssocID="{AB53BDA1-290C-4069-815A-69DD9D600B01}" presName="nodeFollowingNodes" presStyleLbl="node1" presStyleIdx="1" presStyleCnt="7" custScaleX="123942" custRadScaleRad="94828" custRadScaleInc="2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FAF7E-4C5C-4D37-9F65-BBBB6ACF2E51}" type="pres">
      <dgm:prSet presAssocID="{C196DE53-B127-4845-BBF4-6995751699AC}" presName="nodeFollowingNodes" presStyleLbl="node1" presStyleIdx="2" presStyleCnt="7" custScaleX="111084" custRadScaleRad="100878" custRadScaleInc="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5646-5496-45D2-96CF-DB70AB524C1C}" type="pres">
      <dgm:prSet presAssocID="{45B11856-C758-44A9-ABF2-E2BE678DF1F8}" presName="nodeFollowingNodes" presStyleLbl="node1" presStyleIdx="3" presStyleCnt="7" custScaleX="114353" custRadScaleRad="102809" custRadScaleInc="-2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677C4-71F9-4F8A-BEB9-7189A7F30B85}" type="pres">
      <dgm:prSet presAssocID="{B88D6597-DCEC-4FF3-A516-71393CD2A2D9}" presName="nodeFollowingNodes" presStyleLbl="node1" presStyleIdx="4" presStyleCnt="7" custScaleX="126052" custRadScaleRad="94661" custRadScaleInc="1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4DCED-5032-4979-BF77-FBE3904A8D07}" type="pres">
      <dgm:prSet presAssocID="{AE0EA535-6431-4010-B0D8-5D68BCCDBD92}" presName="nodeFollowingNodes" presStyleLbl="node1" presStyleIdx="5" presStyleCnt="7" custScaleX="129310" custRadScaleRad="93569" custRadScaleInc="-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CF252-FA1C-43D1-AEAA-B0BAE89C6217}" type="pres">
      <dgm:prSet presAssocID="{7EE86C05-81AE-4AE9-83D4-5504FC550024}" presName="nodeFollowingNodes" presStyleLbl="node1" presStyleIdx="6" presStyleCnt="7" custScaleX="119445" custRadScaleRad="96819" custRadScaleInc="-1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5E910-4682-477A-A7BB-0FD986B4D73C}" srcId="{6443D1A2-0C7A-45CE-90DC-1AC3FAB0E3F1}" destId="{AB53BDA1-290C-4069-815A-69DD9D600B01}" srcOrd="1" destOrd="0" parTransId="{BB43BDE1-A97C-4BFE-9B65-31EC930BE9EC}" sibTransId="{CF04C2A9-BD67-4FCF-A439-A1D1DC9BA56A}"/>
    <dgm:cxn modelId="{7CC5EAFF-2A09-418C-83D8-52ACDEA20DCE}" srcId="{6443D1A2-0C7A-45CE-90DC-1AC3FAB0E3F1}" destId="{7EE86C05-81AE-4AE9-83D4-5504FC550024}" srcOrd="6" destOrd="0" parTransId="{A54C6630-4D42-46D7-BB8A-532DFA875998}" sibTransId="{7FC3E669-079C-417A-BCD3-AFF2175BF3B0}"/>
    <dgm:cxn modelId="{566F73F0-F070-4E93-8B9E-6C659B5AFB82}" srcId="{6443D1A2-0C7A-45CE-90DC-1AC3FAB0E3F1}" destId="{B88D6597-DCEC-4FF3-A516-71393CD2A2D9}" srcOrd="4" destOrd="0" parTransId="{FF823198-FB1D-44AE-BAB1-4799FBDEF8D8}" sibTransId="{AF0351EC-ED4E-49AA-AB10-C4CE20C35F5C}"/>
    <dgm:cxn modelId="{045DD643-4F24-4E57-BD92-FA47E4D34524}" type="presOf" srcId="{45B11856-C758-44A9-ABF2-E2BE678DF1F8}" destId="{B96A5646-5496-45D2-96CF-DB70AB524C1C}" srcOrd="0" destOrd="0" presId="urn:microsoft.com/office/officeart/2005/8/layout/cycle3"/>
    <dgm:cxn modelId="{E75BF280-D539-4DB6-8A93-65992A1DA43B}" srcId="{6443D1A2-0C7A-45CE-90DC-1AC3FAB0E3F1}" destId="{C196DE53-B127-4845-BBF4-6995751699AC}" srcOrd="2" destOrd="0" parTransId="{54E58FFE-7797-4A4E-AF13-7ED3656B57ED}" sibTransId="{A8B03E8F-DA2E-4FEE-BA05-B1359C0EBBCC}"/>
    <dgm:cxn modelId="{DECDA327-913E-4B80-8B00-DBEF5902489F}" srcId="{6443D1A2-0C7A-45CE-90DC-1AC3FAB0E3F1}" destId="{45B11856-C758-44A9-ABF2-E2BE678DF1F8}" srcOrd="3" destOrd="0" parTransId="{4AB8421B-00B1-4395-9C54-59A471ED2E52}" sibTransId="{52325B36-B492-4EBC-BCB1-06DA6D50350F}"/>
    <dgm:cxn modelId="{82017639-4081-4918-BB7B-8EDB3C89F79F}" srcId="{6443D1A2-0C7A-45CE-90DC-1AC3FAB0E3F1}" destId="{AE0EA535-6431-4010-B0D8-5D68BCCDBD92}" srcOrd="5" destOrd="0" parTransId="{4825E850-A249-4F7A-A6FC-97A497A23D59}" sibTransId="{9E1079D2-CE3B-4118-80BF-D862613C47CE}"/>
    <dgm:cxn modelId="{49980C5C-EA67-4606-9853-6D529E2AB65E}" type="presOf" srcId="{FB54304F-DAF8-4A3B-9364-C22E1DDEF4FA}" destId="{8FE74C5D-796E-4107-8A23-2240308D42DE}" srcOrd="0" destOrd="0" presId="urn:microsoft.com/office/officeart/2005/8/layout/cycle3"/>
    <dgm:cxn modelId="{8DF2C9FD-0898-4341-8013-ADCA205FE8E7}" type="presOf" srcId="{6443D1A2-0C7A-45CE-90DC-1AC3FAB0E3F1}" destId="{84415625-2260-43A1-A7A6-C1DCF4AF2BB2}" srcOrd="0" destOrd="0" presId="urn:microsoft.com/office/officeart/2005/8/layout/cycle3"/>
    <dgm:cxn modelId="{D43688C9-84D8-46A1-AC6E-0B3CD6CE8BCC}" type="presOf" srcId="{7EE86C05-81AE-4AE9-83D4-5504FC550024}" destId="{70FCF252-FA1C-43D1-AEAA-B0BAE89C6217}" srcOrd="0" destOrd="0" presId="urn:microsoft.com/office/officeart/2005/8/layout/cycle3"/>
    <dgm:cxn modelId="{C8A71AA1-3932-48C8-BE57-533AF28D7E40}" type="presOf" srcId="{A013D8A8-210D-4B84-B796-75791F0AF548}" destId="{4775AF86-2681-46B2-9156-1E3617642FE1}" srcOrd="0" destOrd="0" presId="urn:microsoft.com/office/officeart/2005/8/layout/cycle3"/>
    <dgm:cxn modelId="{E1EC902E-C5ED-4BAA-8CA2-C874773C8D37}" type="presOf" srcId="{AB53BDA1-290C-4069-815A-69DD9D600B01}" destId="{276DE647-C694-4540-A3E8-4964A70760A7}" srcOrd="0" destOrd="0" presId="urn:microsoft.com/office/officeart/2005/8/layout/cycle3"/>
    <dgm:cxn modelId="{09B68762-5421-46BB-9AFB-8731C711D0BF}" type="presOf" srcId="{AE0EA535-6431-4010-B0D8-5D68BCCDBD92}" destId="{1B74DCED-5032-4979-BF77-FBE3904A8D07}" srcOrd="0" destOrd="0" presId="urn:microsoft.com/office/officeart/2005/8/layout/cycle3"/>
    <dgm:cxn modelId="{3A7F742B-90AD-48E6-9C72-72D89C432ADA}" type="presOf" srcId="{C196DE53-B127-4845-BBF4-6995751699AC}" destId="{029FAF7E-4C5C-4D37-9F65-BBBB6ACF2E51}" srcOrd="0" destOrd="0" presId="urn:microsoft.com/office/officeart/2005/8/layout/cycle3"/>
    <dgm:cxn modelId="{5A8634AA-6B01-4809-9A27-D47B626CFC0D}" type="presOf" srcId="{B88D6597-DCEC-4FF3-A516-71393CD2A2D9}" destId="{DDE677C4-71F9-4F8A-BEB9-7189A7F30B85}" srcOrd="0" destOrd="0" presId="urn:microsoft.com/office/officeart/2005/8/layout/cycle3"/>
    <dgm:cxn modelId="{03A1C7BC-E39D-4025-A559-69235F5B6B0D}" srcId="{6443D1A2-0C7A-45CE-90DC-1AC3FAB0E3F1}" destId="{FB54304F-DAF8-4A3B-9364-C22E1DDEF4FA}" srcOrd="0" destOrd="0" parTransId="{FD59D568-DDF6-4C86-849E-4DDF4C935F20}" sibTransId="{A013D8A8-210D-4B84-B796-75791F0AF548}"/>
    <dgm:cxn modelId="{934AB1C5-5501-48A2-B992-E6AC5F50A9FF}" type="presParOf" srcId="{84415625-2260-43A1-A7A6-C1DCF4AF2BB2}" destId="{622CFFC8-9E80-4430-A3D8-26920BF3AB5E}" srcOrd="0" destOrd="0" presId="urn:microsoft.com/office/officeart/2005/8/layout/cycle3"/>
    <dgm:cxn modelId="{8B0F0E44-E4E4-41CD-B1CC-192830735B65}" type="presParOf" srcId="{622CFFC8-9E80-4430-A3D8-26920BF3AB5E}" destId="{8FE74C5D-796E-4107-8A23-2240308D42DE}" srcOrd="0" destOrd="0" presId="urn:microsoft.com/office/officeart/2005/8/layout/cycle3"/>
    <dgm:cxn modelId="{7EF76EFC-618E-4C53-B986-C20E5FE8B8DE}" type="presParOf" srcId="{622CFFC8-9E80-4430-A3D8-26920BF3AB5E}" destId="{4775AF86-2681-46B2-9156-1E3617642FE1}" srcOrd="1" destOrd="0" presId="urn:microsoft.com/office/officeart/2005/8/layout/cycle3"/>
    <dgm:cxn modelId="{AC1EE8D4-F083-4D32-8877-437835C0C263}" type="presParOf" srcId="{622CFFC8-9E80-4430-A3D8-26920BF3AB5E}" destId="{276DE647-C694-4540-A3E8-4964A70760A7}" srcOrd="2" destOrd="0" presId="urn:microsoft.com/office/officeart/2005/8/layout/cycle3"/>
    <dgm:cxn modelId="{89165A7B-80E0-4E3B-B2D8-5C220A151B51}" type="presParOf" srcId="{622CFFC8-9E80-4430-A3D8-26920BF3AB5E}" destId="{029FAF7E-4C5C-4D37-9F65-BBBB6ACF2E51}" srcOrd="3" destOrd="0" presId="urn:microsoft.com/office/officeart/2005/8/layout/cycle3"/>
    <dgm:cxn modelId="{8A7A87E3-461A-4E51-A83A-5088E371B333}" type="presParOf" srcId="{622CFFC8-9E80-4430-A3D8-26920BF3AB5E}" destId="{B96A5646-5496-45D2-96CF-DB70AB524C1C}" srcOrd="4" destOrd="0" presId="urn:microsoft.com/office/officeart/2005/8/layout/cycle3"/>
    <dgm:cxn modelId="{BE104FB4-AE16-49D0-B29A-5B976D94B266}" type="presParOf" srcId="{622CFFC8-9E80-4430-A3D8-26920BF3AB5E}" destId="{DDE677C4-71F9-4F8A-BEB9-7189A7F30B85}" srcOrd="5" destOrd="0" presId="urn:microsoft.com/office/officeart/2005/8/layout/cycle3"/>
    <dgm:cxn modelId="{5B7264C2-0E1F-485B-B3A3-3F7743BFBD3E}" type="presParOf" srcId="{622CFFC8-9E80-4430-A3D8-26920BF3AB5E}" destId="{1B74DCED-5032-4979-BF77-FBE3904A8D07}" srcOrd="6" destOrd="0" presId="urn:microsoft.com/office/officeart/2005/8/layout/cycle3"/>
    <dgm:cxn modelId="{40AAB5D0-3194-461E-81B5-459682DA02BF}" type="presParOf" srcId="{622CFFC8-9E80-4430-A3D8-26920BF3AB5E}" destId="{70FCF252-FA1C-43D1-AEAA-B0BAE89C621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FA1E9-E465-491A-82D7-BAC0E416FBB3}">
      <dsp:nvSpPr>
        <dsp:cNvPr id="0" name=""/>
        <dsp:cNvSpPr/>
      </dsp:nvSpPr>
      <dsp:spPr>
        <a:xfrm>
          <a:off x="0" y="4498937"/>
          <a:ext cx="8229599" cy="104503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Планирование работы в соответствии с учебным планом и диагностическими данными</a:t>
          </a:r>
        </a:p>
      </dsp:txBody>
      <dsp:txXfrm>
        <a:off x="0" y="4498937"/>
        <a:ext cx="8229599" cy="1045030"/>
      </dsp:txXfrm>
    </dsp:sp>
    <dsp:sp modelId="{9365D4BE-1E17-4CBF-9EE8-A224C8F19D32}">
      <dsp:nvSpPr>
        <dsp:cNvPr id="0" name=""/>
        <dsp:cNvSpPr/>
      </dsp:nvSpPr>
      <dsp:spPr>
        <a:xfrm rot="10800000">
          <a:off x="0" y="3456379"/>
          <a:ext cx="8229599" cy="1055774"/>
        </a:xfrm>
        <a:prstGeom prst="upArrowCallou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Создание комфортных условий для каждого воспитанника</a:t>
          </a:r>
        </a:p>
      </dsp:txBody>
      <dsp:txXfrm rot="10800000">
        <a:off x="0" y="3456379"/>
        <a:ext cx="8229599" cy="1055774"/>
      </dsp:txXfrm>
    </dsp:sp>
    <dsp:sp modelId="{E74474C6-303F-4641-9D22-54353BC077A4}">
      <dsp:nvSpPr>
        <dsp:cNvPr id="0" name=""/>
        <dsp:cNvSpPr/>
      </dsp:nvSpPr>
      <dsp:spPr>
        <a:xfrm rot="10800000">
          <a:off x="0" y="2394116"/>
          <a:ext cx="8229599" cy="1080397"/>
        </a:xfrm>
        <a:prstGeom prst="upArrowCallou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Изучение медицинских документов</a:t>
          </a:r>
          <a:endParaRPr lang="ru-RU" sz="2300" kern="1200" dirty="0"/>
        </a:p>
      </dsp:txBody>
      <dsp:txXfrm rot="10800000">
        <a:off x="0" y="2394116"/>
        <a:ext cx="8229599" cy="1080397"/>
      </dsp:txXfrm>
    </dsp:sp>
    <dsp:sp modelId="{569657F9-0213-47AC-9985-81BD4C397E2D}">
      <dsp:nvSpPr>
        <dsp:cNvPr id="0" name=""/>
        <dsp:cNvSpPr/>
      </dsp:nvSpPr>
      <dsp:spPr>
        <a:xfrm rot="10800000">
          <a:off x="0" y="1191909"/>
          <a:ext cx="8229599" cy="1217882"/>
        </a:xfrm>
        <a:prstGeom prst="upArrowCallou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Заполнение </a:t>
          </a:r>
          <a:r>
            <a:rPr lang="ru-RU" sz="2300" kern="1200" dirty="0" smtClean="0"/>
            <a:t>диагностических речевых </a:t>
          </a:r>
          <a:r>
            <a:rPr lang="ru-RU" sz="2300" kern="1200" dirty="0" smtClean="0"/>
            <a:t>карт, дополнений к ним.</a:t>
          </a:r>
          <a:endParaRPr lang="ru-RU" sz="2300" kern="1200" dirty="0"/>
        </a:p>
      </dsp:txBody>
      <dsp:txXfrm rot="10800000">
        <a:off x="0" y="1191909"/>
        <a:ext cx="8229599" cy="1217882"/>
      </dsp:txXfrm>
    </dsp:sp>
    <dsp:sp modelId="{27F568A9-91E4-4C8F-9FDD-F37E627FE038}">
      <dsp:nvSpPr>
        <dsp:cNvPr id="0" name=""/>
        <dsp:cNvSpPr/>
      </dsp:nvSpPr>
      <dsp:spPr>
        <a:xfrm rot="10800000">
          <a:off x="0" y="647"/>
          <a:ext cx="8229599" cy="1206937"/>
        </a:xfrm>
        <a:prstGeom prst="upArrowCallou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Наблюдение </a:t>
          </a:r>
          <a:endParaRPr lang="ru-RU" sz="2300" kern="1200" dirty="0"/>
        </a:p>
      </dsp:txBody>
      <dsp:txXfrm rot="10800000">
        <a:off x="0" y="647"/>
        <a:ext cx="8229599" cy="12069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DDB2D-9AA0-4BDD-ABE7-4CCC9F957290}">
      <dsp:nvSpPr>
        <dsp:cNvPr id="0" name=""/>
        <dsp:cNvSpPr/>
      </dsp:nvSpPr>
      <dsp:spPr>
        <a:xfrm>
          <a:off x="0" y="708085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1DB53E-9E2A-425D-8AA3-77D36A6438CF}">
      <dsp:nvSpPr>
        <dsp:cNvPr id="0" name=""/>
        <dsp:cNvSpPr/>
      </dsp:nvSpPr>
      <dsp:spPr>
        <a:xfrm>
          <a:off x="391790" y="122553"/>
          <a:ext cx="7835792" cy="836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Коррекционно-педагогическая помощь детям с нарушением слуха, компенсированным </a:t>
          </a:r>
          <a:r>
            <a:rPr lang="ru-RU" sz="2000" kern="1200" dirty="0" err="1" smtClean="0"/>
            <a:t>кохлеарным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имплантом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91790" y="122553"/>
        <a:ext cx="7835792" cy="836451"/>
      </dsp:txXfrm>
    </dsp:sp>
    <dsp:sp modelId="{44D78DA6-CC6F-4E3D-B7B2-053F2377F640}">
      <dsp:nvSpPr>
        <dsp:cNvPr id="0" name=""/>
        <dsp:cNvSpPr/>
      </dsp:nvSpPr>
      <dsp:spPr>
        <a:xfrm>
          <a:off x="0" y="1719888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5A6500-B4DA-495D-BB71-AC21092428FF}">
      <dsp:nvSpPr>
        <dsp:cNvPr id="0" name=""/>
        <dsp:cNvSpPr/>
      </dsp:nvSpPr>
      <dsp:spPr>
        <a:xfrm>
          <a:off x="370382" y="1251801"/>
          <a:ext cx="7835792" cy="7425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Расстройство </a:t>
          </a:r>
          <a:r>
            <a:rPr lang="ru-RU" sz="2000" kern="1200" dirty="0" err="1" smtClean="0"/>
            <a:t>аутистического</a:t>
          </a:r>
          <a:r>
            <a:rPr lang="ru-RU" sz="2000" kern="1200" dirty="0" smtClean="0"/>
            <a:t> спектра: от теории понимания к практическому воздействию.</a:t>
          </a:r>
          <a:endParaRPr lang="ru-RU" sz="2000" kern="1200" dirty="0"/>
        </a:p>
      </dsp:txBody>
      <dsp:txXfrm>
        <a:off x="370382" y="1251801"/>
        <a:ext cx="7835792" cy="742522"/>
      </dsp:txXfrm>
    </dsp:sp>
    <dsp:sp modelId="{45B1DCFA-4E19-4FAF-B3B7-1C0DE6A2733F}">
      <dsp:nvSpPr>
        <dsp:cNvPr id="0" name=""/>
        <dsp:cNvSpPr/>
      </dsp:nvSpPr>
      <dsp:spPr>
        <a:xfrm>
          <a:off x="0" y="2491008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A1917C-C346-4A0C-BFAF-203A9D6C7154}">
      <dsp:nvSpPr>
        <dsp:cNvPr id="0" name=""/>
        <dsp:cNvSpPr/>
      </dsp:nvSpPr>
      <dsp:spPr>
        <a:xfrm>
          <a:off x="391790" y="2240088"/>
          <a:ext cx="78357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Аутизм – американский опыт.</a:t>
          </a:r>
          <a:endParaRPr lang="ru-RU" sz="2000" kern="1200" dirty="0"/>
        </a:p>
      </dsp:txBody>
      <dsp:txXfrm>
        <a:off x="391790" y="2240088"/>
        <a:ext cx="7835792" cy="501840"/>
      </dsp:txXfrm>
    </dsp:sp>
    <dsp:sp modelId="{3D118B7C-EC08-43D3-B3EE-D949319A9C49}">
      <dsp:nvSpPr>
        <dsp:cNvPr id="0" name=""/>
        <dsp:cNvSpPr/>
      </dsp:nvSpPr>
      <dsp:spPr>
        <a:xfrm>
          <a:off x="0" y="3653056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885B18-4074-4AF1-B0CC-430DC32228C7}">
      <dsp:nvSpPr>
        <dsp:cNvPr id="0" name=""/>
        <dsp:cNvSpPr/>
      </dsp:nvSpPr>
      <dsp:spPr>
        <a:xfrm>
          <a:off x="391790" y="3011208"/>
          <a:ext cx="7835792" cy="8927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 и организация работы педагогических работников, осуществляющих сопровождение детей с </a:t>
          </a:r>
          <a:r>
            <a:rPr lang="ru-RU" sz="2000" kern="1200" dirty="0" err="1" smtClean="0"/>
            <a:t>аутистическими</a:t>
          </a:r>
          <a:r>
            <a:rPr lang="ru-RU" sz="2000" kern="1200" dirty="0" smtClean="0"/>
            <a:t> нарушениями.</a:t>
          </a:r>
          <a:endParaRPr lang="ru-RU" sz="2000" kern="1200" dirty="0"/>
        </a:p>
      </dsp:txBody>
      <dsp:txXfrm>
        <a:off x="391790" y="3011208"/>
        <a:ext cx="7835792" cy="892768"/>
      </dsp:txXfrm>
    </dsp:sp>
    <dsp:sp modelId="{4805EE5C-5DDE-4636-A837-48D748487486}">
      <dsp:nvSpPr>
        <dsp:cNvPr id="0" name=""/>
        <dsp:cNvSpPr/>
      </dsp:nvSpPr>
      <dsp:spPr>
        <a:xfrm>
          <a:off x="0" y="4424176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AE3273-A058-4B38-8558-B0B613CCB062}">
      <dsp:nvSpPr>
        <dsp:cNvPr id="0" name=""/>
        <dsp:cNvSpPr/>
      </dsp:nvSpPr>
      <dsp:spPr>
        <a:xfrm>
          <a:off x="391790" y="4173256"/>
          <a:ext cx="783579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Специфика сопровождения обучающихся с </a:t>
          </a:r>
          <a:r>
            <a:rPr lang="ru-RU" sz="2000" kern="1200" dirty="0" err="1" smtClean="0"/>
            <a:t>аутистическими</a:t>
          </a:r>
          <a:r>
            <a:rPr lang="ru-RU" sz="2000" kern="1200" dirty="0" smtClean="0"/>
            <a:t> нарушениями в образовательном процессе.</a:t>
          </a:r>
          <a:endParaRPr lang="ru-RU" sz="2000" kern="1200" dirty="0"/>
        </a:p>
      </dsp:txBody>
      <dsp:txXfrm>
        <a:off x="391790" y="4173256"/>
        <a:ext cx="7835792" cy="501840"/>
      </dsp:txXfrm>
    </dsp:sp>
    <dsp:sp modelId="{825C925D-4348-490C-902B-3C369F868FDE}">
      <dsp:nvSpPr>
        <dsp:cNvPr id="0" name=""/>
        <dsp:cNvSpPr/>
      </dsp:nvSpPr>
      <dsp:spPr>
        <a:xfrm>
          <a:off x="0" y="5353702"/>
          <a:ext cx="82296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5B175-2018-4A50-A3FE-CCB87DFE6001}">
      <dsp:nvSpPr>
        <dsp:cNvPr id="0" name=""/>
        <dsp:cNvSpPr/>
      </dsp:nvSpPr>
      <dsp:spPr>
        <a:xfrm>
          <a:off x="391790" y="4944376"/>
          <a:ext cx="7835792" cy="6602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Актуальные вопросы реабилитации детей с врожденной расщелиной губы и нёба.</a:t>
          </a:r>
          <a:endParaRPr lang="ru-RU" sz="2000" kern="1200" dirty="0"/>
        </a:p>
      </dsp:txBody>
      <dsp:txXfrm>
        <a:off x="391790" y="4944376"/>
        <a:ext cx="7835792" cy="6602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AF86-2681-46B2-9156-1E3617642FE1}">
      <dsp:nvSpPr>
        <dsp:cNvPr id="0" name=""/>
        <dsp:cNvSpPr/>
      </dsp:nvSpPr>
      <dsp:spPr>
        <a:xfrm rot="578124">
          <a:off x="1090459" y="28"/>
          <a:ext cx="6244234" cy="6244234"/>
        </a:xfrm>
        <a:prstGeom prst="circularArrow">
          <a:avLst>
            <a:gd name="adj1" fmla="val 5544"/>
            <a:gd name="adj2" fmla="val 330680"/>
            <a:gd name="adj3" fmla="val 14169700"/>
            <a:gd name="adj4" fmla="val 1715068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E74C5D-796E-4107-8A23-2240308D42DE}">
      <dsp:nvSpPr>
        <dsp:cNvPr id="0" name=""/>
        <dsp:cNvSpPr/>
      </dsp:nvSpPr>
      <dsp:spPr>
        <a:xfrm>
          <a:off x="2997719" y="1856"/>
          <a:ext cx="2413228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Академия последепломного образования</a:t>
          </a:r>
          <a:endParaRPr lang="ru-RU" sz="2000" b="1" kern="1200" dirty="0"/>
        </a:p>
      </dsp:txBody>
      <dsp:txXfrm>
        <a:off x="2997719" y="1856"/>
        <a:ext cx="2413228" cy="982488"/>
      </dsp:txXfrm>
    </dsp:sp>
    <dsp:sp modelId="{276DE647-C694-4540-A3E8-4964A70760A7}">
      <dsp:nvSpPr>
        <dsp:cNvPr id="0" name=""/>
        <dsp:cNvSpPr/>
      </dsp:nvSpPr>
      <dsp:spPr>
        <a:xfrm>
          <a:off x="5194920" y="1440157"/>
          <a:ext cx="2435432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Институт инклюзивного образования</a:t>
          </a:r>
          <a:endParaRPr lang="ru-RU" sz="2000" b="1" kern="1200" dirty="0"/>
        </a:p>
      </dsp:txBody>
      <dsp:txXfrm>
        <a:off x="5194920" y="1440157"/>
        <a:ext cx="2435432" cy="982488"/>
      </dsp:txXfrm>
    </dsp:sp>
    <dsp:sp modelId="{029FAF7E-4C5C-4D37-9F65-BBBB6ACF2E51}">
      <dsp:nvSpPr>
        <dsp:cNvPr id="0" name=""/>
        <dsp:cNvSpPr/>
      </dsp:nvSpPr>
      <dsp:spPr>
        <a:xfrm>
          <a:off x="5728827" y="3275096"/>
          <a:ext cx="2182775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«</a:t>
          </a:r>
          <a:r>
            <a:rPr lang="ru-RU" sz="2000" b="1" kern="1200" dirty="0" err="1" smtClean="0"/>
            <a:t>Левания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5728827" y="3275096"/>
        <a:ext cx="2182775" cy="982488"/>
      </dsp:txXfrm>
    </dsp:sp>
    <dsp:sp modelId="{B96A5646-5496-45D2-96CF-DB70AB524C1C}">
      <dsp:nvSpPr>
        <dsp:cNvPr id="0" name=""/>
        <dsp:cNvSpPr/>
      </dsp:nvSpPr>
      <dsp:spPr>
        <a:xfrm>
          <a:off x="4762870" y="4824528"/>
          <a:ext cx="2247010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Аутизм. Родители. Дети»</a:t>
          </a:r>
          <a:endParaRPr lang="ru-RU" sz="2000" b="1" kern="1200" dirty="0"/>
        </a:p>
      </dsp:txBody>
      <dsp:txXfrm>
        <a:off x="4762870" y="4824528"/>
        <a:ext cx="2247010" cy="982488"/>
      </dsp:txXfrm>
    </dsp:sp>
    <dsp:sp modelId="{DDE677C4-71F9-4F8A-BEB9-7189A7F30B85}">
      <dsp:nvSpPr>
        <dsp:cNvPr id="0" name=""/>
        <dsp:cNvSpPr/>
      </dsp:nvSpPr>
      <dsp:spPr>
        <a:xfrm>
          <a:off x="1666518" y="4824543"/>
          <a:ext cx="2476893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Онлайн-центр</a:t>
          </a:r>
          <a:r>
            <a:rPr lang="ru-RU" sz="2000" b="1" kern="1200" dirty="0" smtClean="0"/>
            <a:t> Марианны </a:t>
          </a:r>
          <a:r>
            <a:rPr lang="ru-RU" sz="2000" b="1" kern="1200" dirty="0" err="1" smtClean="0"/>
            <a:t>Лынской</a:t>
          </a:r>
          <a:endParaRPr lang="ru-RU" sz="2000" b="1" kern="1200" dirty="0"/>
        </a:p>
      </dsp:txBody>
      <dsp:txXfrm>
        <a:off x="1666518" y="4824543"/>
        <a:ext cx="2476893" cy="982488"/>
      </dsp:txXfrm>
    </dsp:sp>
    <dsp:sp modelId="{1B74DCED-5032-4979-BF77-FBE3904A8D07}">
      <dsp:nvSpPr>
        <dsp:cNvPr id="0" name=""/>
        <dsp:cNvSpPr/>
      </dsp:nvSpPr>
      <dsp:spPr>
        <a:xfrm>
          <a:off x="511297" y="3246785"/>
          <a:ext cx="2540912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Инструктивно-методические письм</a:t>
          </a:r>
          <a:r>
            <a:rPr lang="ru-RU" sz="2000" kern="1200" smtClean="0"/>
            <a:t>а</a:t>
          </a:r>
          <a:endParaRPr lang="ru-RU" sz="2000" kern="1200" dirty="0"/>
        </a:p>
      </dsp:txBody>
      <dsp:txXfrm>
        <a:off x="511297" y="3246785"/>
        <a:ext cx="2540912" cy="982488"/>
      </dsp:txXfrm>
    </dsp:sp>
    <dsp:sp modelId="{70FCF252-FA1C-43D1-AEAA-B0BAE89C6217}">
      <dsp:nvSpPr>
        <dsp:cNvPr id="0" name=""/>
        <dsp:cNvSpPr/>
      </dsp:nvSpPr>
      <dsp:spPr>
        <a:xfrm>
          <a:off x="802436" y="1368145"/>
          <a:ext cx="2347067" cy="982488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Институт развития образования</a:t>
          </a:r>
          <a:endParaRPr lang="ru-RU" sz="2000" b="1" kern="1200" dirty="0"/>
        </a:p>
      </dsp:txBody>
      <dsp:txXfrm>
        <a:off x="802436" y="1368145"/>
        <a:ext cx="2347067" cy="982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0.17927</cdr:x>
      <cdr:y>0.24521</cdr:y>
    </cdr:to>
    <cdr:pic>
      <cdr:nvPicPr>
        <cdr:cNvPr id="2" name="Рисунок 1" descr="ycyau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 t="15220" r="62992" b="15220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512168" cy="144776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CCFA-9923-422F-B2F3-C13399CA81E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B46C-F9AF-4C1C-8AC0-85BE8723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AD22-81EA-42F6-AD28-8C98E67BD5BC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4B12-B269-4550-946E-C898DAC1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D294-3119-4DF6-B3FA-D7475E856A88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9031-6F92-4775-ACBE-C74FDEF37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1BB0-88B6-46EB-8474-2A71C116CB1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FD57-F670-406F-A6EB-B8DA47DF2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3164-77B1-4F8C-8F47-742EABDE211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5D70-4013-4856-8899-5B65058B4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C3A9-9A74-4C4A-84FF-771D0A9C3E1C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D526-1382-4769-BFCA-C044CEFA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276F-0F63-4768-BF44-510077DF9EAD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F2E7-9A93-40E1-B578-F3D13C1B9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FD54-7825-4B13-ABD2-45C2B3DF02A5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4FEA-7608-480F-A225-7156F7B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D46D-08B2-422D-BFD3-BAF4EBC64B95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06CF-5A74-431D-8DBC-377E17A4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8AC3-AF2E-4CD6-B79B-AD41FA592E70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1C49-446C-41F6-A380-89EC4E15B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38CB-563C-4D90-B708-C043C25C28A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0554-8ACA-4507-B822-E83C6EB60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876D7-729B-4299-BA78-42E67626EE4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C9F25-88E7-4F42-ACE3-24FE3D22A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e1bd8a9cdaf47a5cecf7cda32cef4619.jpg"/>
          <p:cNvPicPr>
            <a:picLocks noChangeAspect="1"/>
          </p:cNvPicPr>
          <p:nvPr/>
        </p:nvPicPr>
        <p:blipFill>
          <a:blip r:embed="rId2" cstate="print"/>
          <a:srcRect t="9995"/>
          <a:stretch>
            <a:fillRect/>
          </a:stretch>
        </p:blipFill>
        <p:spPr>
          <a:xfrm>
            <a:off x="467543" y="1988840"/>
            <a:ext cx="853906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5733256"/>
            <a:ext cx="4104456" cy="784830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Заведующий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ГУО «Специальный ясли-сад № 99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 г.Гомеля с тяжёлыми нарушениями речи»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8412509" cy="2246769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Готовность педагога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К включению воспитанника с ОПФР в образовательное пространство учреждения дошкольного образования</a:t>
            </a:r>
            <a:endParaRPr lang="ru-RU" sz="35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0"/>
            <a:ext cx="8412509" cy="630942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Готовность коллектива</a:t>
            </a:r>
            <a:endParaRPr lang="ru-RU" sz="35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8412509" cy="2246769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Готовность </a:t>
            </a: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коллектива</a:t>
            </a:r>
            <a:endParaRPr lang="ru-RU" sz="3500" b="1" i="1" dirty="0">
              <a:solidFill>
                <a:schemeClr val="tx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к включению воспитанника с ОПФР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 в образовательное пространство учреждения дошкольного образования</a:t>
            </a:r>
            <a:endParaRPr lang="ru-RU" sz="35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75988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кохлеарным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имплантом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811258" cy="5081678"/>
          </a:xfrm>
          <a:effectLst>
            <a:softEdge rad="112500"/>
          </a:effectLst>
        </p:spPr>
      </p:pic>
      <p:pic>
        <p:nvPicPr>
          <p:cNvPr id="12293" name="Рисунок 8" descr="ycya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0" y="4859338"/>
            <a:ext cx="20875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rcRect l="9346" t="17279" r="17746"/>
          <a:stretch>
            <a:fillRect/>
          </a:stretch>
        </p:blipFill>
        <p:spPr>
          <a:xfrm>
            <a:off x="3203848" y="1772816"/>
            <a:ext cx="28083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кохлеарным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имплантом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624" r="10566"/>
          <a:stretch>
            <a:fillRect/>
          </a:stretch>
        </p:blipFill>
        <p:spPr>
          <a:xfrm>
            <a:off x="0" y="332656"/>
            <a:ext cx="3419872" cy="4505878"/>
          </a:xfrm>
          <a:effectLst>
            <a:softEdge rad="112500"/>
          </a:effectLst>
        </p:spPr>
      </p:pic>
      <p:pic>
        <p:nvPicPr>
          <p:cNvPr id="13317" name="Рисунок 8" descr="ycya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0" y="4797425"/>
            <a:ext cx="21526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-4c81efeec14583e82dad4e1926bb7cfe-V.jpg"/>
          <p:cNvPicPr>
            <a:picLocks noChangeAspect="1"/>
          </p:cNvPicPr>
          <p:nvPr/>
        </p:nvPicPr>
        <p:blipFill>
          <a:blip r:embed="rId5" cstate="print"/>
          <a:srcRect l="4430" r="25438"/>
          <a:stretch>
            <a:fillRect/>
          </a:stretch>
        </p:blipFill>
        <p:spPr>
          <a:xfrm>
            <a:off x="5724128" y="3200767"/>
            <a:ext cx="3419872" cy="36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065168" cy="304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аутистическими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нарушениями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3744417" cy="2808312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8396" y="2296058"/>
            <a:ext cx="2566092" cy="456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8" descr="ycyau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179388" y="4437063"/>
            <a:ext cx="22558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2987824" y="1628800"/>
            <a:ext cx="304177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аутистическими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нарушениями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057803" cy="4077071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4" cstate="print"/>
          <a:srcRect l="20600" t="17450" r="6601" b="13251"/>
          <a:stretch>
            <a:fillRect/>
          </a:stretch>
        </p:blipFill>
        <p:spPr>
          <a:xfrm>
            <a:off x="5940153" y="2791578"/>
            <a:ext cx="3203848" cy="406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Рисунок 8" descr="ycyau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179388" y="4437063"/>
            <a:ext cx="22558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2698398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аутистическими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нарушениями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754" r="23075"/>
          <a:stretch>
            <a:fillRect/>
          </a:stretch>
        </p:blipFill>
        <p:spPr>
          <a:xfrm>
            <a:off x="323528" y="620688"/>
            <a:ext cx="3222102" cy="3024336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4" cstate="print"/>
          <a:srcRect t="9677" b="6730"/>
          <a:stretch>
            <a:fillRect/>
          </a:stretch>
        </p:blipFill>
        <p:spPr>
          <a:xfrm>
            <a:off x="6363660" y="2726160"/>
            <a:ext cx="2780340" cy="4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Рисунок 8" descr="ycyau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395288" y="4292600"/>
            <a:ext cx="23050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799"/>
            <a:ext cx="2429986" cy="431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60121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Альтернативная система коммуникаций – карточки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PECS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2224" y="0"/>
            <a:ext cx="2533592" cy="4504164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76922"/>
            <a:ext cx="2745606" cy="488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8" descr="ycyau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323850" y="4575175"/>
            <a:ext cx="21113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f9fc6ea348c6322cab7e2dbc0cea2e6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4427984" cy="5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ce28b7cdfa0609af34d3224f3939240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098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de3cb4025a16a19a0caa95c2b429088.jpg"/>
          <p:cNvPicPr>
            <a:picLocks noChangeAspect="1"/>
          </p:cNvPicPr>
          <p:nvPr/>
        </p:nvPicPr>
        <p:blipFill>
          <a:blip r:embed="rId4" cstate="print"/>
          <a:srcRect l="11543" t="12324" r="25293" b="25155"/>
          <a:stretch>
            <a:fillRect/>
          </a:stretch>
        </p:blipFill>
        <p:spPr>
          <a:xfrm>
            <a:off x="0" y="0"/>
            <a:ext cx="4572000" cy="339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608_1119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38874" t="21706"/>
          <a:stretch>
            <a:fillRect/>
          </a:stretch>
        </p:blipFill>
        <p:spPr>
          <a:xfrm>
            <a:off x="4355976" y="2204864"/>
            <a:ext cx="4305891" cy="4136460"/>
          </a:xfrm>
          <a:effectLst>
            <a:softEdge rad="112500"/>
          </a:effectLst>
        </p:spPr>
      </p:pic>
      <p:pic>
        <p:nvPicPr>
          <p:cNvPr id="7" name="Рисунок 6" descr="20181207_100335.jpg"/>
          <p:cNvPicPr>
            <a:picLocks noChangeAspect="1"/>
          </p:cNvPicPr>
          <p:nvPr/>
        </p:nvPicPr>
        <p:blipFill>
          <a:blip r:embed="rId3" cstate="print"/>
          <a:srcRect l="22727" r="4545"/>
          <a:stretch>
            <a:fillRect/>
          </a:stretch>
        </p:blipFill>
        <p:spPr>
          <a:xfrm rot="5400000">
            <a:off x="-110702" y="694878"/>
            <a:ext cx="44688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Рисунок 7" descr="ycya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323850" y="4575175"/>
            <a:ext cx="21113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31840" y="274638"/>
            <a:ext cx="6012160" cy="1143000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Обобщённые материалы опытов</a:t>
            </a:r>
            <a:endParaRPr lang="ru-RU" sz="4100" b="1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Дальнейшее обучение выпускников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484" name="Рисунок 5" descr="ycyau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7380288" y="5084763"/>
            <a:ext cx="17668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фото работа\IMG_20190806_121158.jpg"/>
          <p:cNvPicPr/>
          <p:nvPr/>
        </p:nvPicPr>
        <p:blipFill>
          <a:blip r:embed="rId2" cstate="print">
            <a:lum contrast="-20000"/>
          </a:blip>
          <a:srcRect t="18195" b="15982"/>
          <a:stretch>
            <a:fillRect/>
          </a:stretch>
        </p:blipFill>
        <p:spPr bwMode="auto">
          <a:xfrm>
            <a:off x="5364088" y="4581128"/>
            <a:ext cx="3707410" cy="216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0511_085351.jpg"/>
          <p:cNvPicPr>
            <a:picLocks noChangeAspect="1"/>
          </p:cNvPicPr>
          <p:nvPr/>
        </p:nvPicPr>
        <p:blipFill>
          <a:blip r:embed="rId3" cstate="print"/>
          <a:srcRect l="1650" t="14847" b="9270"/>
          <a:stretch>
            <a:fillRect/>
          </a:stretch>
        </p:blipFill>
        <p:spPr>
          <a:xfrm>
            <a:off x="4966090" y="0"/>
            <a:ext cx="4177910" cy="241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Admin\Рабочий стол\фото работа\IMG_20190801_085543.jpg"/>
          <p:cNvPicPr/>
          <p:nvPr/>
        </p:nvPicPr>
        <p:blipFill>
          <a:blip r:embed="rId4" cstate="print"/>
          <a:srcRect b="12903"/>
          <a:stretch>
            <a:fillRect/>
          </a:stretch>
        </p:blipFill>
        <p:spPr bwMode="auto">
          <a:xfrm>
            <a:off x="0" y="4653136"/>
            <a:ext cx="406794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658eec0b88a0cf796e96cf5c9953ea0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0311" t="26590" r="21650" b="19562"/>
          <a:stretch>
            <a:fillRect/>
          </a:stretch>
        </p:blipFill>
        <p:spPr>
          <a:xfrm>
            <a:off x="0" y="0"/>
            <a:ext cx="4139952" cy="240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bf31eebfdc2249ecc41691718e41d3c3.jpg"/>
          <p:cNvPicPr>
            <a:picLocks noChangeAspect="1"/>
          </p:cNvPicPr>
          <p:nvPr/>
        </p:nvPicPr>
        <p:blipFill>
          <a:blip r:embed="rId6" cstate="print"/>
          <a:srcRect l="14265" b="27920"/>
          <a:stretch>
            <a:fillRect/>
          </a:stretch>
        </p:blipFill>
        <p:spPr>
          <a:xfrm>
            <a:off x="1907704" y="1844824"/>
            <a:ext cx="5191270" cy="3273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04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inkljuzivnoeobrazovani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65455" cy="6191875"/>
          </a:xfrm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e1bd8a9cdaf47a5cecf7cda32cef4619.jpg"/>
          <p:cNvPicPr>
            <a:picLocks noChangeAspect="1"/>
          </p:cNvPicPr>
          <p:nvPr/>
        </p:nvPicPr>
        <p:blipFill>
          <a:blip r:embed="rId2" cstate="print"/>
          <a:srcRect t="9995"/>
          <a:stretch>
            <a:fillRect/>
          </a:stretch>
        </p:blipFill>
        <p:spPr>
          <a:xfrm>
            <a:off x="467543" y="1988840"/>
            <a:ext cx="853906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5733256"/>
            <a:ext cx="4104456" cy="784830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Заведующий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ГУО «Специальный ясли-сад № 99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10000"/>
                  </a:schemeClr>
                </a:solidFill>
              </a:rPr>
              <a:t> г.Гомеля с тяжёлыми нарушениями речи»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8412509" cy="2246769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Готовность педагога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принять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с особенностями психофизического развития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0"/>
            <a:ext cx="8412509" cy="2246769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Готовность коллектива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к включению воспитанника с ОПФР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solidFill>
                  <a:schemeClr val="tx2">
                    <a:lumMod val="10000"/>
                  </a:schemeClr>
                </a:solidFill>
              </a:rPr>
              <a:t> в образовательное пространство учреждения дошкольного образования</a:t>
            </a:r>
            <a:endParaRPr lang="ru-RU" sz="35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404813"/>
          <a:ext cx="8435975" cy="590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c6ceefb45798acb48a3da564d8af21c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4176464" cy="313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Беседа с родителями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Рисунок 6" descr="IMG-6ec83d06c647e0f7811e558de3d81e24-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429000"/>
            <a:ext cx="380074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cya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0" r="62992" b="15220"/>
          <a:stretch>
            <a:fillRect/>
          </a:stretch>
        </p:blipFill>
        <p:spPr>
          <a:xfrm>
            <a:off x="611560" y="4625752"/>
            <a:ext cx="2719947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анкета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32" t="17149" r="52518" b="8824"/>
          <a:stretch>
            <a:fillRect/>
          </a:stretch>
        </p:blipFill>
        <p:spPr bwMode="auto">
          <a:xfrm>
            <a:off x="2915816" y="0"/>
            <a:ext cx="607748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251520" y="4509120"/>
            <a:ext cx="27363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5733256"/>
            <a:ext cx="27363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520" y="980728"/>
            <a:ext cx="27363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692696"/>
            <a:ext cx="27363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ycyau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0" r="62992" b="15220"/>
          <a:stretch>
            <a:fillRect/>
          </a:stretch>
        </p:blipFill>
        <p:spPr>
          <a:xfrm>
            <a:off x="0" y="1988840"/>
            <a:ext cx="2719947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2060"/>
                </a:solidFill>
              </a:rPr>
              <a:t>Этапы работы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48348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нарушениями зрения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86"/>
          <a:stretch>
            <a:fillRect/>
          </a:stretch>
        </p:blipFill>
        <p:spPr>
          <a:xfrm>
            <a:off x="827584" y="188640"/>
            <a:ext cx="2880320" cy="329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Рисунок 8" descr="ycyau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179512" y="4509120"/>
            <a:ext cx="22558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-09fa6eed5af3778acf294f10f6ff370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683d4144b9a747e04fb60f21314d016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2900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Дуга 9"/>
          <p:cNvSpPr/>
          <p:nvPr/>
        </p:nvSpPr>
        <p:spPr>
          <a:xfrm>
            <a:off x="7020272" y="587727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5661248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2" cstate="print"/>
          <a:srcRect l="8143" r="16533"/>
          <a:stretch>
            <a:fillRect/>
          </a:stretch>
        </p:blipFill>
        <p:spPr>
          <a:xfrm>
            <a:off x="2915816" y="1916832"/>
            <a:ext cx="3168352" cy="315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трудностями в обучении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785144" cy="3713526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4184" y="2791578"/>
            <a:ext cx="3049816" cy="406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Рисунок 8" descr="ycyau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179388" y="4437063"/>
            <a:ext cx="22558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104" y="620688"/>
            <a:ext cx="497889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Работа с детьми с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кохлеарным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имплантом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-1b5339dd46c7883abf567dd5615196b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419873" cy="2564904"/>
          </a:xfrm>
          <a:effectLst>
            <a:softEdge rad="112500"/>
          </a:effectLst>
        </p:spPr>
      </p:pic>
      <p:pic>
        <p:nvPicPr>
          <p:cNvPr id="8" name="Рисунок 7" descr="IMG-09fa6eed5af3778acf294f10f6ff370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16832"/>
            <a:ext cx="3049816" cy="406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Рисунок 8" descr="ycya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21" r="62991" b="15221"/>
          <a:stretch>
            <a:fillRect/>
          </a:stretch>
        </p:blipFill>
        <p:spPr bwMode="auto">
          <a:xfrm>
            <a:off x="179388" y="4437063"/>
            <a:ext cx="22558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-eb5700dd9b224d0ae47d5f938fe42312-V.jpg"/>
          <p:cNvPicPr>
            <a:picLocks noChangeAspect="1"/>
          </p:cNvPicPr>
          <p:nvPr/>
        </p:nvPicPr>
        <p:blipFill>
          <a:blip r:embed="rId5" cstate="print"/>
          <a:srcRect l="9758"/>
          <a:stretch>
            <a:fillRect/>
          </a:stretch>
        </p:blipFill>
        <p:spPr>
          <a:xfrm>
            <a:off x="5652120" y="3861048"/>
            <a:ext cx="3329803" cy="276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673</TotalTime>
  <Words>264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Беседа с родителями</vt:lpstr>
      <vt:lpstr>анкета</vt:lpstr>
      <vt:lpstr>Этапы работы</vt:lpstr>
      <vt:lpstr>Работа с детьми  с нарушениями зрения</vt:lpstr>
      <vt:lpstr>Работа с детьми с трудностями в обучении</vt:lpstr>
      <vt:lpstr>Работа с детьми с кохлеарным имплантом</vt:lpstr>
      <vt:lpstr>Работа с детьми с кохлеарным имплантом</vt:lpstr>
      <vt:lpstr>Работа с детьми с кохлеарным имплантом</vt:lpstr>
      <vt:lpstr>Работа с детьми с аутистическими нарушениями</vt:lpstr>
      <vt:lpstr>Работа с детьми с аутистическими нарушениями</vt:lpstr>
      <vt:lpstr>Работа с детьми с аутистическими нарушениями</vt:lpstr>
      <vt:lpstr>Альтернативная система коммуникаций – карточки PECS</vt:lpstr>
      <vt:lpstr>Слайд 16</vt:lpstr>
      <vt:lpstr>Слайд 17</vt:lpstr>
      <vt:lpstr>Дальнейшее обучение выпускников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2020-01-26T10:57:23Z</dcterms:created>
  <dcterms:modified xsi:type="dcterms:W3CDTF">2020-01-29T20:55:28Z</dcterms:modified>
</cp:coreProperties>
</file>