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94" r:id="rId5"/>
    <p:sldId id="296" r:id="rId6"/>
    <p:sldId id="283" r:id="rId7"/>
    <p:sldId id="284" r:id="rId8"/>
    <p:sldId id="285" r:id="rId9"/>
    <p:sldId id="266" r:id="rId10"/>
    <p:sldId id="267" r:id="rId11"/>
    <p:sldId id="295" r:id="rId12"/>
    <p:sldId id="272" r:id="rId13"/>
    <p:sldId id="29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6416" autoAdjust="0"/>
  </p:normalViewPr>
  <p:slideViewPr>
    <p:cSldViewPr snapToGrid="0">
      <p:cViewPr varScale="1">
        <p:scale>
          <a:sx n="67" d="100"/>
          <a:sy n="67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3238" y="0"/>
            <a:ext cx="61007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</a:p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 – </a:t>
            </a:r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 в </a:t>
            </a:r>
          </a:p>
          <a:p>
            <a:pPr algn="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процессе»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" name="Picture 2" descr="http://qrcoder.ru/code/?%D1%EF%E0%F1%E8%E1%EE+%C2%E0%EC%2C+%F7%F2%EE+%C2%FB+%F0%FF%E4%EE%EC+%E8+%F7%E8%F2%E0%E5%F2%E5+%FD%F2%E8+%F1%F2%F0%EE%EA%E8%21+%D0%E0%F1%F1%F7%E8%F2%FB%E2%E0%FE%2C+%F7%F2%EE+%EF%EE%F1%EB%E5+%F1%E5%E3%EE%E4%ED%FF%F8%ED%E5%E3%EE+%EC%E5%F0%EE%EF%F0%E8%FF%F2%E8%FF+%EC%FB+%E2%F1%E5+%E2%EC%E5%F1%F2%E5+%F1%EC%EE%E6%E5%EC+%EF%F0%E8%E4%F3%EC%E0%F2%FC+%EC%ED%EE%E3%EE+%ED%EE%E2%EE%E3%EE%21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5060">
            <a:off x="904806" y="2932351"/>
            <a:ext cx="2866030" cy="2470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266" y="381996"/>
            <a:ext cx="411084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лишь установить на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небольшую свободно-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распространяемую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для чтения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QR-кодов. Для работы она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доступа в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283" y="491318"/>
            <a:ext cx="4394579" cy="588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Picture 6" descr="https://www.metering.com/wp-content/uploads/2014/11/Baltimore-city-QR-Code-water-bill-pay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29" y="846161"/>
            <a:ext cx="7049145" cy="5008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38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0337" y="655093"/>
            <a:ext cx="8095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значительное повышение мотивации к обучению;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углубление и повышение качества знаний обучающихся;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личная заинтересованность в добывании знаний;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отличное настроение и позитивный настрой;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ситуация успеха для каждого обучающегося.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489" y="354842"/>
            <a:ext cx="7697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Результаты: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Красный – идея принята к сведению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Желтый –  полученная информация осмыслена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Зеленый – готов (а) к творческому применению идеи!</a:t>
            </a:r>
            <a:endParaRPr lang="ru-RU" sz="2400" dirty="0"/>
          </a:p>
        </p:txBody>
      </p:sp>
      <p:pic>
        <p:nvPicPr>
          <p:cNvPr id="40964" name="Picture 4" descr="http://sib-ecodom.ru/images/arhetip/piktogr/simv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80" y="1937981"/>
            <a:ext cx="8284191" cy="4490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1265" name="Picture 1" descr="33bd5a156b66df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017" y="1351127"/>
            <a:ext cx="3944203" cy="3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342" y="1392072"/>
            <a:ext cx="690576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4438" y="1392072"/>
            <a:ext cx="849232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7200" b="1" dirty="0">
                <a:solidFill>
                  <a:srgbClr val="66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QR-</a:t>
            </a:r>
            <a:r>
              <a:rPr lang="ru-RU" sz="7200" b="1" dirty="0">
                <a:solidFill>
                  <a:srgbClr val="66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коды повсюду! </a:t>
            </a:r>
            <a:endParaRPr lang="ru-RU" sz="7200" b="1" dirty="0" smtClean="0">
              <a:solidFill>
                <a:srgbClr val="6600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QR-</a:t>
            </a:r>
            <a:r>
              <a:rPr lang="ru-RU" sz="7200" b="1" dirty="0">
                <a:solidFill>
                  <a:srgbClr val="66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коды везде!</a:t>
            </a:r>
          </a:p>
        </p:txBody>
      </p:sp>
    </p:spTree>
    <p:extLst>
      <p:ext uri="{BB962C8B-B14F-4D97-AF65-F5344CB8AC3E}">
        <p14:creationId xmlns:p14="http://schemas.microsoft.com/office/powerpoint/2010/main" val="6941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342" y="1392072"/>
            <a:ext cx="690576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978" y="2156345"/>
            <a:ext cx="7792872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(англ.)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«быстрая реакция», «быстрый отклик».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современный способ кодирования небольших объёмов символьной информации в графической картинке.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7203" y="797325"/>
            <a:ext cx="5685532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QR-код?</a:t>
            </a:r>
          </a:p>
        </p:txBody>
      </p:sp>
    </p:spTree>
    <p:extLst>
      <p:ext uri="{BB962C8B-B14F-4D97-AF65-F5344CB8AC3E}">
        <p14:creationId xmlns:p14="http://schemas.microsoft.com/office/powerpoint/2010/main" val="16853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4176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Можно закодировать: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094" y="1424846"/>
            <a:ext cx="80248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• </a:t>
            </a:r>
            <a:r>
              <a:rPr lang="ru-RU" sz="2800" dirty="0" smtClean="0">
                <a:solidFill>
                  <a:srgbClr val="002060"/>
                </a:solidFill>
              </a:rPr>
              <a:t>вопросы, загадки, анаграммы;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адреса в Интернете;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номера задания, страниц, кабинета, полки и т.д.;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координаты какого-либо места;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числовые выражения;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задания или, напротив, ответы.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кодировать то и другое (совмещать вопрос с ответом);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даты с событиями;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выражения с их  значениями и т.д.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621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88"/>
            <a:ext cx="9139938" cy="6858000"/>
          </a:xfrm>
          <a:prstGeom prst="rect">
            <a:avLst/>
          </a:prstGeom>
        </p:spPr>
      </p:pic>
      <p:sp>
        <p:nvSpPr>
          <p:cNvPr id="32776" name="AutoShape 8" descr="Картинки по запросу qr коды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qr коды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pptcloud.ru/system/slides/pics/006/371/375/original/Slide10.jpg?1628630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9053" b="4676"/>
          <a:stretch/>
        </p:blipFill>
        <p:spPr bwMode="auto">
          <a:xfrm>
            <a:off x="460375" y="469995"/>
            <a:ext cx="8183563" cy="58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210" y="313756"/>
            <a:ext cx="8164231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40" y="914400"/>
            <a:ext cx="7710985" cy="28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331" y="3985145"/>
            <a:ext cx="7670042" cy="23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40" y="518615"/>
            <a:ext cx="7110482" cy="27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299" y="3725839"/>
            <a:ext cx="6919414" cy="24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93" y="477671"/>
            <a:ext cx="7438030" cy="24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93" y="3234519"/>
            <a:ext cx="7410734" cy="31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984" y="518472"/>
            <a:ext cx="40971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декодировать ?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Прочесть код возможно при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камеры  обычного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 телефона.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навести её на код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экране появится его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364" y="341193"/>
            <a:ext cx="4006780" cy="606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</TotalTime>
  <Words>238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278</cp:revision>
  <cp:lastPrinted>2022-02-24T16:06:06Z</cp:lastPrinted>
  <dcterms:created xsi:type="dcterms:W3CDTF">2013-11-19T05:52:05Z</dcterms:created>
  <dcterms:modified xsi:type="dcterms:W3CDTF">2022-03-30T08:17:21Z</dcterms:modified>
</cp:coreProperties>
</file>