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BBD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6588224" cy="126876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/>
                <a:ea typeface="Times New Roman"/>
              </a:rPr>
              <a:t>КВИЗ «План Барбаросса»</a:t>
            </a:r>
            <a:endParaRPr lang="ru-RU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899592" y="1844824"/>
            <a:ext cx="6400800" cy="403244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1.Операция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«Барбаросса» была спланирована ... против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...</a:t>
            </a:r>
            <a:endParaRPr lang="en-US" b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Германией против России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Германией против Франции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Германией против Англии</a:t>
            </a:r>
            <a:endParaRPr lang="ru-RU" sz="2800" b="1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28" y="0"/>
            <a:ext cx="1781575" cy="15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6588224" cy="126876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КВИЗ «План Барбаросса»</a:t>
            </a:r>
            <a:endParaRPr lang="ru-RU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10. План «Барбаросса» закончился ...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Провалом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Захватом СССР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Концом войны</a:t>
            </a:r>
            <a:endParaRPr lang="ru-RU" sz="2800" b="1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28" y="0"/>
            <a:ext cx="1781575" cy="15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38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6588224" cy="126876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/>
                <a:ea typeface="Verdana" pitchFamily="34" charset="0"/>
              </a:rPr>
              <a:t>Подсказка</a:t>
            </a:r>
            <a:endParaRPr lang="ru-RU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За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левой </a:t>
            </a:r>
            <a:r>
              <a:rPr lang="ru-RU" b="1">
                <a:solidFill>
                  <a:schemeClr val="tx1"/>
                </a:solidFill>
                <a:latin typeface="Times New Roman"/>
                <a:ea typeface="Times New Roman"/>
              </a:rPr>
              <a:t>кулисой </a:t>
            </a:r>
            <a:r>
              <a:rPr lang="ru-RU" b="1" smtClean="0">
                <a:solidFill>
                  <a:schemeClr val="tx1"/>
                </a:solidFill>
                <a:latin typeface="Times New Roman"/>
                <a:ea typeface="Times New Roman"/>
              </a:rPr>
              <a:t>на шторе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28" y="0"/>
            <a:ext cx="1781575" cy="15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34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6588224" cy="126876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КВИЗ «План Барбаросса»</a:t>
            </a:r>
            <a:endParaRPr lang="ru-RU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2. В каком году началась разработка плана?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В 1938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В 1939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В 1940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28" y="0"/>
            <a:ext cx="1781575" cy="15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6588224" cy="126876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КВИЗ «План Барбаросса»</a:t>
            </a:r>
            <a:endParaRPr lang="ru-RU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3. Сколько должна была продлиться операция?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2-3 месяца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4-5 месяцев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6-7 месяцев</a:t>
            </a:r>
            <a:endParaRPr lang="ru-RU" sz="2800" b="1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28" y="0"/>
            <a:ext cx="1781575" cy="15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07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6588224" cy="126876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КВИЗ «План Барбаросса»</a:t>
            </a:r>
            <a:endParaRPr lang="ru-RU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4. Когда Советское командование получило подробный план операции?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За месяц до операции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За неделю до операции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Не получило вообще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/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28" y="0"/>
            <a:ext cx="1781575" cy="15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50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6588224" cy="126876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КВИЗ «План Барбаросса»</a:t>
            </a:r>
            <a:endParaRPr lang="ru-RU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5. Как по другому называлась операция «Барбаросса»?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Директива 21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Директива 22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Директива 23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28" y="0"/>
            <a:ext cx="1781575" cy="15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7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6588224" cy="126876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КВИЗ «План Барбаросса»</a:t>
            </a:r>
            <a:endParaRPr lang="ru-RU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6. Какого числа отдан приказ о начале операций?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9 мая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17 июня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31 августа</a:t>
            </a:r>
            <a:endParaRPr lang="ru-RU" sz="2800" b="1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28" y="0"/>
            <a:ext cx="1781575" cy="15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065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6588224" cy="126876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КВИЗ «План Барбаросса»</a:t>
            </a:r>
            <a:endParaRPr lang="ru-RU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7. Сколько групп армии участвовало в операции?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3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4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5</a:t>
            </a:r>
            <a:endParaRPr lang="ru-RU" sz="2800" b="1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28" y="0"/>
            <a:ext cx="1781575" cy="15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733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6588224" cy="126876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КВИЗ «План Барбаросса»</a:t>
            </a:r>
            <a:endParaRPr lang="ru-RU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8. Вместо Москвы Гитлер повернул войска на ...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Мурманск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Белоруссию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Крым</a:t>
            </a:r>
            <a:endParaRPr lang="ru-RU" sz="2800" b="1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28" y="0"/>
            <a:ext cx="1781575" cy="15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208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6588224" cy="126876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КВИЗ «План Барбаросса»</a:t>
            </a:r>
            <a:endParaRPr lang="ru-RU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9. Что не учел Гитлер в плане «Барбаросса»?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Слабое вооружение СССР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Сложные погодные условия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Тактическое преимущество Советских войск</a:t>
            </a:r>
            <a:endParaRPr lang="ru-RU" sz="2800" b="1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28" y="0"/>
            <a:ext cx="1781575" cy="15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259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92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КВИЗ «План Барбаросса»</vt:lpstr>
      <vt:lpstr>КВИЗ «План Барбаросса»</vt:lpstr>
      <vt:lpstr>КВИЗ «План Барбаросса»</vt:lpstr>
      <vt:lpstr>КВИЗ «План Барбаросса»</vt:lpstr>
      <vt:lpstr>КВИЗ «План Барбаросса»</vt:lpstr>
      <vt:lpstr>КВИЗ «План Барбаросса»</vt:lpstr>
      <vt:lpstr>КВИЗ «План Барбаросса»</vt:lpstr>
      <vt:lpstr>КВИЗ «План Барбаросса»</vt:lpstr>
      <vt:lpstr>КВИЗ «План Барбаросса»</vt:lpstr>
      <vt:lpstr>КВИЗ «План Барбаросса»</vt:lpstr>
      <vt:lpstr>Подсказка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Тур 5. Вопрос 2.</dc:title>
  <dc:creator>Осанна</dc:creator>
  <cp:lastModifiedBy>ALPHA</cp:lastModifiedBy>
  <cp:revision>11</cp:revision>
  <dcterms:created xsi:type="dcterms:W3CDTF">2018-11-29T07:22:20Z</dcterms:created>
  <dcterms:modified xsi:type="dcterms:W3CDTF">2019-04-09T08:04:26Z</dcterms:modified>
</cp:coreProperties>
</file>