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1" r:id="rId3"/>
    <p:sldId id="258" r:id="rId4"/>
    <p:sldId id="259" r:id="rId5"/>
    <p:sldId id="260" r:id="rId6"/>
    <p:sldId id="257" r:id="rId7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633E4-1CDB-4201-BC26-D491D034A25F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e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F35AD-3D37-44EC-A56C-4E64EEB9B8B3}" type="slidenum">
              <a:rPr lang="be-BY" smtClean="0"/>
              <a:t>‹#›</a:t>
            </a:fld>
            <a:endParaRPr lang="be-B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e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F35AD-3D37-44EC-A56C-4E64EEB9B8B3}" type="slidenum">
              <a:rPr lang="be-BY" smtClean="0"/>
              <a:t>3</a:t>
            </a:fld>
            <a:endParaRPr lang="be-B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EA4497-C63A-4B9C-B88B-A566424F2ABC}" type="datetimeFigureOut">
              <a:rPr lang="be-BY" smtClean="0"/>
              <a:t>04.12.2018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832235-6CBD-4CB8-B103-8795B798EB4F}" type="slidenum">
              <a:rPr lang="be-BY" smtClean="0"/>
              <a:t>‹#›</a:t>
            </a:fld>
            <a:endParaRPr lang="be-BY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371600"/>
            <a:ext cx="8786874" cy="441485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6600" dirty="0" smtClean="0">
                <a:solidFill>
                  <a:srgbClr val="C00000"/>
                </a:solidFill>
                <a:latin typeface="Comic Sans MS" pitchFamily="66" charset="0"/>
              </a:rPr>
              <a:t>Мир без границ</a:t>
            </a:r>
            <a:endParaRPr lang="be-BY" sz="66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e-BY" dirty="0"/>
          </a:p>
        </p:txBody>
      </p:sp>
      <p:pic>
        <p:nvPicPr>
          <p:cNvPr id="14" name="Picture 8" descr="https://avatars.mds.yandex.net/get-pdb/202366/d268bf7e-6589-4303-a728-5e94de6d9cb2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36964">
            <a:off x="235161" y="398231"/>
            <a:ext cx="3500787" cy="23350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Борисовском районе проживают 578 семей, в которых воспитывается 591 ребёнок с инвалидностью до 18 лет</a:t>
            </a:r>
            <a:r>
              <a:rPr lang="be-BY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be-BY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be-BY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be-BY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Уникум\Desktop\Фото детей\090424_200029_hjlpq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14620"/>
            <a:ext cx="2571768" cy="380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99" t="33073" r="14671"/>
          <a:stretch>
            <a:fillRect/>
          </a:stretch>
        </p:blipFill>
        <p:spPr>
          <a:xfrm>
            <a:off x="5214942" y="2571744"/>
            <a:ext cx="3088130" cy="2140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Users\Уникум\Desktop\Фото детей\hello_html_9c22a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786322"/>
            <a:ext cx="2897190" cy="1933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400" dirty="0" smtClean="0">
                <a:solidFill>
                  <a:srgbClr val="002060"/>
                </a:solidFill>
                <a:latin typeface="Comic Sans MS" pitchFamily="66" charset="0"/>
              </a:rPr>
              <a:t>Цель проекта: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создание инклюзивной среды на базе туристического комплекса </a:t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ГУДО «Центр творчества детей и молодёжи Борисовского района» </a:t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в деревне </a:t>
            </a:r>
            <a:r>
              <a:rPr lang="ru-RU" sz="3200" dirty="0" err="1" smtClean="0">
                <a:solidFill>
                  <a:srgbClr val="002060"/>
                </a:solidFill>
                <a:latin typeface="Comic Sans MS" pitchFamily="66" charset="0"/>
              </a:rPr>
              <a:t>Кричино</a:t>
            </a: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 для организации отдыха детей и молодёжи </a:t>
            </a:r>
            <a:b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с инвалидностью</a:t>
            </a:r>
            <a:endParaRPr lang="be-BY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6" descr="http://ukrainka-shkola.ru/images/11111/%D0%A0%D0%B8%D1%81%D1%83%D0%BD%D0%BE%D0%BA1.jpg"/>
          <p:cNvPicPr>
            <a:picLocks noChangeAspect="1" noChangeArrowheads="1"/>
          </p:cNvPicPr>
          <p:nvPr/>
        </p:nvPicPr>
        <p:blipFill>
          <a:blip r:embed="rId3"/>
          <a:srcRect l="61164" t="30921"/>
          <a:stretch>
            <a:fillRect/>
          </a:stretch>
        </p:blipFill>
        <p:spPr bwMode="auto">
          <a:xfrm>
            <a:off x="5857884" y="5643578"/>
            <a:ext cx="3000364" cy="112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rgbClr val="002060"/>
                </a:solidFill>
                <a:latin typeface="Comic Sans MS" pitchFamily="66" charset="0"/>
              </a:rPr>
              <a:t>Что мы хотим сделать:</a:t>
            </a: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перепланировка комнат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-сооружение зеленого класса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-установка </a:t>
            </a:r>
            <a:r>
              <a:rPr lang="ru-RU" sz="3600" dirty="0" err="1" smtClean="0">
                <a:solidFill>
                  <a:srgbClr val="002060"/>
                </a:solidFill>
                <a:latin typeface="Comic Sans MS" pitchFamily="66" charset="0"/>
              </a:rPr>
              <a:t>воркаут</a:t>
            </a: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 площадок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-оборудование веревочного парка в кронах деревьев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  <a:t>-организация бивачной зоны</a:t>
            </a:r>
            <a:br>
              <a:rPr lang="ru-RU" sz="36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be-BY" sz="4400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be-BY" sz="4400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be-BY" sz="44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4" descr="http://ukrainka-shkola.ru/images/11111/%D0%A0%D0%B8%D1%81%D1%83%D0%BD%D0%BE%D0%B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513" r="38926"/>
          <a:stretch>
            <a:fillRect/>
          </a:stretch>
        </p:blipFill>
        <p:spPr bwMode="auto">
          <a:xfrm>
            <a:off x="4714843" y="5500702"/>
            <a:ext cx="4429157" cy="118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приобретение транспорта для перевозки инвалидов – колясочников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-подготовка волонтеров для работы с детьми с особенностями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-разработка образовательных модулей инклюзивной среды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организация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безбарьерной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среды</a:t>
            </a:r>
            <a:endParaRPr lang="ru-RU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be-BY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4" descr="http://ukrainka-shkola.ru/images/11111/%D0%A0%D0%B8%D1%81%D1%83%D0%BD%D0%BE%D0%BA1.jpg"/>
          <p:cNvPicPr>
            <a:picLocks noChangeAspect="1" noChangeArrowheads="1"/>
          </p:cNvPicPr>
          <p:nvPr/>
        </p:nvPicPr>
        <p:blipFill>
          <a:blip r:embed="rId2"/>
          <a:srcRect t="11513" r="38926"/>
          <a:stretch>
            <a:fillRect/>
          </a:stretch>
        </p:blipFill>
        <p:spPr bwMode="auto">
          <a:xfrm>
            <a:off x="4714843" y="5500702"/>
            <a:ext cx="4429157" cy="118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Общий объем финансирования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для реализации проекта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238 000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долларов США</a:t>
            </a:r>
            <a:endParaRPr lang="be-BY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Picture 6" descr="http://ukrainka-shkola.ru/images/11111/%D0%A0%D0%B8%D1%81%D1%83%D0%BD%D0%BE%D0%BA1.jpg"/>
          <p:cNvPicPr>
            <a:picLocks noChangeAspect="1" noChangeArrowheads="1"/>
          </p:cNvPicPr>
          <p:nvPr/>
        </p:nvPicPr>
        <p:blipFill>
          <a:blip r:embed="rId2"/>
          <a:srcRect l="61164" t="30921"/>
          <a:stretch>
            <a:fillRect/>
          </a:stretch>
        </p:blipFill>
        <p:spPr bwMode="auto">
          <a:xfrm>
            <a:off x="5072066" y="5429264"/>
            <a:ext cx="3786214" cy="1191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38</Words>
  <Application>Microsoft Office PowerPoint</Application>
  <PresentationFormat>Экран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 Мир без границ</vt:lpstr>
      <vt:lpstr>   В Борисовском районе проживают 578 семей, в которых воспитывается 591 ребёнок с инвалидностью до 18 лет </vt:lpstr>
      <vt:lpstr> Цель проекта: создание инклюзивной среды на базе туристического комплекса  ГУДО «Центр творчества детей и молодёжи Борисовского района»  в деревне Кричино для организации отдыха детей и молодёжи  с инвалидностью</vt:lpstr>
      <vt:lpstr>         Что мы хотим сделать: -перепланировка комнат -сооружение зеленого класса -установка воркаут площадок -оборудование веревочного парка в кронах деревьев -организация бивачной зоны   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без границ</dc:title>
  <dc:creator>Уникум</dc:creator>
  <cp:lastModifiedBy>Уникум</cp:lastModifiedBy>
  <cp:revision>7</cp:revision>
  <dcterms:created xsi:type="dcterms:W3CDTF">2018-12-04T15:01:05Z</dcterms:created>
  <dcterms:modified xsi:type="dcterms:W3CDTF">2018-12-04T16:02:24Z</dcterms:modified>
</cp:coreProperties>
</file>