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1C4E0D-A34D-45CB-8695-FC611ED1978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1A61-121F-4541-84D9-B5F8C0818F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52545"/>
            <a:ext cx="7992888" cy="161681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cs typeface="Aharoni" pitchFamily="2" charset="-79"/>
              </a:rPr>
              <a:t>Классный час </a:t>
            </a:r>
          </a:p>
          <a:p>
            <a:pPr algn="ctr"/>
            <a:r>
              <a:rPr lang="ru-RU" sz="4400" b="1" dirty="0">
                <a:cs typeface="Aharoni" pitchFamily="2" charset="-79"/>
              </a:rPr>
              <a:t>«Картофельные посиделки»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7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3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" y="0"/>
            <a:ext cx="9138978" cy="68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4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kartofel-sost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25"/>
            <a:ext cx="9144000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Полезные свойства картофеля</a:t>
            </a:r>
          </a:p>
        </p:txBody>
      </p:sp>
    </p:spTree>
    <p:extLst>
      <p:ext uri="{BB962C8B-B14F-4D97-AF65-F5344CB8AC3E}">
        <p14:creationId xmlns:p14="http://schemas.microsoft.com/office/powerpoint/2010/main" val="51020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Lechebnye-svojstva-kartofelya-ot-kashlya-e1516261813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Блюда из картофеля</a:t>
            </a:r>
          </a:p>
        </p:txBody>
      </p:sp>
      <p:pic>
        <p:nvPicPr>
          <p:cNvPr id="7171" name="Picture 3" descr="C:\Users\1\Desktop\1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7" y="1412776"/>
            <a:ext cx="1472293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32556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38" y="1279467"/>
            <a:ext cx="246697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1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0" y="384651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387" y="2780928"/>
            <a:ext cx="1472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Шашлык их картофеля с овощами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2650" y="3440920"/>
            <a:ext cx="277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Картофель запечённый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344092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Картофельный пирог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849" y="6237313"/>
            <a:ext cx="197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Картофель по-французски</a:t>
            </a:r>
          </a:p>
        </p:txBody>
      </p:sp>
      <p:pic>
        <p:nvPicPr>
          <p:cNvPr id="7177" name="Picture 9" descr="C:\Users\1\Desktop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9414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1\Desktop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41" y="399414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6137" y="5752582"/>
            <a:ext cx="176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Суп-пюре из картофеля с овощами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3126" y="5877272"/>
            <a:ext cx="1685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Лодочки кабачковые с картофелем</a:t>
            </a:r>
          </a:p>
        </p:txBody>
      </p:sp>
    </p:spTree>
    <p:extLst>
      <p:ext uri="{BB962C8B-B14F-4D97-AF65-F5344CB8AC3E}">
        <p14:creationId xmlns:p14="http://schemas.microsoft.com/office/powerpoint/2010/main" val="14995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Vred-kartoschki-f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2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7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788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32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Comp_1</cp:lastModifiedBy>
  <cp:revision>9</cp:revision>
  <dcterms:created xsi:type="dcterms:W3CDTF">2018-05-09T12:25:57Z</dcterms:created>
  <dcterms:modified xsi:type="dcterms:W3CDTF">2021-12-03T10:41:53Z</dcterms:modified>
</cp:coreProperties>
</file>