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drawing10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94" r:id="rId3"/>
    <p:sldId id="295" r:id="rId4"/>
    <p:sldId id="269" r:id="rId5"/>
    <p:sldId id="264" r:id="rId6"/>
    <p:sldId id="273" r:id="rId7"/>
    <p:sldId id="292" r:id="rId8"/>
    <p:sldId id="284" r:id="rId9"/>
    <p:sldId id="276" r:id="rId10"/>
    <p:sldId id="296" r:id="rId11"/>
    <p:sldId id="297" r:id="rId12"/>
    <p:sldId id="277" r:id="rId13"/>
    <p:sldId id="278" r:id="rId14"/>
    <p:sldId id="299" r:id="rId15"/>
    <p:sldId id="279" r:id="rId16"/>
    <p:sldId id="291" r:id="rId17"/>
    <p:sldId id="280" r:id="rId18"/>
    <p:sldId id="289" r:id="rId19"/>
    <p:sldId id="298" r:id="rId20"/>
    <p:sldId id="293" r:id="rId2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C788E"/>
    <a:srgbClr val="FF5050"/>
    <a:srgbClr val="54381C"/>
    <a:srgbClr val="422C16"/>
    <a:srgbClr val="006666"/>
    <a:srgbClr val="A50021"/>
    <a:srgbClr val="FFFFA3"/>
    <a:srgbClr val="E6E6C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898" autoAdjust="0"/>
    <p:restoredTop sz="97997" autoAdjust="0"/>
  </p:normalViewPr>
  <p:slideViewPr>
    <p:cSldViewPr>
      <p:cViewPr varScale="1">
        <p:scale>
          <a:sx n="91" d="100"/>
          <a:sy n="91" d="100"/>
        </p:scale>
        <p:origin x="-2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C23FD2-CDD8-4B83-B5A5-2F9836CD7F69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387196-E744-4B98-8BA9-D98F761E72DB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effectLst>
          <a:glow rad="1397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ru-RU" b="1" dirty="0" smtClean="0">
              <a:solidFill>
                <a:schemeClr val="bg2">
                  <a:lumMod val="50000"/>
                </a:schemeClr>
              </a:solidFill>
            </a:rPr>
            <a:t>Цели и задачи изучения содержания образовательных областей, тем, учебных предметов</a:t>
          </a:r>
          <a:endParaRPr lang="ru-RU" b="1" dirty="0">
            <a:solidFill>
              <a:schemeClr val="bg2">
                <a:lumMod val="50000"/>
              </a:schemeClr>
            </a:solidFill>
          </a:endParaRPr>
        </a:p>
      </dgm:t>
    </dgm:pt>
    <dgm:pt modelId="{E44B4D2B-BEF5-4A3E-ACB3-8CCA799E100D}" type="parTrans" cxnId="{64F4C04A-325F-43E6-969C-3A4590160E2D}">
      <dgm:prSet/>
      <dgm:spPr/>
      <dgm:t>
        <a:bodyPr/>
        <a:lstStyle/>
        <a:p>
          <a:endParaRPr lang="ru-RU"/>
        </a:p>
      </dgm:t>
    </dgm:pt>
    <dgm:pt modelId="{845FA75B-38C6-4899-B1C1-42B4863F197D}" type="sibTrans" cxnId="{64F4C04A-325F-43E6-969C-3A4590160E2D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ru-RU"/>
        </a:p>
      </dgm:t>
    </dgm:pt>
    <dgm:pt modelId="{C13B49F4-0F3C-439F-9D9F-7F7D2D4EEAE6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effectLst>
          <a:glow rad="1397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ru-RU" b="1" dirty="0" smtClean="0">
              <a:solidFill>
                <a:schemeClr val="bg2">
                  <a:lumMod val="50000"/>
                </a:schemeClr>
              </a:solidFill>
            </a:rPr>
            <a:t>Уровни изучения содержания образовательных областей, тем, учебных предметов</a:t>
          </a:r>
        </a:p>
      </dgm:t>
    </dgm:pt>
    <dgm:pt modelId="{65175463-96EF-49B0-954F-330F1E6076D9}" type="parTrans" cxnId="{407DF7AD-12FD-4AA2-8FDB-DCEF976683A4}">
      <dgm:prSet/>
      <dgm:spPr/>
      <dgm:t>
        <a:bodyPr/>
        <a:lstStyle/>
        <a:p>
          <a:endParaRPr lang="ru-RU"/>
        </a:p>
      </dgm:t>
    </dgm:pt>
    <dgm:pt modelId="{D50138B6-7BAB-49B2-B570-224816BC388E}" type="sibTrans" cxnId="{407DF7AD-12FD-4AA2-8FDB-DCEF976683A4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ru-RU"/>
        </a:p>
      </dgm:t>
    </dgm:pt>
    <dgm:pt modelId="{DF45C704-67B1-4F42-9F2B-D1EEB02917D2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effectLst>
          <a:glow rad="1397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ru-RU" b="1" dirty="0" smtClean="0">
              <a:solidFill>
                <a:schemeClr val="bg2">
                  <a:lumMod val="50000"/>
                </a:schemeClr>
              </a:solidFill>
            </a:rPr>
            <a:t>Срок получения дополнительного образования</a:t>
          </a:r>
        </a:p>
      </dgm:t>
    </dgm:pt>
    <dgm:pt modelId="{C6B61BCD-4839-4F9B-AED5-B3F9AB9CAF95}" type="parTrans" cxnId="{CEB69BB8-5E50-48F7-9B3B-8FED91549E89}">
      <dgm:prSet/>
      <dgm:spPr/>
      <dgm:t>
        <a:bodyPr/>
        <a:lstStyle/>
        <a:p>
          <a:endParaRPr lang="ru-RU"/>
        </a:p>
      </dgm:t>
    </dgm:pt>
    <dgm:pt modelId="{4A2C4999-7693-46FD-BE1C-1D703CB70C48}" type="sibTrans" cxnId="{CEB69BB8-5E50-48F7-9B3B-8FED91549E89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ru-RU"/>
        </a:p>
      </dgm:t>
    </dgm:pt>
    <dgm:pt modelId="{C9611FDE-8378-4F21-92AA-FC4C46561C70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effectLst>
          <a:glow rad="1397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ru-RU" b="1" dirty="0" smtClean="0">
              <a:solidFill>
                <a:schemeClr val="bg2">
                  <a:lumMod val="50000"/>
                </a:schemeClr>
              </a:solidFill>
            </a:rPr>
            <a:t>Учебно-тематический план</a:t>
          </a:r>
        </a:p>
      </dgm:t>
    </dgm:pt>
    <dgm:pt modelId="{A9B80670-BF9D-496B-AEA0-3DBABEE5B80E}" type="parTrans" cxnId="{95CEB6A7-50EF-4BF2-9C50-A4B85BFDE589}">
      <dgm:prSet/>
      <dgm:spPr/>
      <dgm:t>
        <a:bodyPr/>
        <a:lstStyle/>
        <a:p>
          <a:endParaRPr lang="ru-RU"/>
        </a:p>
      </dgm:t>
    </dgm:pt>
    <dgm:pt modelId="{97110AB9-335D-40B0-81AD-BD169FAE79F0}" type="sibTrans" cxnId="{95CEB6A7-50EF-4BF2-9C50-A4B85BFDE589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ru-RU"/>
        </a:p>
      </dgm:t>
    </dgm:pt>
    <dgm:pt modelId="{543B7FD4-91D0-41AE-AE3D-09E84EA7767C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effectLst>
          <a:glow rad="1397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ru-RU" b="1" dirty="0" smtClean="0">
              <a:solidFill>
                <a:schemeClr val="bg2">
                  <a:lumMod val="50000"/>
                </a:schemeClr>
              </a:solidFill>
            </a:rPr>
            <a:t>Время, отведенное на изучение образовательных областей, тем</a:t>
          </a:r>
        </a:p>
      </dgm:t>
    </dgm:pt>
    <dgm:pt modelId="{D6160854-E992-4FF4-A89A-52354DBD48CF}" type="parTrans" cxnId="{384BCE8C-3FC7-452E-AAC3-A17BBA5341FD}">
      <dgm:prSet/>
      <dgm:spPr/>
      <dgm:t>
        <a:bodyPr/>
        <a:lstStyle/>
        <a:p>
          <a:endParaRPr lang="ru-RU"/>
        </a:p>
      </dgm:t>
    </dgm:pt>
    <dgm:pt modelId="{15D55808-3A2C-4D0D-8318-83A211470116}" type="sibTrans" cxnId="{384BCE8C-3FC7-452E-AAC3-A17BBA5341FD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ru-RU"/>
        </a:p>
      </dgm:t>
    </dgm:pt>
    <dgm:pt modelId="{F0F8A2CB-FF9F-42F5-845F-244258D8664E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effectLst>
          <a:glow rad="1397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ru-RU" b="1" dirty="0" smtClean="0">
              <a:solidFill>
                <a:schemeClr val="bg2">
                  <a:lumMod val="50000"/>
                </a:schemeClr>
              </a:solidFill>
            </a:rPr>
            <a:t>Виды занятий</a:t>
          </a:r>
        </a:p>
      </dgm:t>
    </dgm:pt>
    <dgm:pt modelId="{5FFF6575-E92C-4954-9CF2-D650048203A1}" type="parTrans" cxnId="{FCE57545-2DC2-4920-AC29-4D50C2F7C28F}">
      <dgm:prSet/>
      <dgm:spPr/>
      <dgm:t>
        <a:bodyPr/>
        <a:lstStyle/>
        <a:p>
          <a:endParaRPr lang="ru-RU"/>
        </a:p>
      </dgm:t>
    </dgm:pt>
    <dgm:pt modelId="{97A4E00C-B1C2-493A-B04D-6721A909C616}" type="sibTrans" cxnId="{FCE57545-2DC2-4920-AC29-4D50C2F7C28F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ru-RU"/>
        </a:p>
      </dgm:t>
    </dgm:pt>
    <dgm:pt modelId="{460FD9B3-5897-4439-B368-117A7BC1871E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effectLst>
          <a:glow rad="1397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ru-RU" b="1" dirty="0" smtClean="0">
              <a:solidFill>
                <a:schemeClr val="bg2">
                  <a:lumMod val="50000"/>
                </a:schemeClr>
              </a:solidFill>
            </a:rPr>
            <a:t>Рекомендуемые формы и методы обучения и воспитания</a:t>
          </a:r>
        </a:p>
      </dgm:t>
    </dgm:pt>
    <dgm:pt modelId="{880AE3D5-F82E-43CF-B00F-9E37354015C1}" type="parTrans" cxnId="{3EDBCAEF-D223-48CE-8946-96A1698473C8}">
      <dgm:prSet/>
      <dgm:spPr/>
      <dgm:t>
        <a:bodyPr/>
        <a:lstStyle/>
        <a:p>
          <a:endParaRPr lang="ru-RU"/>
        </a:p>
      </dgm:t>
    </dgm:pt>
    <dgm:pt modelId="{24C6E63C-00AC-45F4-8B5E-03A688509CDE}" type="sibTrans" cxnId="{3EDBCAEF-D223-48CE-8946-96A1698473C8}">
      <dgm:prSet/>
      <dgm:spPr/>
      <dgm:t>
        <a:bodyPr/>
        <a:lstStyle/>
        <a:p>
          <a:endParaRPr lang="ru-RU"/>
        </a:p>
      </dgm:t>
    </dgm:pt>
    <dgm:pt modelId="{B470E0A8-7ABC-4EF1-B8AE-58D262FEE8B0}" type="pres">
      <dgm:prSet presAssocID="{51C23FD2-CDD8-4B83-B5A5-2F9836CD7F69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6862994B-29E3-42EF-88C0-CC437687BE65}" type="pres">
      <dgm:prSet presAssocID="{D0387196-E744-4B98-8BA9-D98F761E72DB}" presName="compNode" presStyleCnt="0"/>
      <dgm:spPr/>
    </dgm:pt>
    <dgm:pt modelId="{0CD53884-686C-4A34-9EBD-2ABF1BE79F19}" type="pres">
      <dgm:prSet presAssocID="{D0387196-E744-4B98-8BA9-D98F761E72DB}" presName="dummyConnPt" presStyleCnt="0"/>
      <dgm:spPr/>
    </dgm:pt>
    <dgm:pt modelId="{8F361B5B-A171-468C-BF29-BDBAF259AE40}" type="pres">
      <dgm:prSet presAssocID="{D0387196-E744-4B98-8BA9-D98F761E72D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16427D-8A05-4F65-AEDC-81F0DD542F44}" type="pres">
      <dgm:prSet presAssocID="{845FA75B-38C6-4899-B1C1-42B4863F197D}" presName="sibTrans" presStyleLbl="bgSibTrans2D1" presStyleIdx="0" presStyleCnt="6"/>
      <dgm:spPr/>
      <dgm:t>
        <a:bodyPr/>
        <a:lstStyle/>
        <a:p>
          <a:endParaRPr lang="ru-RU"/>
        </a:p>
      </dgm:t>
    </dgm:pt>
    <dgm:pt modelId="{FC40A641-5B20-406A-BC71-A731567088C0}" type="pres">
      <dgm:prSet presAssocID="{C13B49F4-0F3C-439F-9D9F-7F7D2D4EEAE6}" presName="compNode" presStyleCnt="0"/>
      <dgm:spPr/>
    </dgm:pt>
    <dgm:pt modelId="{A3049F3B-343C-4E2F-881E-3AD975C87ABF}" type="pres">
      <dgm:prSet presAssocID="{C13B49F4-0F3C-439F-9D9F-7F7D2D4EEAE6}" presName="dummyConnPt" presStyleCnt="0"/>
      <dgm:spPr/>
    </dgm:pt>
    <dgm:pt modelId="{5570865D-AFBA-44CE-9779-6283EABF5463}" type="pres">
      <dgm:prSet presAssocID="{C13B49F4-0F3C-439F-9D9F-7F7D2D4EEAE6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A0B32C-A3D5-48E2-997E-37DDECCC9901}" type="pres">
      <dgm:prSet presAssocID="{D50138B6-7BAB-49B2-B570-224816BC388E}" presName="sibTrans" presStyleLbl="bgSibTrans2D1" presStyleIdx="1" presStyleCnt="6"/>
      <dgm:spPr/>
      <dgm:t>
        <a:bodyPr/>
        <a:lstStyle/>
        <a:p>
          <a:endParaRPr lang="ru-RU"/>
        </a:p>
      </dgm:t>
    </dgm:pt>
    <dgm:pt modelId="{15079446-50D0-4EC1-83F8-DF16A51F23DA}" type="pres">
      <dgm:prSet presAssocID="{DF45C704-67B1-4F42-9F2B-D1EEB02917D2}" presName="compNode" presStyleCnt="0"/>
      <dgm:spPr/>
    </dgm:pt>
    <dgm:pt modelId="{6BF933A6-DCEF-4BB9-A10D-5DF82E7C7FA2}" type="pres">
      <dgm:prSet presAssocID="{DF45C704-67B1-4F42-9F2B-D1EEB02917D2}" presName="dummyConnPt" presStyleCnt="0"/>
      <dgm:spPr/>
    </dgm:pt>
    <dgm:pt modelId="{0830ACD1-A0EB-4AFE-A201-3CCD121951DC}" type="pres">
      <dgm:prSet presAssocID="{DF45C704-67B1-4F42-9F2B-D1EEB02917D2}" presName="node" presStyleLbl="node1" presStyleIdx="2" presStyleCnt="7" custLinFactNeighborX="469" custLinFactNeighborY="16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13F63C-234C-4CCC-B71C-2CE31D5FC391}" type="pres">
      <dgm:prSet presAssocID="{4A2C4999-7693-46FD-BE1C-1D703CB70C48}" presName="sibTrans" presStyleLbl="bgSibTrans2D1" presStyleIdx="2" presStyleCnt="6"/>
      <dgm:spPr/>
      <dgm:t>
        <a:bodyPr/>
        <a:lstStyle/>
        <a:p>
          <a:endParaRPr lang="ru-RU"/>
        </a:p>
      </dgm:t>
    </dgm:pt>
    <dgm:pt modelId="{76290B6B-9C82-4CEA-AE84-8F14BC916F9B}" type="pres">
      <dgm:prSet presAssocID="{C9611FDE-8378-4F21-92AA-FC4C46561C70}" presName="compNode" presStyleCnt="0"/>
      <dgm:spPr/>
    </dgm:pt>
    <dgm:pt modelId="{787A224D-4DB3-4F44-B4C3-95B58E76D04A}" type="pres">
      <dgm:prSet presAssocID="{C9611FDE-8378-4F21-92AA-FC4C46561C70}" presName="dummyConnPt" presStyleCnt="0"/>
      <dgm:spPr/>
    </dgm:pt>
    <dgm:pt modelId="{90E07510-9C55-4F2B-A48B-E95972F67AB1}" type="pres">
      <dgm:prSet presAssocID="{C9611FDE-8378-4F21-92AA-FC4C46561C70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BF433D-DB80-47AF-AAD1-0B895DF26075}" type="pres">
      <dgm:prSet presAssocID="{97110AB9-335D-40B0-81AD-BD169FAE79F0}" presName="sibTrans" presStyleLbl="bgSibTrans2D1" presStyleIdx="3" presStyleCnt="6"/>
      <dgm:spPr/>
      <dgm:t>
        <a:bodyPr/>
        <a:lstStyle/>
        <a:p>
          <a:endParaRPr lang="ru-RU"/>
        </a:p>
      </dgm:t>
    </dgm:pt>
    <dgm:pt modelId="{2F109377-73F4-4058-B260-A05E581B6EBD}" type="pres">
      <dgm:prSet presAssocID="{543B7FD4-91D0-41AE-AE3D-09E84EA7767C}" presName="compNode" presStyleCnt="0"/>
      <dgm:spPr/>
    </dgm:pt>
    <dgm:pt modelId="{650ED380-3D11-486C-B32A-C0EE648C3717}" type="pres">
      <dgm:prSet presAssocID="{543B7FD4-91D0-41AE-AE3D-09E84EA7767C}" presName="dummyConnPt" presStyleCnt="0"/>
      <dgm:spPr/>
    </dgm:pt>
    <dgm:pt modelId="{CFA8DA4B-4EF6-4E77-89B5-1995ED9D963B}" type="pres">
      <dgm:prSet presAssocID="{543B7FD4-91D0-41AE-AE3D-09E84EA7767C}" presName="node" presStyleLbl="node1" presStyleIdx="4" presStyleCnt="7" custLinFactNeighborX="-3405" custLinFactNeighborY="11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F1BD5C-B1F8-4331-8360-161470DBA9A9}" type="pres">
      <dgm:prSet presAssocID="{15D55808-3A2C-4D0D-8318-83A211470116}" presName="sibTrans" presStyleLbl="bgSibTrans2D1" presStyleIdx="4" presStyleCnt="6"/>
      <dgm:spPr/>
      <dgm:t>
        <a:bodyPr/>
        <a:lstStyle/>
        <a:p>
          <a:endParaRPr lang="ru-RU"/>
        </a:p>
      </dgm:t>
    </dgm:pt>
    <dgm:pt modelId="{5F89B503-85E9-4397-B39A-37B19EA28FD7}" type="pres">
      <dgm:prSet presAssocID="{F0F8A2CB-FF9F-42F5-845F-244258D8664E}" presName="compNode" presStyleCnt="0"/>
      <dgm:spPr/>
    </dgm:pt>
    <dgm:pt modelId="{F091552C-77F0-4A1E-B408-4F45779BF4BB}" type="pres">
      <dgm:prSet presAssocID="{F0F8A2CB-FF9F-42F5-845F-244258D8664E}" presName="dummyConnPt" presStyleCnt="0"/>
      <dgm:spPr/>
    </dgm:pt>
    <dgm:pt modelId="{F1EB0D25-B34C-4BB7-8C40-9AB224CDBDAC}" type="pres">
      <dgm:prSet presAssocID="{F0F8A2CB-FF9F-42F5-845F-244258D8664E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A4404-8D72-4E3A-9408-8DE5196927B6}" type="pres">
      <dgm:prSet presAssocID="{97A4E00C-B1C2-493A-B04D-6721A909C616}" presName="sibTrans" presStyleLbl="bgSibTrans2D1" presStyleIdx="5" presStyleCnt="6"/>
      <dgm:spPr/>
      <dgm:t>
        <a:bodyPr/>
        <a:lstStyle/>
        <a:p>
          <a:endParaRPr lang="ru-RU"/>
        </a:p>
      </dgm:t>
    </dgm:pt>
    <dgm:pt modelId="{6066E334-EA7F-467E-ADFF-0A08B8C3B78E}" type="pres">
      <dgm:prSet presAssocID="{460FD9B3-5897-4439-B368-117A7BC1871E}" presName="compNode" presStyleCnt="0"/>
      <dgm:spPr/>
    </dgm:pt>
    <dgm:pt modelId="{C9AE8D60-FDFA-4E19-8F3D-9F03EDBC3EB2}" type="pres">
      <dgm:prSet presAssocID="{460FD9B3-5897-4439-B368-117A7BC1871E}" presName="dummyConnPt" presStyleCnt="0"/>
      <dgm:spPr/>
    </dgm:pt>
    <dgm:pt modelId="{63FAC0BB-553D-4C79-801F-E787DA4C8B6E}" type="pres">
      <dgm:prSet presAssocID="{460FD9B3-5897-4439-B368-117A7BC1871E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C8A737-651F-4CD4-9DD1-592B44F4E013}" type="presOf" srcId="{15D55808-3A2C-4D0D-8318-83A211470116}" destId="{5EF1BD5C-B1F8-4331-8360-161470DBA9A9}" srcOrd="0" destOrd="0" presId="urn:microsoft.com/office/officeart/2005/8/layout/bProcess4"/>
    <dgm:cxn modelId="{3EDBCAEF-D223-48CE-8946-96A1698473C8}" srcId="{51C23FD2-CDD8-4B83-B5A5-2F9836CD7F69}" destId="{460FD9B3-5897-4439-B368-117A7BC1871E}" srcOrd="6" destOrd="0" parTransId="{880AE3D5-F82E-43CF-B00F-9E37354015C1}" sibTransId="{24C6E63C-00AC-45F4-8B5E-03A688509CDE}"/>
    <dgm:cxn modelId="{DADABD65-31CD-4D6E-8739-CDF5D1A063BE}" type="presOf" srcId="{845FA75B-38C6-4899-B1C1-42B4863F197D}" destId="{D516427D-8A05-4F65-AEDC-81F0DD542F44}" srcOrd="0" destOrd="0" presId="urn:microsoft.com/office/officeart/2005/8/layout/bProcess4"/>
    <dgm:cxn modelId="{407DF7AD-12FD-4AA2-8FDB-DCEF976683A4}" srcId="{51C23FD2-CDD8-4B83-B5A5-2F9836CD7F69}" destId="{C13B49F4-0F3C-439F-9D9F-7F7D2D4EEAE6}" srcOrd="1" destOrd="0" parTransId="{65175463-96EF-49B0-954F-330F1E6076D9}" sibTransId="{D50138B6-7BAB-49B2-B570-224816BC388E}"/>
    <dgm:cxn modelId="{FECE53DD-6EBE-449D-8B67-0170D6DDA7F9}" type="presOf" srcId="{460FD9B3-5897-4439-B368-117A7BC1871E}" destId="{63FAC0BB-553D-4C79-801F-E787DA4C8B6E}" srcOrd="0" destOrd="0" presId="urn:microsoft.com/office/officeart/2005/8/layout/bProcess4"/>
    <dgm:cxn modelId="{CC139448-28B8-4723-91E5-B3C26A38D7B1}" type="presOf" srcId="{DF45C704-67B1-4F42-9F2B-D1EEB02917D2}" destId="{0830ACD1-A0EB-4AFE-A201-3CCD121951DC}" srcOrd="0" destOrd="0" presId="urn:microsoft.com/office/officeart/2005/8/layout/bProcess4"/>
    <dgm:cxn modelId="{5CDF276B-89EA-4856-97C2-62DC6BDECE46}" type="presOf" srcId="{4A2C4999-7693-46FD-BE1C-1D703CB70C48}" destId="{7C13F63C-234C-4CCC-B71C-2CE31D5FC391}" srcOrd="0" destOrd="0" presId="urn:microsoft.com/office/officeart/2005/8/layout/bProcess4"/>
    <dgm:cxn modelId="{95CEB6A7-50EF-4BF2-9C50-A4B85BFDE589}" srcId="{51C23FD2-CDD8-4B83-B5A5-2F9836CD7F69}" destId="{C9611FDE-8378-4F21-92AA-FC4C46561C70}" srcOrd="3" destOrd="0" parTransId="{A9B80670-BF9D-496B-AEA0-3DBABEE5B80E}" sibTransId="{97110AB9-335D-40B0-81AD-BD169FAE79F0}"/>
    <dgm:cxn modelId="{5FFDF5E4-A86C-417D-8AEE-C4AF11733B75}" type="presOf" srcId="{C13B49F4-0F3C-439F-9D9F-7F7D2D4EEAE6}" destId="{5570865D-AFBA-44CE-9779-6283EABF5463}" srcOrd="0" destOrd="0" presId="urn:microsoft.com/office/officeart/2005/8/layout/bProcess4"/>
    <dgm:cxn modelId="{B164CA07-7FB3-4F10-8DFF-7F7E86E34154}" type="presOf" srcId="{51C23FD2-CDD8-4B83-B5A5-2F9836CD7F69}" destId="{B470E0A8-7ABC-4EF1-B8AE-58D262FEE8B0}" srcOrd="0" destOrd="0" presId="urn:microsoft.com/office/officeart/2005/8/layout/bProcess4"/>
    <dgm:cxn modelId="{7D45B54C-88CF-4021-9E08-473DF4142309}" type="presOf" srcId="{D50138B6-7BAB-49B2-B570-224816BC388E}" destId="{E5A0B32C-A3D5-48E2-997E-37DDECCC9901}" srcOrd="0" destOrd="0" presId="urn:microsoft.com/office/officeart/2005/8/layout/bProcess4"/>
    <dgm:cxn modelId="{DC112CF1-5179-494C-BC71-11596CB23FC7}" type="presOf" srcId="{97110AB9-335D-40B0-81AD-BD169FAE79F0}" destId="{4BBF433D-DB80-47AF-AAD1-0B895DF26075}" srcOrd="0" destOrd="0" presId="urn:microsoft.com/office/officeart/2005/8/layout/bProcess4"/>
    <dgm:cxn modelId="{CEB69BB8-5E50-48F7-9B3B-8FED91549E89}" srcId="{51C23FD2-CDD8-4B83-B5A5-2F9836CD7F69}" destId="{DF45C704-67B1-4F42-9F2B-D1EEB02917D2}" srcOrd="2" destOrd="0" parTransId="{C6B61BCD-4839-4F9B-AED5-B3F9AB9CAF95}" sibTransId="{4A2C4999-7693-46FD-BE1C-1D703CB70C48}"/>
    <dgm:cxn modelId="{627E5473-6C0E-416A-80F4-3DE1B9EA8916}" type="presOf" srcId="{97A4E00C-B1C2-493A-B04D-6721A909C616}" destId="{64EA4404-8D72-4E3A-9408-8DE5196927B6}" srcOrd="0" destOrd="0" presId="urn:microsoft.com/office/officeart/2005/8/layout/bProcess4"/>
    <dgm:cxn modelId="{FCE57545-2DC2-4920-AC29-4D50C2F7C28F}" srcId="{51C23FD2-CDD8-4B83-B5A5-2F9836CD7F69}" destId="{F0F8A2CB-FF9F-42F5-845F-244258D8664E}" srcOrd="5" destOrd="0" parTransId="{5FFF6575-E92C-4954-9CF2-D650048203A1}" sibTransId="{97A4E00C-B1C2-493A-B04D-6721A909C616}"/>
    <dgm:cxn modelId="{384BCE8C-3FC7-452E-AAC3-A17BBA5341FD}" srcId="{51C23FD2-CDD8-4B83-B5A5-2F9836CD7F69}" destId="{543B7FD4-91D0-41AE-AE3D-09E84EA7767C}" srcOrd="4" destOrd="0" parTransId="{D6160854-E992-4FF4-A89A-52354DBD48CF}" sibTransId="{15D55808-3A2C-4D0D-8318-83A211470116}"/>
    <dgm:cxn modelId="{64F4C04A-325F-43E6-969C-3A4590160E2D}" srcId="{51C23FD2-CDD8-4B83-B5A5-2F9836CD7F69}" destId="{D0387196-E744-4B98-8BA9-D98F761E72DB}" srcOrd="0" destOrd="0" parTransId="{E44B4D2B-BEF5-4A3E-ACB3-8CCA799E100D}" sibTransId="{845FA75B-38C6-4899-B1C1-42B4863F197D}"/>
    <dgm:cxn modelId="{C48638BC-1133-4833-BB3F-2634AB358007}" type="presOf" srcId="{C9611FDE-8378-4F21-92AA-FC4C46561C70}" destId="{90E07510-9C55-4F2B-A48B-E95972F67AB1}" srcOrd="0" destOrd="0" presId="urn:microsoft.com/office/officeart/2005/8/layout/bProcess4"/>
    <dgm:cxn modelId="{648563C6-F65D-4311-8E26-8B81387740F3}" type="presOf" srcId="{543B7FD4-91D0-41AE-AE3D-09E84EA7767C}" destId="{CFA8DA4B-4EF6-4E77-89B5-1995ED9D963B}" srcOrd="0" destOrd="0" presId="urn:microsoft.com/office/officeart/2005/8/layout/bProcess4"/>
    <dgm:cxn modelId="{538366B1-9191-4610-A9DB-0C47EDA531E3}" type="presOf" srcId="{F0F8A2CB-FF9F-42F5-845F-244258D8664E}" destId="{F1EB0D25-B34C-4BB7-8C40-9AB224CDBDAC}" srcOrd="0" destOrd="0" presId="urn:microsoft.com/office/officeart/2005/8/layout/bProcess4"/>
    <dgm:cxn modelId="{373EB612-E3F2-493C-8B5D-A0DA6CA51258}" type="presOf" srcId="{D0387196-E744-4B98-8BA9-D98F761E72DB}" destId="{8F361B5B-A171-468C-BF29-BDBAF259AE40}" srcOrd="0" destOrd="0" presId="urn:microsoft.com/office/officeart/2005/8/layout/bProcess4"/>
    <dgm:cxn modelId="{DEB7B1A7-5A76-4B32-B0D8-8DB14E5B0F3B}" type="presParOf" srcId="{B470E0A8-7ABC-4EF1-B8AE-58D262FEE8B0}" destId="{6862994B-29E3-42EF-88C0-CC437687BE65}" srcOrd="0" destOrd="0" presId="urn:microsoft.com/office/officeart/2005/8/layout/bProcess4"/>
    <dgm:cxn modelId="{FC084FEE-D988-4ED5-9E3E-208F6466C100}" type="presParOf" srcId="{6862994B-29E3-42EF-88C0-CC437687BE65}" destId="{0CD53884-686C-4A34-9EBD-2ABF1BE79F19}" srcOrd="0" destOrd="0" presId="urn:microsoft.com/office/officeart/2005/8/layout/bProcess4"/>
    <dgm:cxn modelId="{BAC97FB7-E310-4DE2-9B94-3F2340369A26}" type="presParOf" srcId="{6862994B-29E3-42EF-88C0-CC437687BE65}" destId="{8F361B5B-A171-468C-BF29-BDBAF259AE40}" srcOrd="1" destOrd="0" presId="urn:microsoft.com/office/officeart/2005/8/layout/bProcess4"/>
    <dgm:cxn modelId="{C0046460-286B-4B9C-98FC-CF64D2500162}" type="presParOf" srcId="{B470E0A8-7ABC-4EF1-B8AE-58D262FEE8B0}" destId="{D516427D-8A05-4F65-AEDC-81F0DD542F44}" srcOrd="1" destOrd="0" presId="urn:microsoft.com/office/officeart/2005/8/layout/bProcess4"/>
    <dgm:cxn modelId="{F423AA4F-6A39-4C06-A06D-D28D3A6100C8}" type="presParOf" srcId="{B470E0A8-7ABC-4EF1-B8AE-58D262FEE8B0}" destId="{FC40A641-5B20-406A-BC71-A731567088C0}" srcOrd="2" destOrd="0" presId="urn:microsoft.com/office/officeart/2005/8/layout/bProcess4"/>
    <dgm:cxn modelId="{AA6FE315-ABAB-4FA5-AF88-DA4075666CC0}" type="presParOf" srcId="{FC40A641-5B20-406A-BC71-A731567088C0}" destId="{A3049F3B-343C-4E2F-881E-3AD975C87ABF}" srcOrd="0" destOrd="0" presId="urn:microsoft.com/office/officeart/2005/8/layout/bProcess4"/>
    <dgm:cxn modelId="{EF6D3C3A-D7C5-421D-8FAF-3BCCED6C05E5}" type="presParOf" srcId="{FC40A641-5B20-406A-BC71-A731567088C0}" destId="{5570865D-AFBA-44CE-9779-6283EABF5463}" srcOrd="1" destOrd="0" presId="urn:microsoft.com/office/officeart/2005/8/layout/bProcess4"/>
    <dgm:cxn modelId="{5C996896-6E78-40DB-87AF-BBC18AA7673F}" type="presParOf" srcId="{B470E0A8-7ABC-4EF1-B8AE-58D262FEE8B0}" destId="{E5A0B32C-A3D5-48E2-997E-37DDECCC9901}" srcOrd="3" destOrd="0" presId="urn:microsoft.com/office/officeart/2005/8/layout/bProcess4"/>
    <dgm:cxn modelId="{F564D99F-03F7-4ED7-8CDB-BFEC229468BB}" type="presParOf" srcId="{B470E0A8-7ABC-4EF1-B8AE-58D262FEE8B0}" destId="{15079446-50D0-4EC1-83F8-DF16A51F23DA}" srcOrd="4" destOrd="0" presId="urn:microsoft.com/office/officeart/2005/8/layout/bProcess4"/>
    <dgm:cxn modelId="{AC6591F5-4041-447B-917E-C05FC04EF157}" type="presParOf" srcId="{15079446-50D0-4EC1-83F8-DF16A51F23DA}" destId="{6BF933A6-DCEF-4BB9-A10D-5DF82E7C7FA2}" srcOrd="0" destOrd="0" presId="urn:microsoft.com/office/officeart/2005/8/layout/bProcess4"/>
    <dgm:cxn modelId="{65B2DD2C-514B-4042-9DB2-FD7F696BC9FC}" type="presParOf" srcId="{15079446-50D0-4EC1-83F8-DF16A51F23DA}" destId="{0830ACD1-A0EB-4AFE-A201-3CCD121951DC}" srcOrd="1" destOrd="0" presId="urn:microsoft.com/office/officeart/2005/8/layout/bProcess4"/>
    <dgm:cxn modelId="{44ECF36D-1CCD-487A-9705-551B8B8BCC8A}" type="presParOf" srcId="{B470E0A8-7ABC-4EF1-B8AE-58D262FEE8B0}" destId="{7C13F63C-234C-4CCC-B71C-2CE31D5FC391}" srcOrd="5" destOrd="0" presId="urn:microsoft.com/office/officeart/2005/8/layout/bProcess4"/>
    <dgm:cxn modelId="{7C8AE865-4C89-4DCC-B6E3-86A778AA7369}" type="presParOf" srcId="{B470E0A8-7ABC-4EF1-B8AE-58D262FEE8B0}" destId="{76290B6B-9C82-4CEA-AE84-8F14BC916F9B}" srcOrd="6" destOrd="0" presId="urn:microsoft.com/office/officeart/2005/8/layout/bProcess4"/>
    <dgm:cxn modelId="{7A5FA4EA-2186-43CD-915C-C3B0DE127D2B}" type="presParOf" srcId="{76290B6B-9C82-4CEA-AE84-8F14BC916F9B}" destId="{787A224D-4DB3-4F44-B4C3-95B58E76D04A}" srcOrd="0" destOrd="0" presId="urn:microsoft.com/office/officeart/2005/8/layout/bProcess4"/>
    <dgm:cxn modelId="{3B7F4F6B-27B8-4A34-8ED6-B411FF46A178}" type="presParOf" srcId="{76290B6B-9C82-4CEA-AE84-8F14BC916F9B}" destId="{90E07510-9C55-4F2B-A48B-E95972F67AB1}" srcOrd="1" destOrd="0" presId="urn:microsoft.com/office/officeart/2005/8/layout/bProcess4"/>
    <dgm:cxn modelId="{FB021E25-1E52-4E66-9462-4CE54C25D887}" type="presParOf" srcId="{B470E0A8-7ABC-4EF1-B8AE-58D262FEE8B0}" destId="{4BBF433D-DB80-47AF-AAD1-0B895DF26075}" srcOrd="7" destOrd="0" presId="urn:microsoft.com/office/officeart/2005/8/layout/bProcess4"/>
    <dgm:cxn modelId="{E376EBB4-99CF-4785-9069-4A5D533572F9}" type="presParOf" srcId="{B470E0A8-7ABC-4EF1-B8AE-58D262FEE8B0}" destId="{2F109377-73F4-4058-B260-A05E581B6EBD}" srcOrd="8" destOrd="0" presId="urn:microsoft.com/office/officeart/2005/8/layout/bProcess4"/>
    <dgm:cxn modelId="{DDE27581-FE4D-43AE-8017-F31CB8B779FD}" type="presParOf" srcId="{2F109377-73F4-4058-B260-A05E581B6EBD}" destId="{650ED380-3D11-486C-B32A-C0EE648C3717}" srcOrd="0" destOrd="0" presId="urn:microsoft.com/office/officeart/2005/8/layout/bProcess4"/>
    <dgm:cxn modelId="{AB034952-7104-463F-AF06-3023405AD9DE}" type="presParOf" srcId="{2F109377-73F4-4058-B260-A05E581B6EBD}" destId="{CFA8DA4B-4EF6-4E77-89B5-1995ED9D963B}" srcOrd="1" destOrd="0" presId="urn:microsoft.com/office/officeart/2005/8/layout/bProcess4"/>
    <dgm:cxn modelId="{139A8CBD-C85C-4E08-8954-9B3DFBFEA61B}" type="presParOf" srcId="{B470E0A8-7ABC-4EF1-B8AE-58D262FEE8B0}" destId="{5EF1BD5C-B1F8-4331-8360-161470DBA9A9}" srcOrd="9" destOrd="0" presId="urn:microsoft.com/office/officeart/2005/8/layout/bProcess4"/>
    <dgm:cxn modelId="{E34F8336-3621-48F3-9608-1C00DDF8E507}" type="presParOf" srcId="{B470E0A8-7ABC-4EF1-B8AE-58D262FEE8B0}" destId="{5F89B503-85E9-4397-B39A-37B19EA28FD7}" srcOrd="10" destOrd="0" presId="urn:microsoft.com/office/officeart/2005/8/layout/bProcess4"/>
    <dgm:cxn modelId="{476DA47A-4824-4590-A71A-3F27203A61FC}" type="presParOf" srcId="{5F89B503-85E9-4397-B39A-37B19EA28FD7}" destId="{F091552C-77F0-4A1E-B408-4F45779BF4BB}" srcOrd="0" destOrd="0" presId="urn:microsoft.com/office/officeart/2005/8/layout/bProcess4"/>
    <dgm:cxn modelId="{18137C1E-031C-4C08-83E8-40DB353FE0A6}" type="presParOf" srcId="{5F89B503-85E9-4397-B39A-37B19EA28FD7}" destId="{F1EB0D25-B34C-4BB7-8C40-9AB224CDBDAC}" srcOrd="1" destOrd="0" presId="urn:microsoft.com/office/officeart/2005/8/layout/bProcess4"/>
    <dgm:cxn modelId="{AF06C6FA-3F2A-47C0-ACAB-4D26C121544E}" type="presParOf" srcId="{B470E0A8-7ABC-4EF1-B8AE-58D262FEE8B0}" destId="{64EA4404-8D72-4E3A-9408-8DE5196927B6}" srcOrd="11" destOrd="0" presId="urn:microsoft.com/office/officeart/2005/8/layout/bProcess4"/>
    <dgm:cxn modelId="{D7AB0DB5-1F22-4BB8-8947-B092ABB71FC5}" type="presParOf" srcId="{B470E0A8-7ABC-4EF1-B8AE-58D262FEE8B0}" destId="{6066E334-EA7F-467E-ADFF-0A08B8C3B78E}" srcOrd="12" destOrd="0" presId="urn:microsoft.com/office/officeart/2005/8/layout/bProcess4"/>
    <dgm:cxn modelId="{3BAAD600-C557-4034-9C98-BA418F691F1D}" type="presParOf" srcId="{6066E334-EA7F-467E-ADFF-0A08B8C3B78E}" destId="{C9AE8D60-FDFA-4E19-8F3D-9F03EDBC3EB2}" srcOrd="0" destOrd="0" presId="urn:microsoft.com/office/officeart/2005/8/layout/bProcess4"/>
    <dgm:cxn modelId="{E32D8453-91EB-4764-997B-50D68CFB5BEE}" type="presParOf" srcId="{6066E334-EA7F-467E-ADFF-0A08B8C3B78E}" destId="{63FAC0BB-553D-4C79-801F-E787DA4C8B6E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9660EC5-E526-41B1-9E22-C72F1030FEB7}" type="doc">
      <dgm:prSet loTypeId="urn:microsoft.com/office/officeart/2005/8/layout/default#2" loCatId="list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449D8E-2A43-4A2E-BA4D-FEC0E9C719A2}">
      <dgm:prSet phldrT="[Текст]"/>
      <dgm:spPr/>
      <dgm:t>
        <a:bodyPr/>
        <a:lstStyle/>
        <a:p>
          <a:r>
            <a:rPr lang="ru-RU" b="1" dirty="0" smtClean="0">
              <a:solidFill>
                <a:schemeClr val="tx2"/>
              </a:solidFill>
            </a:rPr>
            <a:t>Ожидаемые результаты не соответствуют  содержанию образовательного процесса</a:t>
          </a:r>
        </a:p>
      </dgm:t>
    </dgm:pt>
    <dgm:pt modelId="{229AB74B-C079-4A3D-8943-EF5F02DE99A2}" type="parTrans" cxnId="{42C4E9F2-A49A-4FF3-B473-A71426DFCB15}">
      <dgm:prSet/>
      <dgm:spPr/>
      <dgm:t>
        <a:bodyPr/>
        <a:lstStyle/>
        <a:p>
          <a:endParaRPr lang="ru-RU"/>
        </a:p>
      </dgm:t>
    </dgm:pt>
    <dgm:pt modelId="{F77E30D3-0696-4320-9375-AEE716E29652}" type="sibTrans" cxnId="{42C4E9F2-A49A-4FF3-B473-A71426DFCB15}">
      <dgm:prSet/>
      <dgm:spPr/>
      <dgm:t>
        <a:bodyPr/>
        <a:lstStyle/>
        <a:p>
          <a:endParaRPr lang="ru-RU"/>
        </a:p>
      </dgm:t>
    </dgm:pt>
    <dgm:pt modelId="{F865E4A7-1DA7-4AA0-8741-CA73B6CDB825}">
      <dgm:prSet phldrT="[Текст]"/>
      <dgm:spPr/>
      <dgm:t>
        <a:bodyPr/>
        <a:lstStyle/>
        <a:p>
          <a:r>
            <a:rPr lang="ru-RU" b="1" dirty="0" smtClean="0">
              <a:solidFill>
                <a:schemeClr val="tx2"/>
              </a:solidFill>
            </a:rPr>
            <a:t>Формулировка ожидаемых результатов  размыта, неконкретна</a:t>
          </a:r>
          <a:endParaRPr lang="ru-RU" b="1" dirty="0">
            <a:solidFill>
              <a:schemeClr val="tx2"/>
            </a:solidFill>
          </a:endParaRPr>
        </a:p>
      </dgm:t>
    </dgm:pt>
    <dgm:pt modelId="{4FCC563F-F688-4FC3-B03F-7D255F506661}" type="parTrans" cxnId="{60ED7971-A445-4F94-BB5E-467FC3B3339E}">
      <dgm:prSet/>
      <dgm:spPr/>
      <dgm:t>
        <a:bodyPr/>
        <a:lstStyle/>
        <a:p>
          <a:endParaRPr lang="ru-RU"/>
        </a:p>
      </dgm:t>
    </dgm:pt>
    <dgm:pt modelId="{28825390-FD2B-4B34-AEE8-EE13C47B266B}" type="sibTrans" cxnId="{60ED7971-A445-4F94-BB5E-467FC3B3339E}">
      <dgm:prSet/>
      <dgm:spPr/>
      <dgm:t>
        <a:bodyPr/>
        <a:lstStyle/>
        <a:p>
          <a:endParaRPr lang="ru-RU"/>
        </a:p>
      </dgm:t>
    </dgm:pt>
    <dgm:pt modelId="{A63255B1-33D9-4770-A038-D8CFDFE0684D}">
      <dgm:prSet phldrT="[Текст]"/>
      <dgm:spPr/>
      <dgm:t>
        <a:bodyPr/>
        <a:lstStyle/>
        <a:p>
          <a:r>
            <a:rPr lang="ru-RU" b="1" dirty="0" smtClean="0">
              <a:solidFill>
                <a:schemeClr val="tx2"/>
              </a:solidFill>
            </a:rPr>
            <a:t>Не определены критерии оценки качества обучения в рамках реализации программы </a:t>
          </a:r>
          <a:endParaRPr lang="ru-RU" b="1" dirty="0">
            <a:solidFill>
              <a:schemeClr val="tx2"/>
            </a:solidFill>
          </a:endParaRPr>
        </a:p>
      </dgm:t>
    </dgm:pt>
    <dgm:pt modelId="{067E657A-06F9-4780-A4F1-5D7C00F1AC0D}" type="parTrans" cxnId="{6E5F8A7C-256B-4878-A2D7-37EAEEB36461}">
      <dgm:prSet/>
      <dgm:spPr/>
      <dgm:t>
        <a:bodyPr/>
        <a:lstStyle/>
        <a:p>
          <a:endParaRPr lang="ru-RU"/>
        </a:p>
      </dgm:t>
    </dgm:pt>
    <dgm:pt modelId="{2AEFF50B-51D2-40FA-BAA4-1F8210C73697}" type="sibTrans" cxnId="{6E5F8A7C-256B-4878-A2D7-37EAEEB36461}">
      <dgm:prSet/>
      <dgm:spPr/>
      <dgm:t>
        <a:bodyPr/>
        <a:lstStyle/>
        <a:p>
          <a:endParaRPr lang="ru-RU"/>
        </a:p>
      </dgm:t>
    </dgm:pt>
    <dgm:pt modelId="{3EC647EE-1E1B-451E-9DE1-A4B3BB6D9B2B}">
      <dgm:prSet phldrT="[Текст]"/>
      <dgm:spPr/>
      <dgm:t>
        <a:bodyPr/>
        <a:lstStyle/>
        <a:p>
          <a:r>
            <a:rPr lang="ru-RU" b="1" dirty="0" smtClean="0">
              <a:solidFill>
                <a:schemeClr val="tx2"/>
              </a:solidFill>
            </a:rPr>
            <a:t> Усложнение теоретических знаний, практических навыков отражено только при помощи добавления слова «новые»</a:t>
          </a:r>
          <a:endParaRPr lang="ru-RU" b="1" dirty="0">
            <a:solidFill>
              <a:schemeClr val="tx2"/>
            </a:solidFill>
          </a:endParaRPr>
        </a:p>
      </dgm:t>
    </dgm:pt>
    <dgm:pt modelId="{A0C7FE69-E4D0-479A-BAB7-F209A71010F1}" type="parTrans" cxnId="{2003E0A7-0232-43E7-9F71-E7DF72FC6E4C}">
      <dgm:prSet/>
      <dgm:spPr/>
      <dgm:t>
        <a:bodyPr/>
        <a:lstStyle/>
        <a:p>
          <a:endParaRPr lang="ru-RU"/>
        </a:p>
      </dgm:t>
    </dgm:pt>
    <dgm:pt modelId="{B593D611-3B45-481A-9FB7-628E126048F6}" type="sibTrans" cxnId="{2003E0A7-0232-43E7-9F71-E7DF72FC6E4C}">
      <dgm:prSet/>
      <dgm:spPr/>
      <dgm:t>
        <a:bodyPr/>
        <a:lstStyle/>
        <a:p>
          <a:endParaRPr lang="ru-RU"/>
        </a:p>
      </dgm:t>
    </dgm:pt>
    <dgm:pt modelId="{190D0A77-C53D-4C05-ABA0-67817BFAEA22}" type="pres">
      <dgm:prSet presAssocID="{A9660EC5-E526-41B1-9E22-C72F1030FE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357477-495B-4901-B7D6-042E91206603}" type="pres">
      <dgm:prSet presAssocID="{77449D8E-2A43-4A2E-BA4D-FEC0E9C719A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D4C443-9CC7-45F3-83F9-23AF3D15CAB9}" type="pres">
      <dgm:prSet presAssocID="{F77E30D3-0696-4320-9375-AEE716E29652}" presName="sibTrans" presStyleCnt="0"/>
      <dgm:spPr/>
      <dgm:t>
        <a:bodyPr/>
        <a:lstStyle/>
        <a:p>
          <a:endParaRPr lang="ru-RU"/>
        </a:p>
      </dgm:t>
    </dgm:pt>
    <dgm:pt modelId="{D79CE784-4A8E-4469-B4A0-0C370954520F}" type="pres">
      <dgm:prSet presAssocID="{F865E4A7-1DA7-4AA0-8741-CA73B6CDB82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C56BAF-C66B-4E8B-AD1F-599A4D83EFA4}" type="pres">
      <dgm:prSet presAssocID="{28825390-FD2B-4B34-AEE8-EE13C47B266B}" presName="sibTrans" presStyleCnt="0"/>
      <dgm:spPr/>
      <dgm:t>
        <a:bodyPr/>
        <a:lstStyle/>
        <a:p>
          <a:endParaRPr lang="ru-RU"/>
        </a:p>
      </dgm:t>
    </dgm:pt>
    <dgm:pt modelId="{6B5897C9-16BF-4113-9A6E-C47BFE4A4AD6}" type="pres">
      <dgm:prSet presAssocID="{A63255B1-33D9-4770-A038-D8CFDFE0684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825324-FE85-4D8F-9E88-C9E6FAF99929}" type="pres">
      <dgm:prSet presAssocID="{2AEFF50B-51D2-40FA-BAA4-1F8210C73697}" presName="sibTrans" presStyleCnt="0"/>
      <dgm:spPr/>
      <dgm:t>
        <a:bodyPr/>
        <a:lstStyle/>
        <a:p>
          <a:endParaRPr lang="ru-RU"/>
        </a:p>
      </dgm:t>
    </dgm:pt>
    <dgm:pt modelId="{88B69327-3AFC-4222-B26E-CE45D5AE48B4}" type="pres">
      <dgm:prSet presAssocID="{3EC647EE-1E1B-451E-9DE1-A4B3BB6D9B2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C4E9F2-A49A-4FF3-B473-A71426DFCB15}" srcId="{A9660EC5-E526-41B1-9E22-C72F1030FEB7}" destId="{77449D8E-2A43-4A2E-BA4D-FEC0E9C719A2}" srcOrd="0" destOrd="0" parTransId="{229AB74B-C079-4A3D-8943-EF5F02DE99A2}" sibTransId="{F77E30D3-0696-4320-9375-AEE716E29652}"/>
    <dgm:cxn modelId="{60ED7971-A445-4F94-BB5E-467FC3B3339E}" srcId="{A9660EC5-E526-41B1-9E22-C72F1030FEB7}" destId="{F865E4A7-1DA7-4AA0-8741-CA73B6CDB825}" srcOrd="1" destOrd="0" parTransId="{4FCC563F-F688-4FC3-B03F-7D255F506661}" sibTransId="{28825390-FD2B-4B34-AEE8-EE13C47B266B}"/>
    <dgm:cxn modelId="{674F271D-6A1A-4F53-96CC-DEBEC2ECB1EE}" type="presOf" srcId="{3EC647EE-1E1B-451E-9DE1-A4B3BB6D9B2B}" destId="{88B69327-3AFC-4222-B26E-CE45D5AE48B4}" srcOrd="0" destOrd="0" presId="urn:microsoft.com/office/officeart/2005/8/layout/default#2"/>
    <dgm:cxn modelId="{2003E0A7-0232-43E7-9F71-E7DF72FC6E4C}" srcId="{A9660EC5-E526-41B1-9E22-C72F1030FEB7}" destId="{3EC647EE-1E1B-451E-9DE1-A4B3BB6D9B2B}" srcOrd="3" destOrd="0" parTransId="{A0C7FE69-E4D0-479A-BAB7-F209A71010F1}" sibTransId="{B593D611-3B45-481A-9FB7-628E126048F6}"/>
    <dgm:cxn modelId="{6A3A7515-E64F-4BDA-BDE6-059DDE2A7F2C}" type="presOf" srcId="{A63255B1-33D9-4770-A038-D8CFDFE0684D}" destId="{6B5897C9-16BF-4113-9A6E-C47BFE4A4AD6}" srcOrd="0" destOrd="0" presId="urn:microsoft.com/office/officeart/2005/8/layout/default#2"/>
    <dgm:cxn modelId="{2061DFE4-CD7C-4B48-B67C-9EB6A434AB20}" type="presOf" srcId="{77449D8E-2A43-4A2E-BA4D-FEC0E9C719A2}" destId="{0B357477-495B-4901-B7D6-042E91206603}" srcOrd="0" destOrd="0" presId="urn:microsoft.com/office/officeart/2005/8/layout/default#2"/>
    <dgm:cxn modelId="{E917D789-57EF-43E0-996E-93E39B71A745}" type="presOf" srcId="{A9660EC5-E526-41B1-9E22-C72F1030FEB7}" destId="{190D0A77-C53D-4C05-ABA0-67817BFAEA22}" srcOrd="0" destOrd="0" presId="urn:microsoft.com/office/officeart/2005/8/layout/default#2"/>
    <dgm:cxn modelId="{A4D87D05-E63A-46E1-8F8D-885D6F5CA689}" type="presOf" srcId="{F865E4A7-1DA7-4AA0-8741-CA73B6CDB825}" destId="{D79CE784-4A8E-4469-B4A0-0C370954520F}" srcOrd="0" destOrd="0" presId="urn:microsoft.com/office/officeart/2005/8/layout/default#2"/>
    <dgm:cxn modelId="{6E5F8A7C-256B-4878-A2D7-37EAEEB36461}" srcId="{A9660EC5-E526-41B1-9E22-C72F1030FEB7}" destId="{A63255B1-33D9-4770-A038-D8CFDFE0684D}" srcOrd="2" destOrd="0" parTransId="{067E657A-06F9-4780-A4F1-5D7C00F1AC0D}" sibTransId="{2AEFF50B-51D2-40FA-BAA4-1F8210C73697}"/>
    <dgm:cxn modelId="{31A65834-05F9-44E8-9E57-622FCE4B1AD2}" type="presParOf" srcId="{190D0A77-C53D-4C05-ABA0-67817BFAEA22}" destId="{0B357477-495B-4901-B7D6-042E91206603}" srcOrd="0" destOrd="0" presId="urn:microsoft.com/office/officeart/2005/8/layout/default#2"/>
    <dgm:cxn modelId="{B9CDFA79-6CE0-486E-8DC9-71D2D812BA04}" type="presParOf" srcId="{190D0A77-C53D-4C05-ABA0-67817BFAEA22}" destId="{EBD4C443-9CC7-45F3-83F9-23AF3D15CAB9}" srcOrd="1" destOrd="0" presId="urn:microsoft.com/office/officeart/2005/8/layout/default#2"/>
    <dgm:cxn modelId="{83069B54-084E-480B-A01D-433FBDE78507}" type="presParOf" srcId="{190D0A77-C53D-4C05-ABA0-67817BFAEA22}" destId="{D79CE784-4A8E-4469-B4A0-0C370954520F}" srcOrd="2" destOrd="0" presId="urn:microsoft.com/office/officeart/2005/8/layout/default#2"/>
    <dgm:cxn modelId="{0318CCD3-8236-497F-9302-E916409FC5BE}" type="presParOf" srcId="{190D0A77-C53D-4C05-ABA0-67817BFAEA22}" destId="{53C56BAF-C66B-4E8B-AD1F-599A4D83EFA4}" srcOrd="3" destOrd="0" presId="urn:microsoft.com/office/officeart/2005/8/layout/default#2"/>
    <dgm:cxn modelId="{E52B12CC-25F7-4E49-AF54-DC77FF4DC3CD}" type="presParOf" srcId="{190D0A77-C53D-4C05-ABA0-67817BFAEA22}" destId="{6B5897C9-16BF-4113-9A6E-C47BFE4A4AD6}" srcOrd="4" destOrd="0" presId="urn:microsoft.com/office/officeart/2005/8/layout/default#2"/>
    <dgm:cxn modelId="{5C2B3045-E3C7-4302-9FC5-4CFBBB36B6F3}" type="presParOf" srcId="{190D0A77-C53D-4C05-ABA0-67817BFAEA22}" destId="{00825324-FE85-4D8F-9E88-C9E6FAF99929}" srcOrd="5" destOrd="0" presId="urn:microsoft.com/office/officeart/2005/8/layout/default#2"/>
    <dgm:cxn modelId="{9BA9E766-E066-4DE2-9B62-44A537BCAFC5}" type="presParOf" srcId="{190D0A77-C53D-4C05-ABA0-67817BFAEA22}" destId="{88B69327-3AFC-4222-B26E-CE45D5AE48B4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9660EC5-E526-41B1-9E22-C72F1030FEB7}" type="doc">
      <dgm:prSet loTypeId="urn:microsoft.com/office/officeart/2005/8/layout/default#3" loCatId="list" qsTypeId="urn:microsoft.com/office/officeart/2005/8/quickstyle/3d2#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449D8E-2A43-4A2E-BA4D-FEC0E9C719A2}">
      <dgm:prSet phldrT="[Текст]"/>
      <dgm:spPr/>
      <dgm:t>
        <a:bodyPr/>
        <a:lstStyle/>
        <a:p>
          <a:r>
            <a:rPr lang="ru-RU" b="1" dirty="0" smtClean="0">
              <a:solidFill>
                <a:schemeClr val="tx2"/>
              </a:solidFill>
            </a:rPr>
            <a:t>Ожидаемые результаты не соответствуют  содержанию образовательного процесса</a:t>
          </a:r>
        </a:p>
      </dgm:t>
    </dgm:pt>
    <dgm:pt modelId="{229AB74B-C079-4A3D-8943-EF5F02DE99A2}" type="parTrans" cxnId="{42C4E9F2-A49A-4FF3-B473-A71426DFCB15}">
      <dgm:prSet/>
      <dgm:spPr/>
      <dgm:t>
        <a:bodyPr/>
        <a:lstStyle/>
        <a:p>
          <a:endParaRPr lang="ru-RU"/>
        </a:p>
      </dgm:t>
    </dgm:pt>
    <dgm:pt modelId="{F77E30D3-0696-4320-9375-AEE716E29652}" type="sibTrans" cxnId="{42C4E9F2-A49A-4FF3-B473-A71426DFCB15}">
      <dgm:prSet/>
      <dgm:spPr/>
      <dgm:t>
        <a:bodyPr/>
        <a:lstStyle/>
        <a:p>
          <a:endParaRPr lang="ru-RU"/>
        </a:p>
      </dgm:t>
    </dgm:pt>
    <dgm:pt modelId="{F865E4A7-1DA7-4AA0-8741-CA73B6CDB825}">
      <dgm:prSet phldrT="[Текст]"/>
      <dgm:spPr/>
      <dgm:t>
        <a:bodyPr/>
        <a:lstStyle/>
        <a:p>
          <a:r>
            <a:rPr lang="ru-RU" b="1" dirty="0" smtClean="0">
              <a:solidFill>
                <a:schemeClr val="tx2"/>
              </a:solidFill>
            </a:rPr>
            <a:t>Формулировка ожидаемых результатов  размыта, неконкретна</a:t>
          </a:r>
          <a:endParaRPr lang="ru-RU" b="1" dirty="0">
            <a:solidFill>
              <a:schemeClr val="tx2"/>
            </a:solidFill>
          </a:endParaRPr>
        </a:p>
      </dgm:t>
    </dgm:pt>
    <dgm:pt modelId="{4FCC563F-F688-4FC3-B03F-7D255F506661}" type="parTrans" cxnId="{60ED7971-A445-4F94-BB5E-467FC3B3339E}">
      <dgm:prSet/>
      <dgm:spPr/>
      <dgm:t>
        <a:bodyPr/>
        <a:lstStyle/>
        <a:p>
          <a:endParaRPr lang="ru-RU"/>
        </a:p>
      </dgm:t>
    </dgm:pt>
    <dgm:pt modelId="{28825390-FD2B-4B34-AEE8-EE13C47B266B}" type="sibTrans" cxnId="{60ED7971-A445-4F94-BB5E-467FC3B3339E}">
      <dgm:prSet/>
      <dgm:spPr/>
      <dgm:t>
        <a:bodyPr/>
        <a:lstStyle/>
        <a:p>
          <a:endParaRPr lang="ru-RU"/>
        </a:p>
      </dgm:t>
    </dgm:pt>
    <dgm:pt modelId="{A63255B1-33D9-4770-A038-D8CFDFE0684D}">
      <dgm:prSet phldrT="[Текст]"/>
      <dgm:spPr/>
      <dgm:t>
        <a:bodyPr/>
        <a:lstStyle/>
        <a:p>
          <a:r>
            <a:rPr lang="ru-RU" b="1" dirty="0" smtClean="0">
              <a:solidFill>
                <a:schemeClr val="tx2"/>
              </a:solidFill>
            </a:rPr>
            <a:t>Не определены критерии оценки качества обучения в рамках реализации программы </a:t>
          </a:r>
          <a:endParaRPr lang="ru-RU" b="1" dirty="0">
            <a:solidFill>
              <a:schemeClr val="tx2"/>
            </a:solidFill>
          </a:endParaRPr>
        </a:p>
      </dgm:t>
    </dgm:pt>
    <dgm:pt modelId="{067E657A-06F9-4780-A4F1-5D7C00F1AC0D}" type="parTrans" cxnId="{6E5F8A7C-256B-4878-A2D7-37EAEEB36461}">
      <dgm:prSet/>
      <dgm:spPr/>
      <dgm:t>
        <a:bodyPr/>
        <a:lstStyle/>
        <a:p>
          <a:endParaRPr lang="ru-RU"/>
        </a:p>
      </dgm:t>
    </dgm:pt>
    <dgm:pt modelId="{2AEFF50B-51D2-40FA-BAA4-1F8210C73697}" type="sibTrans" cxnId="{6E5F8A7C-256B-4878-A2D7-37EAEEB36461}">
      <dgm:prSet/>
      <dgm:spPr/>
      <dgm:t>
        <a:bodyPr/>
        <a:lstStyle/>
        <a:p>
          <a:endParaRPr lang="ru-RU"/>
        </a:p>
      </dgm:t>
    </dgm:pt>
    <dgm:pt modelId="{3EC647EE-1E1B-451E-9DE1-A4B3BB6D9B2B}">
      <dgm:prSet phldrT="[Текст]"/>
      <dgm:spPr/>
      <dgm:t>
        <a:bodyPr/>
        <a:lstStyle/>
        <a:p>
          <a:r>
            <a:rPr lang="ru-RU" b="1" dirty="0" smtClean="0">
              <a:solidFill>
                <a:schemeClr val="tx2"/>
              </a:solidFill>
            </a:rPr>
            <a:t> Усложнение теоретических знаний, практических навыков отражено только при помощи добавления слова «новые»</a:t>
          </a:r>
          <a:endParaRPr lang="ru-RU" b="1" dirty="0">
            <a:solidFill>
              <a:schemeClr val="tx2"/>
            </a:solidFill>
          </a:endParaRPr>
        </a:p>
      </dgm:t>
    </dgm:pt>
    <dgm:pt modelId="{A0C7FE69-E4D0-479A-BAB7-F209A71010F1}" type="parTrans" cxnId="{2003E0A7-0232-43E7-9F71-E7DF72FC6E4C}">
      <dgm:prSet/>
      <dgm:spPr/>
      <dgm:t>
        <a:bodyPr/>
        <a:lstStyle/>
        <a:p>
          <a:endParaRPr lang="ru-RU"/>
        </a:p>
      </dgm:t>
    </dgm:pt>
    <dgm:pt modelId="{B593D611-3B45-481A-9FB7-628E126048F6}" type="sibTrans" cxnId="{2003E0A7-0232-43E7-9F71-E7DF72FC6E4C}">
      <dgm:prSet/>
      <dgm:spPr/>
      <dgm:t>
        <a:bodyPr/>
        <a:lstStyle/>
        <a:p>
          <a:endParaRPr lang="ru-RU"/>
        </a:p>
      </dgm:t>
    </dgm:pt>
    <dgm:pt modelId="{190D0A77-C53D-4C05-ABA0-67817BFAEA22}" type="pres">
      <dgm:prSet presAssocID="{A9660EC5-E526-41B1-9E22-C72F1030FE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357477-495B-4901-B7D6-042E91206603}" type="pres">
      <dgm:prSet presAssocID="{77449D8E-2A43-4A2E-BA4D-FEC0E9C719A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D4C443-9CC7-45F3-83F9-23AF3D15CAB9}" type="pres">
      <dgm:prSet presAssocID="{F77E30D3-0696-4320-9375-AEE716E29652}" presName="sibTrans" presStyleCnt="0"/>
      <dgm:spPr/>
      <dgm:t>
        <a:bodyPr/>
        <a:lstStyle/>
        <a:p>
          <a:endParaRPr lang="ru-RU"/>
        </a:p>
      </dgm:t>
    </dgm:pt>
    <dgm:pt modelId="{D79CE784-4A8E-4469-B4A0-0C370954520F}" type="pres">
      <dgm:prSet presAssocID="{F865E4A7-1DA7-4AA0-8741-CA73B6CDB82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C56BAF-C66B-4E8B-AD1F-599A4D83EFA4}" type="pres">
      <dgm:prSet presAssocID="{28825390-FD2B-4B34-AEE8-EE13C47B266B}" presName="sibTrans" presStyleCnt="0"/>
      <dgm:spPr/>
      <dgm:t>
        <a:bodyPr/>
        <a:lstStyle/>
        <a:p>
          <a:endParaRPr lang="ru-RU"/>
        </a:p>
      </dgm:t>
    </dgm:pt>
    <dgm:pt modelId="{6B5897C9-16BF-4113-9A6E-C47BFE4A4AD6}" type="pres">
      <dgm:prSet presAssocID="{A63255B1-33D9-4770-A038-D8CFDFE0684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825324-FE85-4D8F-9E88-C9E6FAF99929}" type="pres">
      <dgm:prSet presAssocID="{2AEFF50B-51D2-40FA-BAA4-1F8210C73697}" presName="sibTrans" presStyleCnt="0"/>
      <dgm:spPr/>
      <dgm:t>
        <a:bodyPr/>
        <a:lstStyle/>
        <a:p>
          <a:endParaRPr lang="ru-RU"/>
        </a:p>
      </dgm:t>
    </dgm:pt>
    <dgm:pt modelId="{88B69327-3AFC-4222-B26E-CE45D5AE48B4}" type="pres">
      <dgm:prSet presAssocID="{3EC647EE-1E1B-451E-9DE1-A4B3BB6D9B2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977D7C-6450-4910-8E93-AD151962CCA0}" type="presOf" srcId="{77449D8E-2A43-4A2E-BA4D-FEC0E9C719A2}" destId="{0B357477-495B-4901-B7D6-042E91206603}" srcOrd="0" destOrd="0" presId="urn:microsoft.com/office/officeart/2005/8/layout/default#3"/>
    <dgm:cxn modelId="{42C4E9F2-A49A-4FF3-B473-A71426DFCB15}" srcId="{A9660EC5-E526-41B1-9E22-C72F1030FEB7}" destId="{77449D8E-2A43-4A2E-BA4D-FEC0E9C719A2}" srcOrd="0" destOrd="0" parTransId="{229AB74B-C079-4A3D-8943-EF5F02DE99A2}" sibTransId="{F77E30D3-0696-4320-9375-AEE716E29652}"/>
    <dgm:cxn modelId="{60ED7971-A445-4F94-BB5E-467FC3B3339E}" srcId="{A9660EC5-E526-41B1-9E22-C72F1030FEB7}" destId="{F865E4A7-1DA7-4AA0-8741-CA73B6CDB825}" srcOrd="1" destOrd="0" parTransId="{4FCC563F-F688-4FC3-B03F-7D255F506661}" sibTransId="{28825390-FD2B-4B34-AEE8-EE13C47B266B}"/>
    <dgm:cxn modelId="{2003E0A7-0232-43E7-9F71-E7DF72FC6E4C}" srcId="{A9660EC5-E526-41B1-9E22-C72F1030FEB7}" destId="{3EC647EE-1E1B-451E-9DE1-A4B3BB6D9B2B}" srcOrd="3" destOrd="0" parTransId="{A0C7FE69-E4D0-479A-BAB7-F209A71010F1}" sibTransId="{B593D611-3B45-481A-9FB7-628E126048F6}"/>
    <dgm:cxn modelId="{426CFF68-E413-4BB1-99ED-4871F063F7B3}" type="presOf" srcId="{3EC647EE-1E1B-451E-9DE1-A4B3BB6D9B2B}" destId="{88B69327-3AFC-4222-B26E-CE45D5AE48B4}" srcOrd="0" destOrd="0" presId="urn:microsoft.com/office/officeart/2005/8/layout/default#3"/>
    <dgm:cxn modelId="{6E5F8A7C-256B-4878-A2D7-37EAEEB36461}" srcId="{A9660EC5-E526-41B1-9E22-C72F1030FEB7}" destId="{A63255B1-33D9-4770-A038-D8CFDFE0684D}" srcOrd="2" destOrd="0" parTransId="{067E657A-06F9-4780-A4F1-5D7C00F1AC0D}" sibTransId="{2AEFF50B-51D2-40FA-BAA4-1F8210C73697}"/>
    <dgm:cxn modelId="{1AD1DD0F-C6AB-41BF-A553-6E89C47A6244}" type="presOf" srcId="{A63255B1-33D9-4770-A038-D8CFDFE0684D}" destId="{6B5897C9-16BF-4113-9A6E-C47BFE4A4AD6}" srcOrd="0" destOrd="0" presId="urn:microsoft.com/office/officeart/2005/8/layout/default#3"/>
    <dgm:cxn modelId="{F9993471-5BE1-48E9-8226-9E9395D431F4}" type="presOf" srcId="{F865E4A7-1DA7-4AA0-8741-CA73B6CDB825}" destId="{D79CE784-4A8E-4469-B4A0-0C370954520F}" srcOrd="0" destOrd="0" presId="urn:microsoft.com/office/officeart/2005/8/layout/default#3"/>
    <dgm:cxn modelId="{71CE1194-38A0-4C76-8A2D-21219FEC3AF3}" type="presOf" srcId="{A9660EC5-E526-41B1-9E22-C72F1030FEB7}" destId="{190D0A77-C53D-4C05-ABA0-67817BFAEA22}" srcOrd="0" destOrd="0" presId="urn:microsoft.com/office/officeart/2005/8/layout/default#3"/>
    <dgm:cxn modelId="{8597BB72-FDB8-431B-9ED2-A586017F866D}" type="presParOf" srcId="{190D0A77-C53D-4C05-ABA0-67817BFAEA22}" destId="{0B357477-495B-4901-B7D6-042E91206603}" srcOrd="0" destOrd="0" presId="urn:microsoft.com/office/officeart/2005/8/layout/default#3"/>
    <dgm:cxn modelId="{7D9EC794-C931-4F58-BB29-7AAB20251FE6}" type="presParOf" srcId="{190D0A77-C53D-4C05-ABA0-67817BFAEA22}" destId="{EBD4C443-9CC7-45F3-83F9-23AF3D15CAB9}" srcOrd="1" destOrd="0" presId="urn:microsoft.com/office/officeart/2005/8/layout/default#3"/>
    <dgm:cxn modelId="{72D27312-4E0F-4AAB-8C1D-D89C64BD9EF8}" type="presParOf" srcId="{190D0A77-C53D-4C05-ABA0-67817BFAEA22}" destId="{D79CE784-4A8E-4469-B4A0-0C370954520F}" srcOrd="2" destOrd="0" presId="urn:microsoft.com/office/officeart/2005/8/layout/default#3"/>
    <dgm:cxn modelId="{F6CC115C-C713-4438-954F-30EDEBC6DB10}" type="presParOf" srcId="{190D0A77-C53D-4C05-ABA0-67817BFAEA22}" destId="{53C56BAF-C66B-4E8B-AD1F-599A4D83EFA4}" srcOrd="3" destOrd="0" presId="urn:microsoft.com/office/officeart/2005/8/layout/default#3"/>
    <dgm:cxn modelId="{BFCBED72-93A5-4268-9FE6-B7B6E661B5CC}" type="presParOf" srcId="{190D0A77-C53D-4C05-ABA0-67817BFAEA22}" destId="{6B5897C9-16BF-4113-9A6E-C47BFE4A4AD6}" srcOrd="4" destOrd="0" presId="urn:microsoft.com/office/officeart/2005/8/layout/default#3"/>
    <dgm:cxn modelId="{F4B89FB7-90F6-4073-8D80-A86C7A0D92E3}" type="presParOf" srcId="{190D0A77-C53D-4C05-ABA0-67817BFAEA22}" destId="{00825324-FE85-4D8F-9E88-C9E6FAF99929}" srcOrd="5" destOrd="0" presId="urn:microsoft.com/office/officeart/2005/8/layout/default#3"/>
    <dgm:cxn modelId="{533A3524-F94F-47E9-9C5D-4D933D0DAB72}" type="presParOf" srcId="{190D0A77-C53D-4C05-ABA0-67817BFAEA22}" destId="{88B69327-3AFC-4222-B26E-CE45D5AE48B4}" srcOrd="6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50876B-C409-4875-9C1D-13DA85110AA0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9864C0-9DB2-478E-A8FE-8D6855EECD77}">
      <dgm:prSet custT="1"/>
      <dgm:spPr>
        <a:effectLst>
          <a:glow rad="1397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2800" dirty="0" smtClean="0">
              <a:solidFill>
                <a:schemeClr val="bg2">
                  <a:lumMod val="50000"/>
                </a:schemeClr>
              </a:solidFill>
              <a:latin typeface="Arial Black" pitchFamily="34" charset="0"/>
            </a:rPr>
            <a:t>Структура</a:t>
          </a:r>
        </a:p>
        <a:p>
          <a:r>
            <a:rPr lang="ru-RU" sz="2800" dirty="0" smtClean="0">
              <a:solidFill>
                <a:schemeClr val="bg2">
                  <a:lumMod val="50000"/>
                </a:schemeClr>
              </a:solidFill>
              <a:latin typeface="Arial Black" pitchFamily="34" charset="0"/>
            </a:rPr>
            <a:t> программы </a:t>
          </a:r>
        </a:p>
        <a:p>
          <a:r>
            <a:rPr lang="ru-RU" sz="2800" dirty="0" smtClean="0">
              <a:solidFill>
                <a:schemeClr val="bg2">
                  <a:lumMod val="50000"/>
                </a:schemeClr>
              </a:solidFill>
              <a:latin typeface="Arial Black" pitchFamily="34" charset="0"/>
            </a:rPr>
            <a:t>объединения по интересам </a:t>
          </a:r>
          <a:endParaRPr lang="ru-RU" sz="2800" b="1" dirty="0">
            <a:solidFill>
              <a:schemeClr val="bg2">
                <a:lumMod val="50000"/>
              </a:schemeClr>
            </a:solidFill>
          </a:endParaRPr>
        </a:p>
      </dgm:t>
    </dgm:pt>
    <dgm:pt modelId="{062CDE78-5146-4CFE-A32F-99FEF6F1A516}" type="sibTrans" cxnId="{5EEE6FC6-5D13-4A84-BA7A-D7EDD464D776}">
      <dgm:prSet/>
      <dgm:spPr/>
      <dgm:t>
        <a:bodyPr/>
        <a:lstStyle/>
        <a:p>
          <a:endParaRPr lang="ru-RU"/>
        </a:p>
      </dgm:t>
    </dgm:pt>
    <dgm:pt modelId="{2C6978F0-4B72-4B0E-B879-CF82D4C6489E}" type="parTrans" cxnId="{5EEE6FC6-5D13-4A84-BA7A-D7EDD464D776}">
      <dgm:prSet/>
      <dgm:spPr/>
      <dgm:t>
        <a:bodyPr/>
        <a:lstStyle/>
        <a:p>
          <a:endParaRPr lang="ru-RU"/>
        </a:p>
      </dgm:t>
    </dgm:pt>
    <dgm:pt modelId="{C76BF7C4-77AB-4E37-AA27-1C2102E3F73C}" type="pres">
      <dgm:prSet presAssocID="{C650876B-C409-4875-9C1D-13DA85110AA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1DF09150-DC43-4718-ABB7-F76DE6FE7138}" type="pres">
      <dgm:prSet presAssocID="{C650876B-C409-4875-9C1D-13DA85110AA0}" presName="pyramid" presStyleLbl="node1" presStyleIdx="0" presStyleCn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endParaRPr lang="ru-RU"/>
        </a:p>
      </dgm:t>
    </dgm:pt>
    <dgm:pt modelId="{4162712D-BC43-4B4E-ACA7-9843CA1372D5}" type="pres">
      <dgm:prSet presAssocID="{C650876B-C409-4875-9C1D-13DA85110AA0}" presName="theList" presStyleCnt="0"/>
      <dgm:spPr/>
    </dgm:pt>
    <dgm:pt modelId="{D50D0C9C-7DE7-4533-B392-79A739992B84}" type="pres">
      <dgm:prSet presAssocID="{CA9864C0-9DB2-478E-A8FE-8D6855EECD77}" presName="aNode" presStyleLbl="fgAcc1" presStyleIdx="0" presStyleCnt="1" custScaleX="151503" custScaleY="147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DC6E5E-4B72-40F5-A58F-55A515652AB3}" type="pres">
      <dgm:prSet presAssocID="{CA9864C0-9DB2-478E-A8FE-8D6855EECD77}" presName="aSpace" presStyleCnt="0"/>
      <dgm:spPr/>
    </dgm:pt>
  </dgm:ptLst>
  <dgm:cxnLst>
    <dgm:cxn modelId="{5EEE6FC6-5D13-4A84-BA7A-D7EDD464D776}" srcId="{C650876B-C409-4875-9C1D-13DA85110AA0}" destId="{CA9864C0-9DB2-478E-A8FE-8D6855EECD77}" srcOrd="0" destOrd="0" parTransId="{2C6978F0-4B72-4B0E-B879-CF82D4C6489E}" sibTransId="{062CDE78-5146-4CFE-A32F-99FEF6F1A516}"/>
    <dgm:cxn modelId="{96B4B006-48B8-47D0-87AC-2B2704974091}" type="presOf" srcId="{CA9864C0-9DB2-478E-A8FE-8D6855EECD77}" destId="{D50D0C9C-7DE7-4533-B392-79A739992B84}" srcOrd="0" destOrd="0" presId="urn:microsoft.com/office/officeart/2005/8/layout/pyramid2"/>
    <dgm:cxn modelId="{4BC4F7A0-C493-4B2A-B2AC-02C193BD08C7}" type="presOf" srcId="{C650876B-C409-4875-9C1D-13DA85110AA0}" destId="{C76BF7C4-77AB-4E37-AA27-1C2102E3F73C}" srcOrd="0" destOrd="0" presId="urn:microsoft.com/office/officeart/2005/8/layout/pyramid2"/>
    <dgm:cxn modelId="{43B3613A-879D-4785-8013-02D4396D0549}" type="presParOf" srcId="{C76BF7C4-77AB-4E37-AA27-1C2102E3F73C}" destId="{1DF09150-DC43-4718-ABB7-F76DE6FE7138}" srcOrd="0" destOrd="0" presId="urn:microsoft.com/office/officeart/2005/8/layout/pyramid2"/>
    <dgm:cxn modelId="{1A11CF5A-B041-4DC9-8537-AA1B256CAFB3}" type="presParOf" srcId="{C76BF7C4-77AB-4E37-AA27-1C2102E3F73C}" destId="{4162712D-BC43-4B4E-ACA7-9843CA1372D5}" srcOrd="1" destOrd="0" presId="urn:microsoft.com/office/officeart/2005/8/layout/pyramid2"/>
    <dgm:cxn modelId="{F64427BB-58C0-4A4A-8202-0C4D030FAB96}" type="presParOf" srcId="{4162712D-BC43-4B4E-ACA7-9843CA1372D5}" destId="{D50D0C9C-7DE7-4533-B392-79A739992B84}" srcOrd="0" destOrd="0" presId="urn:microsoft.com/office/officeart/2005/8/layout/pyramid2"/>
    <dgm:cxn modelId="{A018E3A7-E3CC-4D5C-9279-0BB367C0B7BA}" type="presParOf" srcId="{4162712D-BC43-4B4E-ACA7-9843CA1372D5}" destId="{92DC6E5E-4B72-40F5-A58F-55A515652AB3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8089E4-A88E-4119-A435-E20370568BC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8A0A93-5651-4E1B-90BA-074CA7FF9EE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Определяется профиль и образовательная область</a:t>
          </a:r>
          <a:endParaRPr lang="ru-RU" sz="16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52FDF32-DDD6-4E48-BA48-8C10CB677540}" type="parTrans" cxnId="{9B409B6D-F69C-47D9-B085-412CE9ADF651}">
      <dgm:prSet/>
      <dgm:spPr/>
      <dgm:t>
        <a:bodyPr/>
        <a:lstStyle/>
        <a:p>
          <a:endParaRPr lang="ru-RU"/>
        </a:p>
      </dgm:t>
    </dgm:pt>
    <dgm:pt modelId="{C4791978-FFA7-4982-8F51-071D86636F22}" type="sibTrans" cxnId="{9B409B6D-F69C-47D9-B085-412CE9ADF651}">
      <dgm:prSet/>
      <dgm:spPr/>
      <dgm:t>
        <a:bodyPr/>
        <a:lstStyle/>
        <a:p>
          <a:endParaRPr lang="ru-RU"/>
        </a:p>
      </dgm:t>
    </dgm:pt>
    <dgm:pt modelId="{10D696FD-9E24-4F1E-BCE3-CFC6CF55ED6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Указывается возраст учащихся, срок реализации программы</a:t>
          </a:r>
          <a:endParaRPr lang="ru-RU" sz="16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1056AB5-BE10-4DA2-AAE9-656B97797AEE}" type="parTrans" cxnId="{2DA47AF6-F62E-464F-ADF0-34DA31EDF4C1}">
      <dgm:prSet/>
      <dgm:spPr/>
      <dgm:t>
        <a:bodyPr/>
        <a:lstStyle/>
        <a:p>
          <a:endParaRPr lang="ru-RU"/>
        </a:p>
      </dgm:t>
    </dgm:pt>
    <dgm:pt modelId="{591CDBDA-3A89-45ED-938B-21262AA79D9D}" type="sibTrans" cxnId="{2DA47AF6-F62E-464F-ADF0-34DA31EDF4C1}">
      <dgm:prSet/>
      <dgm:spPr/>
      <dgm:t>
        <a:bodyPr/>
        <a:lstStyle/>
        <a:p>
          <a:endParaRPr lang="ru-RU"/>
        </a:p>
      </dgm:t>
    </dgm:pt>
    <dgm:pt modelId="{BA5BD26E-31DC-4CA5-97DF-CE9A81CA3BCA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Не указывается название учреждения образования</a:t>
          </a:r>
          <a:endParaRPr lang="ru-RU" sz="16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5D2442F-A335-4C6C-858E-217FB31F15B5}" type="parTrans" cxnId="{B1828971-A27A-47D1-9DE4-8215B332E94F}">
      <dgm:prSet/>
      <dgm:spPr/>
      <dgm:t>
        <a:bodyPr/>
        <a:lstStyle/>
        <a:p>
          <a:endParaRPr lang="ru-RU"/>
        </a:p>
      </dgm:t>
    </dgm:pt>
    <dgm:pt modelId="{41BE94EB-BAA1-4E70-8900-91CD1F250E86}" type="sibTrans" cxnId="{B1828971-A27A-47D1-9DE4-8215B332E94F}">
      <dgm:prSet/>
      <dgm:spPr/>
      <dgm:t>
        <a:bodyPr/>
        <a:lstStyle/>
        <a:p>
          <a:endParaRPr lang="ru-RU"/>
        </a:p>
      </dgm:t>
    </dgm:pt>
    <dgm:pt modelId="{0876BAC8-FF36-4F9F-9E69-DB014F7C5EAF}" type="pres">
      <dgm:prSet presAssocID="{7B8089E4-A88E-4119-A435-E20370568BC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D9DA7E-F84E-45A6-B569-D9FBCAE45355}" type="pres">
      <dgm:prSet presAssocID="{138A0A93-5651-4E1B-90BA-074CA7FF9EE2}" presName="parentText" presStyleLbl="node1" presStyleIdx="0" presStyleCnt="3" custLinFactY="100000" custLinFactNeighborY="1633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F25553-AD28-4BD3-ADEF-23C2E00AF05A}" type="pres">
      <dgm:prSet presAssocID="{C4791978-FFA7-4982-8F51-071D86636F22}" presName="spacer" presStyleCnt="0"/>
      <dgm:spPr/>
    </dgm:pt>
    <dgm:pt modelId="{F3143526-1957-4987-B38D-6B84272611D7}" type="pres">
      <dgm:prSet presAssocID="{BA5BD26E-31DC-4CA5-97DF-CE9A81CA3BCA}" presName="parentText" presStyleLbl="node1" presStyleIdx="1" presStyleCnt="3" custLinFactY="-88112" custLinFactNeighborX="-1071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3E2B1B-B54E-4421-9E61-251FF92F7A9D}" type="pres">
      <dgm:prSet presAssocID="{41BE94EB-BAA1-4E70-8900-91CD1F250E86}" presName="spacer" presStyleCnt="0"/>
      <dgm:spPr/>
    </dgm:pt>
    <dgm:pt modelId="{AFB19B5E-C306-478C-ADCA-C8AD4A3B5FBE}" type="pres">
      <dgm:prSet presAssocID="{10D696FD-9E24-4F1E-BCE3-CFC6CF55ED6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4A0FD9-36B8-467A-8E4C-55692C223341}" type="presOf" srcId="{BA5BD26E-31DC-4CA5-97DF-CE9A81CA3BCA}" destId="{F3143526-1957-4987-B38D-6B84272611D7}" srcOrd="0" destOrd="0" presId="urn:microsoft.com/office/officeart/2005/8/layout/vList2"/>
    <dgm:cxn modelId="{30C48C47-568C-4B3E-812C-3A2FD693232B}" type="presOf" srcId="{10D696FD-9E24-4F1E-BCE3-CFC6CF55ED67}" destId="{AFB19B5E-C306-478C-ADCA-C8AD4A3B5FBE}" srcOrd="0" destOrd="0" presId="urn:microsoft.com/office/officeart/2005/8/layout/vList2"/>
    <dgm:cxn modelId="{B1828971-A27A-47D1-9DE4-8215B332E94F}" srcId="{7B8089E4-A88E-4119-A435-E20370568BC2}" destId="{BA5BD26E-31DC-4CA5-97DF-CE9A81CA3BCA}" srcOrd="1" destOrd="0" parTransId="{C5D2442F-A335-4C6C-858E-217FB31F15B5}" sibTransId="{41BE94EB-BAA1-4E70-8900-91CD1F250E86}"/>
    <dgm:cxn modelId="{388EB200-4158-4A40-BE97-28E390FA6ADE}" type="presOf" srcId="{7B8089E4-A88E-4119-A435-E20370568BC2}" destId="{0876BAC8-FF36-4F9F-9E69-DB014F7C5EAF}" srcOrd="0" destOrd="0" presId="urn:microsoft.com/office/officeart/2005/8/layout/vList2"/>
    <dgm:cxn modelId="{11FD5FA6-E1C2-4454-B049-D18B1844FD3E}" type="presOf" srcId="{138A0A93-5651-4E1B-90BA-074CA7FF9EE2}" destId="{57D9DA7E-F84E-45A6-B569-D9FBCAE45355}" srcOrd="0" destOrd="0" presId="urn:microsoft.com/office/officeart/2005/8/layout/vList2"/>
    <dgm:cxn modelId="{2DA47AF6-F62E-464F-ADF0-34DA31EDF4C1}" srcId="{7B8089E4-A88E-4119-A435-E20370568BC2}" destId="{10D696FD-9E24-4F1E-BCE3-CFC6CF55ED67}" srcOrd="2" destOrd="0" parTransId="{81056AB5-BE10-4DA2-AAE9-656B97797AEE}" sibTransId="{591CDBDA-3A89-45ED-938B-21262AA79D9D}"/>
    <dgm:cxn modelId="{9B409B6D-F69C-47D9-B085-412CE9ADF651}" srcId="{7B8089E4-A88E-4119-A435-E20370568BC2}" destId="{138A0A93-5651-4E1B-90BA-074CA7FF9EE2}" srcOrd="0" destOrd="0" parTransId="{B52FDF32-DDD6-4E48-BA48-8C10CB677540}" sibTransId="{C4791978-FFA7-4982-8F51-071D86636F22}"/>
    <dgm:cxn modelId="{A3729F6E-0E50-4B97-8172-8B759BE2745D}" type="presParOf" srcId="{0876BAC8-FF36-4F9F-9E69-DB014F7C5EAF}" destId="{57D9DA7E-F84E-45A6-B569-D9FBCAE45355}" srcOrd="0" destOrd="0" presId="urn:microsoft.com/office/officeart/2005/8/layout/vList2"/>
    <dgm:cxn modelId="{9385C4CF-195C-4DAE-A2D7-E79E8C0AE7A5}" type="presParOf" srcId="{0876BAC8-FF36-4F9F-9E69-DB014F7C5EAF}" destId="{56F25553-AD28-4BD3-ADEF-23C2E00AF05A}" srcOrd="1" destOrd="0" presId="urn:microsoft.com/office/officeart/2005/8/layout/vList2"/>
    <dgm:cxn modelId="{7F5C5723-2308-40D0-8A82-388FA15FE6FD}" type="presParOf" srcId="{0876BAC8-FF36-4F9F-9E69-DB014F7C5EAF}" destId="{F3143526-1957-4987-B38D-6B84272611D7}" srcOrd="2" destOrd="0" presId="urn:microsoft.com/office/officeart/2005/8/layout/vList2"/>
    <dgm:cxn modelId="{586E7810-97A5-405D-843D-598CF857F6B2}" type="presParOf" srcId="{0876BAC8-FF36-4F9F-9E69-DB014F7C5EAF}" destId="{E13E2B1B-B54E-4421-9E61-251FF92F7A9D}" srcOrd="3" destOrd="0" presId="urn:microsoft.com/office/officeart/2005/8/layout/vList2"/>
    <dgm:cxn modelId="{90656ECB-9D16-4572-9C25-BB75E181AF52}" type="presParOf" srcId="{0876BAC8-FF36-4F9F-9E69-DB014F7C5EAF}" destId="{AFB19B5E-C306-478C-ADCA-C8AD4A3B5FB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781EAD-6089-4F69-BA56-B023FE23098E}" type="doc">
      <dgm:prSet loTypeId="urn:microsoft.com/office/officeart/2005/8/layout/hProcess4" loCatId="process" qsTypeId="urn:microsoft.com/office/officeart/2005/8/quickstyle/simple3" qsCatId="simple" csTypeId="urn:microsoft.com/office/officeart/2005/8/colors/accent1_2" csCatId="accent1" phldr="1"/>
      <dgm:spPr/>
    </dgm:pt>
    <dgm:pt modelId="{D466BC48-BE57-4CAC-B7E9-605F126E86B9}">
      <dgm:prSet phldrT="[Текст]"/>
      <dgm:spPr>
        <a:effectLst>
          <a:glow rad="101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 prst="angle"/>
        </a:sp3d>
      </dgm:spPr>
      <dgm:t>
        <a:bodyPr/>
        <a:lstStyle/>
        <a:p>
          <a:r>
            <a:rPr lang="ru-RU" b="1" smtClean="0"/>
            <a:t>Обоснование актуальности программы</a:t>
          </a:r>
          <a:endParaRPr lang="ru-RU" b="1" dirty="0"/>
        </a:p>
      </dgm:t>
    </dgm:pt>
    <dgm:pt modelId="{0C389574-1860-4F01-B647-253E73254FF3}" type="parTrans" cxnId="{E83CBD47-9A1C-4AEF-B861-5A9A3B4C8C3C}">
      <dgm:prSet/>
      <dgm:spPr/>
      <dgm:t>
        <a:bodyPr/>
        <a:lstStyle/>
        <a:p>
          <a:endParaRPr lang="ru-RU"/>
        </a:p>
      </dgm:t>
    </dgm:pt>
    <dgm:pt modelId="{5E573341-AE14-4461-9C86-AC258AC333E5}" type="sibTrans" cxnId="{E83CBD47-9A1C-4AEF-B861-5A9A3B4C8C3C}">
      <dgm:prSet/>
      <dgm:spPr/>
      <dgm:t>
        <a:bodyPr/>
        <a:lstStyle/>
        <a:p>
          <a:endParaRPr lang="ru-RU"/>
        </a:p>
      </dgm:t>
    </dgm:pt>
    <dgm:pt modelId="{A4BBAFAD-96F4-4612-8FEB-0A909C2008B0}">
      <dgm:prSet phldrT="[Текст]"/>
      <dgm:spPr>
        <a:effectLst>
          <a:glow rad="101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b="1" dirty="0" err="1" smtClean="0"/>
            <a:t>Целеполагание</a:t>
          </a:r>
          <a:endParaRPr lang="ru-RU" b="1" dirty="0"/>
        </a:p>
      </dgm:t>
    </dgm:pt>
    <dgm:pt modelId="{F3805D6A-F96B-4A1C-8EC9-B54D8B43ACC7}" type="parTrans" cxnId="{C3DC0590-4292-414B-9820-F188FD4E518C}">
      <dgm:prSet/>
      <dgm:spPr/>
      <dgm:t>
        <a:bodyPr/>
        <a:lstStyle/>
        <a:p>
          <a:endParaRPr lang="ru-RU"/>
        </a:p>
      </dgm:t>
    </dgm:pt>
    <dgm:pt modelId="{DEFF9D4F-A13A-4773-B8DB-6B4F0581FC94}" type="sibTrans" cxnId="{C3DC0590-4292-414B-9820-F188FD4E518C}">
      <dgm:prSet/>
      <dgm:spPr/>
      <dgm:t>
        <a:bodyPr/>
        <a:lstStyle/>
        <a:p>
          <a:endParaRPr lang="ru-RU"/>
        </a:p>
      </dgm:t>
    </dgm:pt>
    <dgm:pt modelId="{4FC60D30-9BE0-4ED2-926C-B0253BB4823B}">
      <dgm:prSet/>
      <dgm:spPr>
        <a:effectLst>
          <a:glow rad="228600">
            <a:schemeClr val="accent4">
              <a:satMod val="175000"/>
              <a:alpha val="40000"/>
            </a:schemeClr>
          </a:glow>
          <a:reflection blurRad="6350" stA="52000" endA="300" endPos="35000" dir="5400000" sy="-100000" algn="bl" rotWithShape="0"/>
        </a:effectLst>
      </dgm:spPr>
      <dgm:t>
        <a:bodyPr/>
        <a:lstStyle/>
        <a:p>
          <a:pPr algn="ctr"/>
          <a:r>
            <a:rPr lang="ru-RU" b="1" dirty="0" smtClean="0"/>
            <a:t>роль программы в реализации государственной политики в области образования, выполнении социального заказа</a:t>
          </a:r>
          <a:endParaRPr lang="ru-RU" b="1" dirty="0"/>
        </a:p>
      </dgm:t>
    </dgm:pt>
    <dgm:pt modelId="{38305BC8-1F0B-4524-B8C6-0F67DA52C427}" type="parTrans" cxnId="{292A1C51-FFA6-4F61-A3DE-81B724B41AFA}">
      <dgm:prSet/>
      <dgm:spPr/>
      <dgm:t>
        <a:bodyPr/>
        <a:lstStyle/>
        <a:p>
          <a:endParaRPr lang="ru-RU"/>
        </a:p>
      </dgm:t>
    </dgm:pt>
    <dgm:pt modelId="{60FB10D1-AF78-424F-A2DA-EE903014AEB0}" type="sibTrans" cxnId="{292A1C51-FFA6-4F61-A3DE-81B724B41AFA}">
      <dgm:prSet/>
      <dgm:spPr/>
      <dgm:t>
        <a:bodyPr/>
        <a:lstStyle/>
        <a:p>
          <a:endParaRPr lang="ru-RU"/>
        </a:p>
      </dgm:t>
    </dgm:pt>
    <dgm:pt modelId="{DCEA4840-002F-470C-9C28-7D9619A0AC99}">
      <dgm:prSet phldrT="[Текст]"/>
      <dgm:spPr>
        <a:effectLst>
          <a:glow rad="101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b="1" dirty="0" smtClean="0"/>
            <a:t>Организационные условия реализации программы</a:t>
          </a:r>
          <a:endParaRPr lang="ru-RU" b="1" dirty="0"/>
        </a:p>
      </dgm:t>
    </dgm:pt>
    <dgm:pt modelId="{4D5A2E83-25F4-4518-B4ED-7B3FC7D01578}" type="sibTrans" cxnId="{CCF97C88-7C6E-4C66-9E34-09FAD3E38682}">
      <dgm:prSet/>
      <dgm:spPr/>
      <dgm:t>
        <a:bodyPr/>
        <a:lstStyle/>
        <a:p>
          <a:endParaRPr lang="ru-RU"/>
        </a:p>
      </dgm:t>
    </dgm:pt>
    <dgm:pt modelId="{583CCEFC-1BE6-47ED-A403-6271D792A3F0}" type="parTrans" cxnId="{CCF97C88-7C6E-4C66-9E34-09FAD3E38682}">
      <dgm:prSet/>
      <dgm:spPr/>
      <dgm:t>
        <a:bodyPr/>
        <a:lstStyle/>
        <a:p>
          <a:endParaRPr lang="ru-RU"/>
        </a:p>
      </dgm:t>
    </dgm:pt>
    <dgm:pt modelId="{BDCB16BC-C68F-460E-B8D9-ECA3B66C6D84}">
      <dgm:prSet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ru-RU" b="1" dirty="0" smtClean="0"/>
            <a:t>цель программы</a:t>
          </a:r>
          <a:endParaRPr lang="ru-RU" b="1" dirty="0"/>
        </a:p>
      </dgm:t>
    </dgm:pt>
    <dgm:pt modelId="{DBE76DCF-3922-4435-8AD9-2B9294BE91F7}" type="parTrans" cxnId="{2A15E35C-4983-4F56-A1EA-27B89C58F995}">
      <dgm:prSet/>
      <dgm:spPr/>
      <dgm:t>
        <a:bodyPr/>
        <a:lstStyle/>
        <a:p>
          <a:endParaRPr lang="ru-RU"/>
        </a:p>
      </dgm:t>
    </dgm:pt>
    <dgm:pt modelId="{7E607B15-C6F7-4451-ADC7-741F95B143DA}" type="sibTrans" cxnId="{2A15E35C-4983-4F56-A1EA-27B89C58F995}">
      <dgm:prSet/>
      <dgm:spPr/>
      <dgm:t>
        <a:bodyPr/>
        <a:lstStyle/>
        <a:p>
          <a:endParaRPr lang="ru-RU"/>
        </a:p>
      </dgm:t>
    </dgm:pt>
    <dgm:pt modelId="{FAA4BAAB-1028-4868-8C3F-B78058236982}">
      <dgm:prSet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ru-RU" b="1" dirty="0" smtClean="0"/>
            <a:t>задачи программы</a:t>
          </a:r>
          <a:endParaRPr lang="ru-RU" b="1" dirty="0"/>
        </a:p>
      </dgm:t>
    </dgm:pt>
    <dgm:pt modelId="{45A99160-6401-47A2-8059-BD3B945FAD4E}" type="parTrans" cxnId="{AA1195D8-B4B1-43BA-89FD-368C3F07EF2F}">
      <dgm:prSet/>
      <dgm:spPr/>
      <dgm:t>
        <a:bodyPr/>
        <a:lstStyle/>
        <a:p>
          <a:endParaRPr lang="ru-RU"/>
        </a:p>
      </dgm:t>
    </dgm:pt>
    <dgm:pt modelId="{AE249FD3-D4E5-4C6A-9A3D-148222E1E85E}" type="sibTrans" cxnId="{AA1195D8-B4B1-43BA-89FD-368C3F07EF2F}">
      <dgm:prSet/>
      <dgm:spPr/>
      <dgm:t>
        <a:bodyPr/>
        <a:lstStyle/>
        <a:p>
          <a:endParaRPr lang="ru-RU"/>
        </a:p>
      </dgm:t>
    </dgm:pt>
    <dgm:pt modelId="{AF4199B6-FD5A-4AC5-9133-59CE4BC43138}">
      <dgm:prSet phldrT="[Текст]"/>
      <dgm:spPr>
        <a:effectLst>
          <a:glow rad="101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b="1" dirty="0" smtClean="0"/>
            <a:t>Обеспечение</a:t>
          </a:r>
          <a:endParaRPr lang="ru-RU" b="1" dirty="0"/>
        </a:p>
      </dgm:t>
    </dgm:pt>
    <dgm:pt modelId="{160D8D3A-576B-4D27-87AF-36777745318A}" type="parTrans" cxnId="{43C6A66A-5FBF-4FF5-B2EB-21E803F3F4A7}">
      <dgm:prSet/>
      <dgm:spPr/>
      <dgm:t>
        <a:bodyPr/>
        <a:lstStyle/>
        <a:p>
          <a:endParaRPr lang="ru-RU"/>
        </a:p>
      </dgm:t>
    </dgm:pt>
    <dgm:pt modelId="{FDDE3A75-A30D-4752-BE1F-F83B22D11FEE}" type="sibTrans" cxnId="{43C6A66A-5FBF-4FF5-B2EB-21E803F3F4A7}">
      <dgm:prSet/>
      <dgm:spPr/>
      <dgm:t>
        <a:bodyPr/>
        <a:lstStyle/>
        <a:p>
          <a:endParaRPr lang="ru-RU"/>
        </a:p>
      </dgm:t>
    </dgm:pt>
    <dgm:pt modelId="{871A5B75-79F0-4254-97C9-33959BBD8F45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bg1"/>
        </a:solidFill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ru-RU" b="1" dirty="0" smtClean="0"/>
            <a:t>нормативное</a:t>
          </a:r>
          <a:endParaRPr lang="ru-RU" b="1" dirty="0"/>
        </a:p>
      </dgm:t>
    </dgm:pt>
    <dgm:pt modelId="{B6C7E5D5-2864-487E-9734-389DBDD12A76}" type="parTrans" cxnId="{0C3C1EBE-5F76-497B-ABF6-B5DB7972A6CF}">
      <dgm:prSet/>
      <dgm:spPr/>
      <dgm:t>
        <a:bodyPr/>
        <a:lstStyle/>
        <a:p>
          <a:endParaRPr lang="ru-RU"/>
        </a:p>
      </dgm:t>
    </dgm:pt>
    <dgm:pt modelId="{2BF4C63E-F789-4E70-8F1A-6032623B98FC}" type="sibTrans" cxnId="{0C3C1EBE-5F76-497B-ABF6-B5DB7972A6CF}">
      <dgm:prSet/>
      <dgm:spPr/>
      <dgm:t>
        <a:bodyPr/>
        <a:lstStyle/>
        <a:p>
          <a:endParaRPr lang="ru-RU"/>
        </a:p>
      </dgm:t>
    </dgm:pt>
    <dgm:pt modelId="{13B9C2E8-794F-4288-AF9F-C7D10F285945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bg1"/>
        </a:solidFill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ru-RU" b="1" dirty="0" smtClean="0"/>
            <a:t>кадровое</a:t>
          </a:r>
          <a:endParaRPr lang="ru-RU" b="1" dirty="0"/>
        </a:p>
      </dgm:t>
    </dgm:pt>
    <dgm:pt modelId="{2D0B3688-E5B2-4735-BE94-22726DFEE950}" type="parTrans" cxnId="{A7D7CB14-ACB5-4C16-9108-8223115B6F18}">
      <dgm:prSet/>
      <dgm:spPr/>
      <dgm:t>
        <a:bodyPr/>
        <a:lstStyle/>
        <a:p>
          <a:endParaRPr lang="ru-RU"/>
        </a:p>
      </dgm:t>
    </dgm:pt>
    <dgm:pt modelId="{3D23FD76-A097-450C-90CB-1802407ED1F0}" type="sibTrans" cxnId="{A7D7CB14-ACB5-4C16-9108-8223115B6F18}">
      <dgm:prSet/>
      <dgm:spPr/>
      <dgm:t>
        <a:bodyPr/>
        <a:lstStyle/>
        <a:p>
          <a:endParaRPr lang="ru-RU"/>
        </a:p>
      </dgm:t>
    </dgm:pt>
    <dgm:pt modelId="{46EF800C-7DD0-42AE-9949-ABE1AD7266B6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bg1"/>
        </a:solidFill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ru-RU" b="1" dirty="0" smtClean="0"/>
            <a:t>материально-техническое</a:t>
          </a:r>
          <a:endParaRPr lang="ru-RU" b="1" dirty="0"/>
        </a:p>
      </dgm:t>
    </dgm:pt>
    <dgm:pt modelId="{286ACDE9-628D-425B-95EF-3E6252D8EC30}" type="parTrans" cxnId="{5464A61F-FF27-4AA4-863F-C89A0B84AD31}">
      <dgm:prSet/>
      <dgm:spPr/>
      <dgm:t>
        <a:bodyPr/>
        <a:lstStyle/>
        <a:p>
          <a:endParaRPr lang="ru-RU"/>
        </a:p>
      </dgm:t>
    </dgm:pt>
    <dgm:pt modelId="{E78C83D1-8ADD-45D0-AACB-907A80F59416}" type="sibTrans" cxnId="{5464A61F-FF27-4AA4-863F-C89A0B84AD31}">
      <dgm:prSet/>
      <dgm:spPr/>
      <dgm:t>
        <a:bodyPr/>
        <a:lstStyle/>
        <a:p>
          <a:endParaRPr lang="ru-RU"/>
        </a:p>
      </dgm:t>
    </dgm:pt>
    <dgm:pt modelId="{0246AD7B-F5B2-41A4-8B52-F423898FA0F7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bg1"/>
        </a:solidFill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ru-RU" b="1" dirty="0" smtClean="0"/>
            <a:t>информационно-методическое</a:t>
          </a:r>
          <a:endParaRPr lang="ru-RU" b="1" dirty="0"/>
        </a:p>
      </dgm:t>
    </dgm:pt>
    <dgm:pt modelId="{59023EFF-60B5-4686-8774-6B2357045F3F}" type="parTrans" cxnId="{62D0ACA7-B731-4CAE-A337-C7243D527882}">
      <dgm:prSet/>
      <dgm:spPr/>
      <dgm:t>
        <a:bodyPr/>
        <a:lstStyle/>
        <a:p>
          <a:endParaRPr lang="ru-RU"/>
        </a:p>
      </dgm:t>
    </dgm:pt>
    <dgm:pt modelId="{27C0A75F-FC22-4138-873B-85511AABBBF4}" type="sibTrans" cxnId="{62D0ACA7-B731-4CAE-A337-C7243D527882}">
      <dgm:prSet/>
      <dgm:spPr/>
      <dgm:t>
        <a:bodyPr/>
        <a:lstStyle/>
        <a:p>
          <a:endParaRPr lang="ru-RU"/>
        </a:p>
      </dgm:t>
    </dgm:pt>
    <dgm:pt modelId="{9E7B72B4-D66A-4ED0-BAAD-23688DFAA3B3}">
      <dgm:prSet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ru-RU" b="1" dirty="0" smtClean="0"/>
            <a:t>возраст учащихся</a:t>
          </a:r>
          <a:endParaRPr lang="ru-RU" b="1" dirty="0"/>
        </a:p>
      </dgm:t>
    </dgm:pt>
    <dgm:pt modelId="{71B2D2EC-6099-4E64-814A-83CA49ECF90D}" type="parTrans" cxnId="{DDE056D8-6D48-44AD-B277-6EE2E8A6C913}">
      <dgm:prSet/>
      <dgm:spPr/>
      <dgm:t>
        <a:bodyPr/>
        <a:lstStyle/>
        <a:p>
          <a:endParaRPr lang="ru-RU"/>
        </a:p>
      </dgm:t>
    </dgm:pt>
    <dgm:pt modelId="{226F0778-294F-4AC5-A274-1A5E4DE8BBE0}" type="sibTrans" cxnId="{DDE056D8-6D48-44AD-B277-6EE2E8A6C913}">
      <dgm:prSet/>
      <dgm:spPr/>
      <dgm:t>
        <a:bodyPr/>
        <a:lstStyle/>
        <a:p>
          <a:endParaRPr lang="ru-RU"/>
        </a:p>
      </dgm:t>
    </dgm:pt>
    <dgm:pt modelId="{34F8C8F1-3B57-4932-8588-228371E318D3}">
      <dgm:prSet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ru-RU" b="1" dirty="0" smtClean="0"/>
            <a:t>срок реализации программы</a:t>
          </a:r>
          <a:endParaRPr lang="ru-RU" b="1" dirty="0"/>
        </a:p>
      </dgm:t>
    </dgm:pt>
    <dgm:pt modelId="{FF4862F0-CC0D-47FA-8417-C8E0CE2A30A2}" type="parTrans" cxnId="{D2AF27A6-48BC-4F57-AADA-2B6CBA58FDEC}">
      <dgm:prSet/>
      <dgm:spPr/>
      <dgm:t>
        <a:bodyPr/>
        <a:lstStyle/>
        <a:p>
          <a:endParaRPr lang="ru-RU"/>
        </a:p>
      </dgm:t>
    </dgm:pt>
    <dgm:pt modelId="{595B8DA5-FFF4-4707-885E-A055F55CCB96}" type="sibTrans" cxnId="{D2AF27A6-48BC-4F57-AADA-2B6CBA58FDEC}">
      <dgm:prSet/>
      <dgm:spPr/>
      <dgm:t>
        <a:bodyPr/>
        <a:lstStyle/>
        <a:p>
          <a:endParaRPr lang="ru-RU"/>
        </a:p>
      </dgm:t>
    </dgm:pt>
    <dgm:pt modelId="{50BF76F8-C18F-42CE-B604-DE48FA32CC8C}">
      <dgm:prSet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algn="l"/>
          <a:endParaRPr lang="ru-RU" dirty="0"/>
        </a:p>
      </dgm:t>
    </dgm:pt>
    <dgm:pt modelId="{6A61BBD9-D2D5-4280-9FE2-FDD09E0F2B85}" type="parTrans" cxnId="{2F1381DA-9E9E-4CF2-A6BA-AFF8B891AA31}">
      <dgm:prSet/>
      <dgm:spPr/>
      <dgm:t>
        <a:bodyPr/>
        <a:lstStyle/>
        <a:p>
          <a:endParaRPr lang="ru-RU"/>
        </a:p>
      </dgm:t>
    </dgm:pt>
    <dgm:pt modelId="{8937C94C-4119-4C83-9CF0-B7E9179625F8}" type="sibTrans" cxnId="{2F1381DA-9E9E-4CF2-A6BA-AFF8B891AA31}">
      <dgm:prSet/>
      <dgm:spPr/>
      <dgm:t>
        <a:bodyPr/>
        <a:lstStyle/>
        <a:p>
          <a:endParaRPr lang="ru-RU"/>
        </a:p>
      </dgm:t>
    </dgm:pt>
    <dgm:pt modelId="{6BE88A67-58BF-4D63-8AB3-AC21A82C59D1}">
      <dgm:prSet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ru-RU" b="1" dirty="0" smtClean="0"/>
            <a:t>форма организации образовательного процесса</a:t>
          </a:r>
          <a:endParaRPr lang="ru-RU" b="1" dirty="0"/>
        </a:p>
      </dgm:t>
    </dgm:pt>
    <dgm:pt modelId="{1BA5AD3C-688E-4CC6-935A-EC0D27339F40}" type="parTrans" cxnId="{A95C7B94-A0E8-4F7D-90FD-9EE3DA74DA81}">
      <dgm:prSet/>
      <dgm:spPr/>
      <dgm:t>
        <a:bodyPr/>
        <a:lstStyle/>
        <a:p>
          <a:endParaRPr lang="ru-RU"/>
        </a:p>
      </dgm:t>
    </dgm:pt>
    <dgm:pt modelId="{EE4086D4-4E4D-49B4-9320-58688C3872DE}" type="sibTrans" cxnId="{A95C7B94-A0E8-4F7D-90FD-9EE3DA74DA81}">
      <dgm:prSet/>
      <dgm:spPr/>
      <dgm:t>
        <a:bodyPr/>
        <a:lstStyle/>
        <a:p>
          <a:endParaRPr lang="ru-RU"/>
        </a:p>
      </dgm:t>
    </dgm:pt>
    <dgm:pt modelId="{BF7D0C4F-B035-45E9-A6DC-2C8A2D16076F}">
      <dgm:prSet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ru-RU" b="1" dirty="0" smtClean="0"/>
            <a:t>режим занятий</a:t>
          </a:r>
          <a:endParaRPr lang="ru-RU" b="1" dirty="0"/>
        </a:p>
      </dgm:t>
    </dgm:pt>
    <dgm:pt modelId="{E58EC0E5-9A65-49E1-8781-65BA9B1E0201}" type="parTrans" cxnId="{B49BE16A-7508-4BCB-8770-F24978A39B15}">
      <dgm:prSet/>
      <dgm:spPr/>
      <dgm:t>
        <a:bodyPr/>
        <a:lstStyle/>
        <a:p>
          <a:endParaRPr lang="ru-RU"/>
        </a:p>
      </dgm:t>
    </dgm:pt>
    <dgm:pt modelId="{AB6EB038-2C28-4B25-80DB-7A94B405721F}" type="sibTrans" cxnId="{B49BE16A-7508-4BCB-8770-F24978A39B15}">
      <dgm:prSet/>
      <dgm:spPr/>
      <dgm:t>
        <a:bodyPr/>
        <a:lstStyle/>
        <a:p>
          <a:endParaRPr lang="ru-RU"/>
        </a:p>
      </dgm:t>
    </dgm:pt>
    <dgm:pt modelId="{00FDB2D2-6C7D-437B-B267-CAE8C4E7DC64}">
      <dgm:prSet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algn="l"/>
          <a:endParaRPr lang="ru-RU" dirty="0"/>
        </a:p>
      </dgm:t>
    </dgm:pt>
    <dgm:pt modelId="{E5A07869-7B1E-4D32-B058-F4503D07B7CA}" type="parTrans" cxnId="{B96DDFE1-9D1B-4AAC-87C2-DD060E938086}">
      <dgm:prSet/>
      <dgm:spPr/>
      <dgm:t>
        <a:bodyPr/>
        <a:lstStyle/>
        <a:p>
          <a:endParaRPr lang="ru-RU"/>
        </a:p>
      </dgm:t>
    </dgm:pt>
    <dgm:pt modelId="{8C4AE163-79DA-40F5-94B5-FE0CD1F58278}" type="sibTrans" cxnId="{B96DDFE1-9D1B-4AAC-87C2-DD060E938086}">
      <dgm:prSet/>
      <dgm:spPr/>
      <dgm:t>
        <a:bodyPr/>
        <a:lstStyle/>
        <a:p>
          <a:endParaRPr lang="ru-RU"/>
        </a:p>
      </dgm:t>
    </dgm:pt>
    <dgm:pt modelId="{E8967020-76E0-4DA2-9B1B-A94144EE407E}" type="pres">
      <dgm:prSet presAssocID="{2D781EAD-6089-4F69-BA56-B023FE23098E}" presName="Name0" presStyleCnt="0">
        <dgm:presLayoutVars>
          <dgm:dir/>
          <dgm:animLvl val="lvl"/>
          <dgm:resizeHandles val="exact"/>
        </dgm:presLayoutVars>
      </dgm:prSet>
      <dgm:spPr/>
    </dgm:pt>
    <dgm:pt modelId="{1632916C-26F5-4829-8861-436B691DE793}" type="pres">
      <dgm:prSet presAssocID="{2D781EAD-6089-4F69-BA56-B023FE23098E}" presName="tSp" presStyleCnt="0"/>
      <dgm:spPr/>
    </dgm:pt>
    <dgm:pt modelId="{6BC2F2A8-6B8A-48A9-8155-3A2445FAE286}" type="pres">
      <dgm:prSet presAssocID="{2D781EAD-6089-4F69-BA56-B023FE23098E}" presName="bSp" presStyleCnt="0"/>
      <dgm:spPr/>
    </dgm:pt>
    <dgm:pt modelId="{FD1872F9-5ECD-4594-A5FA-2E2182D8076F}" type="pres">
      <dgm:prSet presAssocID="{2D781EAD-6089-4F69-BA56-B023FE23098E}" presName="process" presStyleCnt="0"/>
      <dgm:spPr/>
    </dgm:pt>
    <dgm:pt modelId="{EFF84CB3-6956-4AC7-82C1-651AA8546003}" type="pres">
      <dgm:prSet presAssocID="{D466BC48-BE57-4CAC-B7E9-605F126E86B9}" presName="composite1" presStyleCnt="0"/>
      <dgm:spPr/>
    </dgm:pt>
    <dgm:pt modelId="{7C3E1E13-B3C8-4CEB-9FF8-A1789EBEA379}" type="pres">
      <dgm:prSet presAssocID="{D466BC48-BE57-4CAC-B7E9-605F126E86B9}" presName="dummyNode1" presStyleLbl="node1" presStyleIdx="0" presStyleCnt="4"/>
      <dgm:spPr/>
    </dgm:pt>
    <dgm:pt modelId="{CE209E46-355D-4E3A-BC5D-CBB8F2E6DF2A}" type="pres">
      <dgm:prSet presAssocID="{D466BC48-BE57-4CAC-B7E9-605F126E86B9}" presName="childNode1" presStyleLbl="bgAcc1" presStyleIdx="0" presStyleCnt="4" custScaleY="1219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8A66FF-3628-4F0B-B648-3A525004E309}" type="pres">
      <dgm:prSet presAssocID="{D466BC48-BE57-4CAC-B7E9-605F126E86B9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821E1F-6603-4B97-AE23-DEB27CFDE4A4}" type="pres">
      <dgm:prSet presAssocID="{D466BC48-BE57-4CAC-B7E9-605F126E86B9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24B81C-D82D-4D54-ACE2-C2E647429C56}" type="pres">
      <dgm:prSet presAssocID="{D466BC48-BE57-4CAC-B7E9-605F126E86B9}" presName="connSite1" presStyleCnt="0"/>
      <dgm:spPr/>
    </dgm:pt>
    <dgm:pt modelId="{A046CC3D-0250-4C07-AE5A-915CE503CFB4}" type="pres">
      <dgm:prSet presAssocID="{5E573341-AE14-4461-9C86-AC258AC333E5}" presName="Name9" presStyleLbl="sibTrans2D1" presStyleIdx="0" presStyleCnt="3"/>
      <dgm:spPr/>
      <dgm:t>
        <a:bodyPr/>
        <a:lstStyle/>
        <a:p>
          <a:endParaRPr lang="ru-RU"/>
        </a:p>
      </dgm:t>
    </dgm:pt>
    <dgm:pt modelId="{0875724E-3D85-4BE4-9F4E-981E48305DE9}" type="pres">
      <dgm:prSet presAssocID="{A4BBAFAD-96F4-4612-8FEB-0A909C2008B0}" presName="composite2" presStyleCnt="0"/>
      <dgm:spPr/>
    </dgm:pt>
    <dgm:pt modelId="{E143816D-A911-46B3-81F6-0BF9F219A5D6}" type="pres">
      <dgm:prSet presAssocID="{A4BBAFAD-96F4-4612-8FEB-0A909C2008B0}" presName="dummyNode2" presStyleLbl="node1" presStyleIdx="0" presStyleCnt="4"/>
      <dgm:spPr/>
    </dgm:pt>
    <dgm:pt modelId="{6BFE403C-30AA-4436-B501-178455D29792}" type="pres">
      <dgm:prSet presAssocID="{A4BBAFAD-96F4-4612-8FEB-0A909C2008B0}" presName="childNode2" presStyleLbl="bgAcc1" presStyleIdx="1" presStyleCnt="4" custScaleY="1171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8A3B39-752C-4313-922A-C41450750006}" type="pres">
      <dgm:prSet presAssocID="{A4BBAFAD-96F4-4612-8FEB-0A909C2008B0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C53CB5-A503-42D0-BC12-B468EDBD66D9}" type="pres">
      <dgm:prSet presAssocID="{A4BBAFAD-96F4-4612-8FEB-0A909C2008B0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A9392A-822C-48F5-82AD-9B3C7AF958D5}" type="pres">
      <dgm:prSet presAssocID="{A4BBAFAD-96F4-4612-8FEB-0A909C2008B0}" presName="connSite2" presStyleCnt="0"/>
      <dgm:spPr/>
    </dgm:pt>
    <dgm:pt modelId="{1033EA79-B008-482A-8EF0-5DD16A5B22A9}" type="pres">
      <dgm:prSet presAssocID="{DEFF9D4F-A13A-4773-B8DB-6B4F0581FC94}" presName="Name18" presStyleLbl="sibTrans2D1" presStyleIdx="1" presStyleCnt="3"/>
      <dgm:spPr/>
      <dgm:t>
        <a:bodyPr/>
        <a:lstStyle/>
        <a:p>
          <a:endParaRPr lang="ru-RU"/>
        </a:p>
      </dgm:t>
    </dgm:pt>
    <dgm:pt modelId="{84A46575-382E-4E63-8CD9-C85A9E6BAFAC}" type="pres">
      <dgm:prSet presAssocID="{DCEA4840-002F-470C-9C28-7D9619A0AC99}" presName="composite1" presStyleCnt="0"/>
      <dgm:spPr/>
    </dgm:pt>
    <dgm:pt modelId="{132CBE1C-6077-4AF0-AE7F-62E422509E9C}" type="pres">
      <dgm:prSet presAssocID="{DCEA4840-002F-470C-9C28-7D9619A0AC99}" presName="dummyNode1" presStyleLbl="node1" presStyleIdx="1" presStyleCnt="4"/>
      <dgm:spPr/>
    </dgm:pt>
    <dgm:pt modelId="{7DC74FBD-03C9-40BC-870E-229A4FC6EE62}" type="pres">
      <dgm:prSet presAssocID="{DCEA4840-002F-470C-9C28-7D9619A0AC99}" presName="childNode1" presStyleLbl="bgAcc1" presStyleIdx="2" presStyleCnt="4" custScaleY="120523" custLinFactNeighborX="-2548" custLinFactNeighborY="1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DD17EE-12B3-406C-BF0F-848FF826E1B9}" type="pres">
      <dgm:prSet presAssocID="{DCEA4840-002F-470C-9C28-7D9619A0AC99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12CADC-3EB8-4D47-A1B0-4A39727A07BE}" type="pres">
      <dgm:prSet presAssocID="{DCEA4840-002F-470C-9C28-7D9619A0AC99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2FA3A8-DBFA-4007-BE78-555D697F9E58}" type="pres">
      <dgm:prSet presAssocID="{DCEA4840-002F-470C-9C28-7D9619A0AC99}" presName="connSite1" presStyleCnt="0"/>
      <dgm:spPr/>
    </dgm:pt>
    <dgm:pt modelId="{340BBEA1-B3EF-413D-B302-FF29460C930D}" type="pres">
      <dgm:prSet presAssocID="{4D5A2E83-25F4-4518-B4ED-7B3FC7D01578}" presName="Name9" presStyleLbl="sibTrans2D1" presStyleIdx="2" presStyleCnt="3"/>
      <dgm:spPr/>
      <dgm:t>
        <a:bodyPr/>
        <a:lstStyle/>
        <a:p>
          <a:endParaRPr lang="ru-RU"/>
        </a:p>
      </dgm:t>
    </dgm:pt>
    <dgm:pt modelId="{5ECDBC4C-6155-4867-9F51-CB0AD2E826A2}" type="pres">
      <dgm:prSet presAssocID="{AF4199B6-FD5A-4AC5-9133-59CE4BC43138}" presName="composite2" presStyleCnt="0"/>
      <dgm:spPr/>
    </dgm:pt>
    <dgm:pt modelId="{9646D144-567A-4D15-9C38-BE0D5183E74C}" type="pres">
      <dgm:prSet presAssocID="{AF4199B6-FD5A-4AC5-9133-59CE4BC43138}" presName="dummyNode2" presStyleLbl="node1" presStyleIdx="2" presStyleCnt="4"/>
      <dgm:spPr/>
    </dgm:pt>
    <dgm:pt modelId="{7C0CDBD4-A6B9-41BF-845B-030A26583FF9}" type="pres">
      <dgm:prSet presAssocID="{AF4199B6-FD5A-4AC5-9133-59CE4BC43138}" presName="childNode2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1D7929-E297-4697-8D74-C2B5669DFE05}" type="pres">
      <dgm:prSet presAssocID="{AF4199B6-FD5A-4AC5-9133-59CE4BC43138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8ABA66-8B6B-4644-9789-0A47AC11987F}" type="pres">
      <dgm:prSet presAssocID="{AF4199B6-FD5A-4AC5-9133-59CE4BC43138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A0BCD7-66DA-45FF-A840-281AF1334361}" type="pres">
      <dgm:prSet presAssocID="{AF4199B6-FD5A-4AC5-9133-59CE4BC43138}" presName="connSite2" presStyleCnt="0"/>
      <dgm:spPr/>
    </dgm:pt>
  </dgm:ptLst>
  <dgm:cxnLst>
    <dgm:cxn modelId="{C44EC3C0-81E7-4769-B74F-AC81C863F3D1}" type="presOf" srcId="{871A5B75-79F0-4254-97C9-33959BBD8F45}" destId="{011D7929-E297-4697-8D74-C2B5669DFE05}" srcOrd="1" destOrd="0" presId="urn:microsoft.com/office/officeart/2005/8/layout/hProcess4"/>
    <dgm:cxn modelId="{698756F7-8E8B-45EF-BC5F-D33A3CEA9513}" type="presOf" srcId="{34F8C8F1-3B57-4932-8588-228371E318D3}" destId="{7DC74FBD-03C9-40BC-870E-229A4FC6EE62}" srcOrd="0" destOrd="1" presId="urn:microsoft.com/office/officeart/2005/8/layout/hProcess4"/>
    <dgm:cxn modelId="{AA1195D8-B4B1-43BA-89FD-368C3F07EF2F}" srcId="{A4BBAFAD-96F4-4612-8FEB-0A909C2008B0}" destId="{FAA4BAAB-1028-4868-8C3F-B78058236982}" srcOrd="2" destOrd="0" parTransId="{45A99160-6401-47A2-8059-BD3B945FAD4E}" sibTransId="{AE249FD3-D4E5-4C6A-9A3D-148222E1E85E}"/>
    <dgm:cxn modelId="{C7FCE13D-E31B-4F84-8172-5FEEDE44D328}" type="presOf" srcId="{6BE88A67-58BF-4D63-8AB3-AC21A82C59D1}" destId="{A9DD17EE-12B3-406C-BF0F-848FF826E1B9}" srcOrd="1" destOrd="2" presId="urn:microsoft.com/office/officeart/2005/8/layout/hProcess4"/>
    <dgm:cxn modelId="{F95A7C5F-62CE-4AF5-9491-3A6A436BA5B2}" type="presOf" srcId="{6BE88A67-58BF-4D63-8AB3-AC21A82C59D1}" destId="{7DC74FBD-03C9-40BC-870E-229A4FC6EE62}" srcOrd="0" destOrd="2" presId="urn:microsoft.com/office/officeart/2005/8/layout/hProcess4"/>
    <dgm:cxn modelId="{43C6A66A-5FBF-4FF5-B2EB-21E803F3F4A7}" srcId="{2D781EAD-6089-4F69-BA56-B023FE23098E}" destId="{AF4199B6-FD5A-4AC5-9133-59CE4BC43138}" srcOrd="3" destOrd="0" parTransId="{160D8D3A-576B-4D27-87AF-36777745318A}" sibTransId="{FDDE3A75-A30D-4752-BE1F-F83B22D11FEE}"/>
    <dgm:cxn modelId="{AB59F997-C31C-4F8C-8F48-4C6B78266299}" type="presOf" srcId="{4FC60D30-9BE0-4ED2-926C-B0253BB4823B}" destId="{CE209E46-355D-4E3A-BC5D-CBB8F2E6DF2A}" srcOrd="0" destOrd="0" presId="urn:microsoft.com/office/officeart/2005/8/layout/hProcess4"/>
    <dgm:cxn modelId="{CCF97C88-7C6E-4C66-9E34-09FAD3E38682}" srcId="{2D781EAD-6089-4F69-BA56-B023FE23098E}" destId="{DCEA4840-002F-470C-9C28-7D9619A0AC99}" srcOrd="2" destOrd="0" parTransId="{583CCEFC-1BE6-47ED-A403-6271D792A3F0}" sibTransId="{4D5A2E83-25F4-4518-B4ED-7B3FC7D01578}"/>
    <dgm:cxn modelId="{00F3B653-BE6F-40F1-A703-193E0E884A18}" type="presOf" srcId="{9E7B72B4-D66A-4ED0-BAAD-23688DFAA3B3}" destId="{7DC74FBD-03C9-40BC-870E-229A4FC6EE62}" srcOrd="0" destOrd="0" presId="urn:microsoft.com/office/officeart/2005/8/layout/hProcess4"/>
    <dgm:cxn modelId="{7C4C7C59-6B87-4C42-9041-483E544F7431}" type="presOf" srcId="{00FDB2D2-6C7D-437B-B267-CAE8C4E7DC64}" destId="{6BFE403C-30AA-4436-B501-178455D29792}" srcOrd="0" destOrd="0" presId="urn:microsoft.com/office/officeart/2005/8/layout/hProcess4"/>
    <dgm:cxn modelId="{2F1381DA-9E9E-4CF2-A6BA-AFF8B891AA31}" srcId="{DCEA4840-002F-470C-9C28-7D9619A0AC99}" destId="{50BF76F8-C18F-42CE-B604-DE48FA32CC8C}" srcOrd="4" destOrd="0" parTransId="{6A61BBD9-D2D5-4280-9FE2-FDD09E0F2B85}" sibTransId="{8937C94C-4119-4C83-9CF0-B7E9179625F8}"/>
    <dgm:cxn modelId="{2A15E35C-4983-4F56-A1EA-27B89C58F995}" srcId="{A4BBAFAD-96F4-4612-8FEB-0A909C2008B0}" destId="{BDCB16BC-C68F-460E-B8D9-ECA3B66C6D84}" srcOrd="1" destOrd="0" parTransId="{DBE76DCF-3922-4435-8AD9-2B9294BE91F7}" sibTransId="{7E607B15-C6F7-4451-ADC7-741F95B143DA}"/>
    <dgm:cxn modelId="{FF511F95-6B0D-4BC3-A1EC-357C6059F295}" type="presOf" srcId="{13B9C2E8-794F-4288-AF9F-C7D10F285945}" destId="{7C0CDBD4-A6B9-41BF-845B-030A26583FF9}" srcOrd="0" destOrd="1" presId="urn:microsoft.com/office/officeart/2005/8/layout/hProcess4"/>
    <dgm:cxn modelId="{1B6F3069-DAD8-4603-8C6B-C1ED4F60A539}" type="presOf" srcId="{50BF76F8-C18F-42CE-B604-DE48FA32CC8C}" destId="{A9DD17EE-12B3-406C-BF0F-848FF826E1B9}" srcOrd="1" destOrd="4" presId="urn:microsoft.com/office/officeart/2005/8/layout/hProcess4"/>
    <dgm:cxn modelId="{5464A61F-FF27-4AA4-863F-C89A0B84AD31}" srcId="{AF4199B6-FD5A-4AC5-9133-59CE4BC43138}" destId="{46EF800C-7DD0-42AE-9949-ABE1AD7266B6}" srcOrd="2" destOrd="0" parTransId="{286ACDE9-628D-425B-95EF-3E6252D8EC30}" sibTransId="{E78C83D1-8ADD-45D0-AACB-907A80F59416}"/>
    <dgm:cxn modelId="{5F74D5E7-D42E-46FF-8811-90F4C2EFA194}" type="presOf" srcId="{5E573341-AE14-4461-9C86-AC258AC333E5}" destId="{A046CC3D-0250-4C07-AE5A-915CE503CFB4}" srcOrd="0" destOrd="0" presId="urn:microsoft.com/office/officeart/2005/8/layout/hProcess4"/>
    <dgm:cxn modelId="{A79EEB75-2C9C-44B0-B81A-87517359EF64}" type="presOf" srcId="{0246AD7B-F5B2-41A4-8B52-F423898FA0F7}" destId="{7C0CDBD4-A6B9-41BF-845B-030A26583FF9}" srcOrd="0" destOrd="3" presId="urn:microsoft.com/office/officeart/2005/8/layout/hProcess4"/>
    <dgm:cxn modelId="{E83CBD47-9A1C-4AEF-B861-5A9A3B4C8C3C}" srcId="{2D781EAD-6089-4F69-BA56-B023FE23098E}" destId="{D466BC48-BE57-4CAC-B7E9-605F126E86B9}" srcOrd="0" destOrd="0" parTransId="{0C389574-1860-4F01-B647-253E73254FF3}" sibTransId="{5E573341-AE14-4461-9C86-AC258AC333E5}"/>
    <dgm:cxn modelId="{292A1C51-FFA6-4F61-A3DE-81B724B41AFA}" srcId="{D466BC48-BE57-4CAC-B7E9-605F126E86B9}" destId="{4FC60D30-9BE0-4ED2-926C-B0253BB4823B}" srcOrd="0" destOrd="0" parTransId="{38305BC8-1F0B-4524-B8C6-0F67DA52C427}" sibTransId="{60FB10D1-AF78-424F-A2DA-EE903014AEB0}"/>
    <dgm:cxn modelId="{46C228D6-CD00-4967-A699-8698917CEAB4}" type="presOf" srcId="{34F8C8F1-3B57-4932-8588-228371E318D3}" destId="{A9DD17EE-12B3-406C-BF0F-848FF826E1B9}" srcOrd="1" destOrd="1" presId="urn:microsoft.com/office/officeart/2005/8/layout/hProcess4"/>
    <dgm:cxn modelId="{E535F4FA-4FD0-49C4-991B-D82FDA7396BE}" type="presOf" srcId="{A4BBAFAD-96F4-4612-8FEB-0A909C2008B0}" destId="{EEC53CB5-A503-42D0-BC12-B468EDBD66D9}" srcOrd="0" destOrd="0" presId="urn:microsoft.com/office/officeart/2005/8/layout/hProcess4"/>
    <dgm:cxn modelId="{5ED5332A-FE87-412D-823C-780767270970}" type="presOf" srcId="{4D5A2E83-25F4-4518-B4ED-7B3FC7D01578}" destId="{340BBEA1-B3EF-413D-B302-FF29460C930D}" srcOrd="0" destOrd="0" presId="urn:microsoft.com/office/officeart/2005/8/layout/hProcess4"/>
    <dgm:cxn modelId="{6B7B14CE-A1CE-48B6-BAF0-0E3715E53236}" type="presOf" srcId="{D466BC48-BE57-4CAC-B7E9-605F126E86B9}" destId="{67821E1F-6603-4B97-AE23-DEB27CFDE4A4}" srcOrd="0" destOrd="0" presId="urn:microsoft.com/office/officeart/2005/8/layout/hProcess4"/>
    <dgm:cxn modelId="{E45F104E-A907-4B5D-A036-FE8C6BE8009E}" type="presOf" srcId="{46EF800C-7DD0-42AE-9949-ABE1AD7266B6}" destId="{011D7929-E297-4697-8D74-C2B5669DFE05}" srcOrd="1" destOrd="2" presId="urn:microsoft.com/office/officeart/2005/8/layout/hProcess4"/>
    <dgm:cxn modelId="{808F0894-8248-4020-A578-5E9C15A84F3E}" type="presOf" srcId="{BDCB16BC-C68F-460E-B8D9-ECA3B66C6D84}" destId="{6BFE403C-30AA-4436-B501-178455D29792}" srcOrd="0" destOrd="1" presId="urn:microsoft.com/office/officeart/2005/8/layout/hProcess4"/>
    <dgm:cxn modelId="{B3D105A2-2B2E-450F-B6B4-0A0A8921CB51}" type="presOf" srcId="{DCEA4840-002F-470C-9C28-7D9619A0AC99}" destId="{EA12CADC-3EB8-4D47-A1B0-4A39727A07BE}" srcOrd="0" destOrd="0" presId="urn:microsoft.com/office/officeart/2005/8/layout/hProcess4"/>
    <dgm:cxn modelId="{AAAF37DD-30C2-4227-9668-31D9C518B1FE}" type="presOf" srcId="{FAA4BAAB-1028-4868-8C3F-B78058236982}" destId="{3F8A3B39-752C-4313-922A-C41450750006}" srcOrd="1" destOrd="2" presId="urn:microsoft.com/office/officeart/2005/8/layout/hProcess4"/>
    <dgm:cxn modelId="{62D0ACA7-B731-4CAE-A337-C7243D527882}" srcId="{AF4199B6-FD5A-4AC5-9133-59CE4BC43138}" destId="{0246AD7B-F5B2-41A4-8B52-F423898FA0F7}" srcOrd="3" destOrd="0" parTransId="{59023EFF-60B5-4686-8774-6B2357045F3F}" sibTransId="{27C0A75F-FC22-4138-873B-85511AABBBF4}"/>
    <dgm:cxn modelId="{FF142B53-76FE-4067-8DF3-90B987EB0970}" type="presOf" srcId="{DEFF9D4F-A13A-4773-B8DB-6B4F0581FC94}" destId="{1033EA79-B008-482A-8EF0-5DD16A5B22A9}" srcOrd="0" destOrd="0" presId="urn:microsoft.com/office/officeart/2005/8/layout/hProcess4"/>
    <dgm:cxn modelId="{1B2E67BF-5FDF-4FD6-90A0-FCDBA1D66F9A}" type="presOf" srcId="{BF7D0C4F-B035-45E9-A6DC-2C8A2D16076F}" destId="{A9DD17EE-12B3-406C-BF0F-848FF826E1B9}" srcOrd="1" destOrd="3" presId="urn:microsoft.com/office/officeart/2005/8/layout/hProcess4"/>
    <dgm:cxn modelId="{4A6BCE12-BF85-487A-9229-628454A56592}" type="presOf" srcId="{BF7D0C4F-B035-45E9-A6DC-2C8A2D16076F}" destId="{7DC74FBD-03C9-40BC-870E-229A4FC6EE62}" srcOrd="0" destOrd="3" presId="urn:microsoft.com/office/officeart/2005/8/layout/hProcess4"/>
    <dgm:cxn modelId="{9A603752-2EF3-4F57-89F3-3E2831E4C68F}" type="presOf" srcId="{4FC60D30-9BE0-4ED2-926C-B0253BB4823B}" destId="{638A66FF-3628-4F0B-B648-3A525004E309}" srcOrd="1" destOrd="0" presId="urn:microsoft.com/office/officeart/2005/8/layout/hProcess4"/>
    <dgm:cxn modelId="{0C3C1EBE-5F76-497B-ABF6-B5DB7972A6CF}" srcId="{AF4199B6-FD5A-4AC5-9133-59CE4BC43138}" destId="{871A5B75-79F0-4254-97C9-33959BBD8F45}" srcOrd="0" destOrd="0" parTransId="{B6C7E5D5-2864-487E-9734-389DBDD12A76}" sibTransId="{2BF4C63E-F789-4E70-8F1A-6032623B98FC}"/>
    <dgm:cxn modelId="{B96DDFE1-9D1B-4AAC-87C2-DD060E938086}" srcId="{A4BBAFAD-96F4-4612-8FEB-0A909C2008B0}" destId="{00FDB2D2-6C7D-437B-B267-CAE8C4E7DC64}" srcOrd="0" destOrd="0" parTransId="{E5A07869-7B1E-4D32-B058-F4503D07B7CA}" sibTransId="{8C4AE163-79DA-40F5-94B5-FE0CD1F58278}"/>
    <dgm:cxn modelId="{C3DC0590-4292-414B-9820-F188FD4E518C}" srcId="{2D781EAD-6089-4F69-BA56-B023FE23098E}" destId="{A4BBAFAD-96F4-4612-8FEB-0A909C2008B0}" srcOrd="1" destOrd="0" parTransId="{F3805D6A-F96B-4A1C-8EC9-B54D8B43ACC7}" sibTransId="{DEFF9D4F-A13A-4773-B8DB-6B4F0581FC94}"/>
    <dgm:cxn modelId="{DFC5D8AD-A34A-44D6-8FD2-D86579E5368E}" type="presOf" srcId="{50BF76F8-C18F-42CE-B604-DE48FA32CC8C}" destId="{7DC74FBD-03C9-40BC-870E-229A4FC6EE62}" srcOrd="0" destOrd="4" presId="urn:microsoft.com/office/officeart/2005/8/layout/hProcess4"/>
    <dgm:cxn modelId="{F56AB119-D6A1-416F-B717-C3DECB89D5CC}" type="presOf" srcId="{AF4199B6-FD5A-4AC5-9133-59CE4BC43138}" destId="{228ABA66-8B6B-4644-9789-0A47AC11987F}" srcOrd="0" destOrd="0" presId="urn:microsoft.com/office/officeart/2005/8/layout/hProcess4"/>
    <dgm:cxn modelId="{B49BE16A-7508-4BCB-8770-F24978A39B15}" srcId="{DCEA4840-002F-470C-9C28-7D9619A0AC99}" destId="{BF7D0C4F-B035-45E9-A6DC-2C8A2D16076F}" srcOrd="3" destOrd="0" parTransId="{E58EC0E5-9A65-49E1-8781-65BA9B1E0201}" sibTransId="{AB6EB038-2C28-4B25-80DB-7A94B405721F}"/>
    <dgm:cxn modelId="{DDE056D8-6D48-44AD-B277-6EE2E8A6C913}" srcId="{DCEA4840-002F-470C-9C28-7D9619A0AC99}" destId="{9E7B72B4-D66A-4ED0-BAAD-23688DFAA3B3}" srcOrd="0" destOrd="0" parTransId="{71B2D2EC-6099-4E64-814A-83CA49ECF90D}" sibTransId="{226F0778-294F-4AC5-A274-1A5E4DE8BBE0}"/>
    <dgm:cxn modelId="{97B54AD8-5CD9-488B-8F45-90D651C587C6}" type="presOf" srcId="{BDCB16BC-C68F-460E-B8D9-ECA3B66C6D84}" destId="{3F8A3B39-752C-4313-922A-C41450750006}" srcOrd="1" destOrd="1" presId="urn:microsoft.com/office/officeart/2005/8/layout/hProcess4"/>
    <dgm:cxn modelId="{6C694C49-58A3-4E0C-8A66-BEDB54061C6C}" type="presOf" srcId="{871A5B75-79F0-4254-97C9-33959BBD8F45}" destId="{7C0CDBD4-A6B9-41BF-845B-030A26583FF9}" srcOrd="0" destOrd="0" presId="urn:microsoft.com/office/officeart/2005/8/layout/hProcess4"/>
    <dgm:cxn modelId="{A7373AFD-E7CD-421A-819A-B63273ECF1D2}" type="presOf" srcId="{0246AD7B-F5B2-41A4-8B52-F423898FA0F7}" destId="{011D7929-E297-4697-8D74-C2B5669DFE05}" srcOrd="1" destOrd="3" presId="urn:microsoft.com/office/officeart/2005/8/layout/hProcess4"/>
    <dgm:cxn modelId="{A95C7B94-A0E8-4F7D-90FD-9EE3DA74DA81}" srcId="{DCEA4840-002F-470C-9C28-7D9619A0AC99}" destId="{6BE88A67-58BF-4D63-8AB3-AC21A82C59D1}" srcOrd="2" destOrd="0" parTransId="{1BA5AD3C-688E-4CC6-935A-EC0D27339F40}" sibTransId="{EE4086D4-4E4D-49B4-9320-58688C3872DE}"/>
    <dgm:cxn modelId="{D2926FB4-6A2F-417E-866D-D10AC255E64F}" type="presOf" srcId="{46EF800C-7DD0-42AE-9949-ABE1AD7266B6}" destId="{7C0CDBD4-A6B9-41BF-845B-030A26583FF9}" srcOrd="0" destOrd="2" presId="urn:microsoft.com/office/officeart/2005/8/layout/hProcess4"/>
    <dgm:cxn modelId="{69C03DC7-AE71-467A-87A2-AF3DDE6C7A25}" type="presOf" srcId="{13B9C2E8-794F-4288-AF9F-C7D10F285945}" destId="{011D7929-E297-4697-8D74-C2B5669DFE05}" srcOrd="1" destOrd="1" presId="urn:microsoft.com/office/officeart/2005/8/layout/hProcess4"/>
    <dgm:cxn modelId="{A7D7CB14-ACB5-4C16-9108-8223115B6F18}" srcId="{AF4199B6-FD5A-4AC5-9133-59CE4BC43138}" destId="{13B9C2E8-794F-4288-AF9F-C7D10F285945}" srcOrd="1" destOrd="0" parTransId="{2D0B3688-E5B2-4735-BE94-22726DFEE950}" sibTransId="{3D23FD76-A097-450C-90CB-1802407ED1F0}"/>
    <dgm:cxn modelId="{EBF94BD7-D7F4-4CB4-9068-47D3CE9BAAB8}" type="presOf" srcId="{00FDB2D2-6C7D-437B-B267-CAE8C4E7DC64}" destId="{3F8A3B39-752C-4313-922A-C41450750006}" srcOrd="1" destOrd="0" presId="urn:microsoft.com/office/officeart/2005/8/layout/hProcess4"/>
    <dgm:cxn modelId="{D2AF27A6-48BC-4F57-AADA-2B6CBA58FDEC}" srcId="{DCEA4840-002F-470C-9C28-7D9619A0AC99}" destId="{34F8C8F1-3B57-4932-8588-228371E318D3}" srcOrd="1" destOrd="0" parTransId="{FF4862F0-CC0D-47FA-8417-C8E0CE2A30A2}" sibTransId="{595B8DA5-FFF4-4707-885E-A055F55CCB96}"/>
    <dgm:cxn modelId="{A2FE4C88-07A7-4C53-9CB1-990232B33CBB}" type="presOf" srcId="{9E7B72B4-D66A-4ED0-BAAD-23688DFAA3B3}" destId="{A9DD17EE-12B3-406C-BF0F-848FF826E1B9}" srcOrd="1" destOrd="0" presId="urn:microsoft.com/office/officeart/2005/8/layout/hProcess4"/>
    <dgm:cxn modelId="{4388D3D0-33F3-4C3E-A6D3-5972528125DC}" type="presOf" srcId="{FAA4BAAB-1028-4868-8C3F-B78058236982}" destId="{6BFE403C-30AA-4436-B501-178455D29792}" srcOrd="0" destOrd="2" presId="urn:microsoft.com/office/officeart/2005/8/layout/hProcess4"/>
    <dgm:cxn modelId="{8DF81849-3A29-4272-913B-E2273888944A}" type="presOf" srcId="{2D781EAD-6089-4F69-BA56-B023FE23098E}" destId="{E8967020-76E0-4DA2-9B1B-A94144EE407E}" srcOrd="0" destOrd="0" presId="urn:microsoft.com/office/officeart/2005/8/layout/hProcess4"/>
    <dgm:cxn modelId="{E8E68F23-BEE6-42B0-A6EE-FF0A6CB9E380}" type="presParOf" srcId="{E8967020-76E0-4DA2-9B1B-A94144EE407E}" destId="{1632916C-26F5-4829-8861-436B691DE793}" srcOrd="0" destOrd="0" presId="urn:microsoft.com/office/officeart/2005/8/layout/hProcess4"/>
    <dgm:cxn modelId="{12B2FC0A-8B10-4713-AB29-AFC1667276D4}" type="presParOf" srcId="{E8967020-76E0-4DA2-9B1B-A94144EE407E}" destId="{6BC2F2A8-6B8A-48A9-8155-3A2445FAE286}" srcOrd="1" destOrd="0" presId="urn:microsoft.com/office/officeart/2005/8/layout/hProcess4"/>
    <dgm:cxn modelId="{27E2C506-D9F1-4C7A-92F3-389D19D244AD}" type="presParOf" srcId="{E8967020-76E0-4DA2-9B1B-A94144EE407E}" destId="{FD1872F9-5ECD-4594-A5FA-2E2182D8076F}" srcOrd="2" destOrd="0" presId="urn:microsoft.com/office/officeart/2005/8/layout/hProcess4"/>
    <dgm:cxn modelId="{CCD68348-81CC-4172-9DEA-943492772063}" type="presParOf" srcId="{FD1872F9-5ECD-4594-A5FA-2E2182D8076F}" destId="{EFF84CB3-6956-4AC7-82C1-651AA8546003}" srcOrd="0" destOrd="0" presId="urn:microsoft.com/office/officeart/2005/8/layout/hProcess4"/>
    <dgm:cxn modelId="{21FEEA06-D0E8-4662-BAEC-B9528F1A69FD}" type="presParOf" srcId="{EFF84CB3-6956-4AC7-82C1-651AA8546003}" destId="{7C3E1E13-B3C8-4CEB-9FF8-A1789EBEA379}" srcOrd="0" destOrd="0" presId="urn:microsoft.com/office/officeart/2005/8/layout/hProcess4"/>
    <dgm:cxn modelId="{89921AD0-2FCA-4FCC-89D1-531A0998EF77}" type="presParOf" srcId="{EFF84CB3-6956-4AC7-82C1-651AA8546003}" destId="{CE209E46-355D-4E3A-BC5D-CBB8F2E6DF2A}" srcOrd="1" destOrd="0" presId="urn:microsoft.com/office/officeart/2005/8/layout/hProcess4"/>
    <dgm:cxn modelId="{397F7F8A-BD37-4995-B27E-290D8BD9A418}" type="presParOf" srcId="{EFF84CB3-6956-4AC7-82C1-651AA8546003}" destId="{638A66FF-3628-4F0B-B648-3A525004E309}" srcOrd="2" destOrd="0" presId="urn:microsoft.com/office/officeart/2005/8/layout/hProcess4"/>
    <dgm:cxn modelId="{2C05B7D7-4C72-4079-8312-7D30E18CF482}" type="presParOf" srcId="{EFF84CB3-6956-4AC7-82C1-651AA8546003}" destId="{67821E1F-6603-4B97-AE23-DEB27CFDE4A4}" srcOrd="3" destOrd="0" presId="urn:microsoft.com/office/officeart/2005/8/layout/hProcess4"/>
    <dgm:cxn modelId="{017A7E6F-51E3-435D-A114-EF37938C9D76}" type="presParOf" srcId="{EFF84CB3-6956-4AC7-82C1-651AA8546003}" destId="{9024B81C-D82D-4D54-ACE2-C2E647429C56}" srcOrd="4" destOrd="0" presId="urn:microsoft.com/office/officeart/2005/8/layout/hProcess4"/>
    <dgm:cxn modelId="{11D8F940-1E45-43BA-A306-0536FE01360A}" type="presParOf" srcId="{FD1872F9-5ECD-4594-A5FA-2E2182D8076F}" destId="{A046CC3D-0250-4C07-AE5A-915CE503CFB4}" srcOrd="1" destOrd="0" presId="urn:microsoft.com/office/officeart/2005/8/layout/hProcess4"/>
    <dgm:cxn modelId="{9DBF7490-7047-449D-AD57-C319FD0B487F}" type="presParOf" srcId="{FD1872F9-5ECD-4594-A5FA-2E2182D8076F}" destId="{0875724E-3D85-4BE4-9F4E-981E48305DE9}" srcOrd="2" destOrd="0" presId="urn:microsoft.com/office/officeart/2005/8/layout/hProcess4"/>
    <dgm:cxn modelId="{B3AC54D6-F507-444D-8258-309C094F5CA1}" type="presParOf" srcId="{0875724E-3D85-4BE4-9F4E-981E48305DE9}" destId="{E143816D-A911-46B3-81F6-0BF9F219A5D6}" srcOrd="0" destOrd="0" presId="urn:microsoft.com/office/officeart/2005/8/layout/hProcess4"/>
    <dgm:cxn modelId="{372F5298-7A79-48AA-915D-9B6647350813}" type="presParOf" srcId="{0875724E-3D85-4BE4-9F4E-981E48305DE9}" destId="{6BFE403C-30AA-4436-B501-178455D29792}" srcOrd="1" destOrd="0" presId="urn:microsoft.com/office/officeart/2005/8/layout/hProcess4"/>
    <dgm:cxn modelId="{00E47798-A59C-4DAA-83E3-1AD9A19280E0}" type="presParOf" srcId="{0875724E-3D85-4BE4-9F4E-981E48305DE9}" destId="{3F8A3B39-752C-4313-922A-C41450750006}" srcOrd="2" destOrd="0" presId="urn:microsoft.com/office/officeart/2005/8/layout/hProcess4"/>
    <dgm:cxn modelId="{3DCDA8FA-DD0F-4FC0-88C3-66229F3CF1C3}" type="presParOf" srcId="{0875724E-3D85-4BE4-9F4E-981E48305DE9}" destId="{EEC53CB5-A503-42D0-BC12-B468EDBD66D9}" srcOrd="3" destOrd="0" presId="urn:microsoft.com/office/officeart/2005/8/layout/hProcess4"/>
    <dgm:cxn modelId="{95E9F3A9-6910-464D-8E15-01CE279892A4}" type="presParOf" srcId="{0875724E-3D85-4BE4-9F4E-981E48305DE9}" destId="{D2A9392A-822C-48F5-82AD-9B3C7AF958D5}" srcOrd="4" destOrd="0" presId="urn:microsoft.com/office/officeart/2005/8/layout/hProcess4"/>
    <dgm:cxn modelId="{974A2C74-D4FA-446C-949B-A4F8D0A1CCBE}" type="presParOf" srcId="{FD1872F9-5ECD-4594-A5FA-2E2182D8076F}" destId="{1033EA79-B008-482A-8EF0-5DD16A5B22A9}" srcOrd="3" destOrd="0" presId="urn:microsoft.com/office/officeart/2005/8/layout/hProcess4"/>
    <dgm:cxn modelId="{79A7B2BC-CD29-4E6B-B350-1D85BEE3172A}" type="presParOf" srcId="{FD1872F9-5ECD-4594-A5FA-2E2182D8076F}" destId="{84A46575-382E-4E63-8CD9-C85A9E6BAFAC}" srcOrd="4" destOrd="0" presId="urn:microsoft.com/office/officeart/2005/8/layout/hProcess4"/>
    <dgm:cxn modelId="{5C1263A6-075C-4BCC-AE5F-903BB867D1BE}" type="presParOf" srcId="{84A46575-382E-4E63-8CD9-C85A9E6BAFAC}" destId="{132CBE1C-6077-4AF0-AE7F-62E422509E9C}" srcOrd="0" destOrd="0" presId="urn:microsoft.com/office/officeart/2005/8/layout/hProcess4"/>
    <dgm:cxn modelId="{D6151893-8711-456D-9082-CA0364495641}" type="presParOf" srcId="{84A46575-382E-4E63-8CD9-C85A9E6BAFAC}" destId="{7DC74FBD-03C9-40BC-870E-229A4FC6EE62}" srcOrd="1" destOrd="0" presId="urn:microsoft.com/office/officeart/2005/8/layout/hProcess4"/>
    <dgm:cxn modelId="{ABC9545E-8CB9-488E-B6C7-B6F0C989F2E8}" type="presParOf" srcId="{84A46575-382E-4E63-8CD9-C85A9E6BAFAC}" destId="{A9DD17EE-12B3-406C-BF0F-848FF826E1B9}" srcOrd="2" destOrd="0" presId="urn:microsoft.com/office/officeart/2005/8/layout/hProcess4"/>
    <dgm:cxn modelId="{5A311EFE-A644-4FEB-9F86-A72B0CC836E7}" type="presParOf" srcId="{84A46575-382E-4E63-8CD9-C85A9E6BAFAC}" destId="{EA12CADC-3EB8-4D47-A1B0-4A39727A07BE}" srcOrd="3" destOrd="0" presId="urn:microsoft.com/office/officeart/2005/8/layout/hProcess4"/>
    <dgm:cxn modelId="{D30FBD88-E6F6-41D2-9375-FAE48EE861F5}" type="presParOf" srcId="{84A46575-382E-4E63-8CD9-C85A9E6BAFAC}" destId="{DA2FA3A8-DBFA-4007-BE78-555D697F9E58}" srcOrd="4" destOrd="0" presId="urn:microsoft.com/office/officeart/2005/8/layout/hProcess4"/>
    <dgm:cxn modelId="{5C270814-F176-4E27-A7F3-A0DDB7BB7DEC}" type="presParOf" srcId="{FD1872F9-5ECD-4594-A5FA-2E2182D8076F}" destId="{340BBEA1-B3EF-413D-B302-FF29460C930D}" srcOrd="5" destOrd="0" presId="urn:microsoft.com/office/officeart/2005/8/layout/hProcess4"/>
    <dgm:cxn modelId="{A7FC924B-2E44-4F06-940F-75D40D4CEF01}" type="presParOf" srcId="{FD1872F9-5ECD-4594-A5FA-2E2182D8076F}" destId="{5ECDBC4C-6155-4867-9F51-CB0AD2E826A2}" srcOrd="6" destOrd="0" presId="urn:microsoft.com/office/officeart/2005/8/layout/hProcess4"/>
    <dgm:cxn modelId="{69FFB798-AF53-4A37-AB0F-2479F81A76B2}" type="presParOf" srcId="{5ECDBC4C-6155-4867-9F51-CB0AD2E826A2}" destId="{9646D144-567A-4D15-9C38-BE0D5183E74C}" srcOrd="0" destOrd="0" presId="urn:microsoft.com/office/officeart/2005/8/layout/hProcess4"/>
    <dgm:cxn modelId="{DD9C255D-E753-48C3-82A8-6B6C3B20680A}" type="presParOf" srcId="{5ECDBC4C-6155-4867-9F51-CB0AD2E826A2}" destId="{7C0CDBD4-A6B9-41BF-845B-030A26583FF9}" srcOrd="1" destOrd="0" presId="urn:microsoft.com/office/officeart/2005/8/layout/hProcess4"/>
    <dgm:cxn modelId="{5BC79683-C1BA-402C-A118-5A1D0F7FA6AE}" type="presParOf" srcId="{5ECDBC4C-6155-4867-9F51-CB0AD2E826A2}" destId="{011D7929-E297-4697-8D74-C2B5669DFE05}" srcOrd="2" destOrd="0" presId="urn:microsoft.com/office/officeart/2005/8/layout/hProcess4"/>
    <dgm:cxn modelId="{A18381D1-ECFD-47FF-A587-581541F69BEE}" type="presParOf" srcId="{5ECDBC4C-6155-4867-9F51-CB0AD2E826A2}" destId="{228ABA66-8B6B-4644-9789-0A47AC11987F}" srcOrd="3" destOrd="0" presId="urn:microsoft.com/office/officeart/2005/8/layout/hProcess4"/>
    <dgm:cxn modelId="{DE27FF9D-171F-4FA6-B976-8B1FCC3FEBCE}" type="presParOf" srcId="{5ECDBC4C-6155-4867-9F51-CB0AD2E826A2}" destId="{99A0BCD7-66DA-45FF-A840-281AF1334361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531953-8279-419A-9E3C-0170D2D6DCA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430692-ACBC-4A02-9787-5CD04F0BE0AF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latin typeface="Arial" pitchFamily="34" charset="0"/>
              <a:ea typeface="Calibri" pitchFamily="34" charset="0"/>
              <a:cs typeface="Arial" pitchFamily="34" charset="0"/>
            </a:rPr>
            <a:t>При обосновании актуальности программы необходимо ссылаться на </a:t>
          </a:r>
          <a:r>
            <a:rPr kumimoji="0" lang="ru-RU" b="1" i="0" u="none" strike="noStrike" cap="none" normalizeH="0" baseline="0" dirty="0" smtClean="0">
              <a:ln/>
              <a:effectLst/>
              <a:latin typeface="Arial" pitchFamily="34" charset="0"/>
              <a:ea typeface="Calibri" pitchFamily="34" charset="0"/>
              <a:cs typeface="Arial" pitchFamily="34" charset="0"/>
            </a:rPr>
            <a:t>действующие нормативные правовые документы</a:t>
          </a:r>
          <a:endParaRPr lang="ru-RU" dirty="0" smtClean="0"/>
        </a:p>
      </dgm:t>
    </dgm:pt>
    <dgm:pt modelId="{9F64F902-8D17-4F73-9F8A-11B831F2D4A4}" type="parTrans" cxnId="{D4394348-8F5B-4638-88B0-60F26514FF7D}">
      <dgm:prSet/>
      <dgm:spPr/>
      <dgm:t>
        <a:bodyPr/>
        <a:lstStyle/>
        <a:p>
          <a:endParaRPr lang="ru-RU"/>
        </a:p>
      </dgm:t>
    </dgm:pt>
    <dgm:pt modelId="{8770E4C4-3BAA-4D7B-B160-4DFB51EAA715}" type="sibTrans" cxnId="{D4394348-8F5B-4638-88B0-60F26514FF7D}">
      <dgm:prSet/>
      <dgm:spPr/>
      <dgm:t>
        <a:bodyPr/>
        <a:lstStyle/>
        <a:p>
          <a:endParaRPr lang="ru-RU"/>
        </a:p>
      </dgm:t>
    </dgm:pt>
    <dgm:pt modelId="{6EC90488-4A9A-44F2-991B-EE22541DE8EC}">
      <dgm:prSet phldrT="[Текст]"/>
      <dgm:spPr/>
      <dgm:t>
        <a:bodyPr/>
        <a:lstStyle/>
        <a:p>
          <a:pPr marL="57150" marR="0" indent="0" defTabSz="2667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kumimoji="0" lang="ru-RU" b="1" i="0" u="none" strike="noStrike" cap="none" normalizeH="0" baseline="0" dirty="0" smtClean="0">
              <a:ln/>
              <a:effectLst/>
              <a:latin typeface="Arial Black" pitchFamily="34" charset="0"/>
              <a:ea typeface="Calibri" pitchFamily="34" charset="0"/>
              <a:cs typeface="Arial" pitchFamily="34" charset="0"/>
            </a:rPr>
            <a:t>Программа разработана в соответствии с типовой программой дополнительного образования детей и молодёжи </a:t>
          </a:r>
          <a:r>
            <a:rPr kumimoji="0" lang="ru-RU" b="1" i="0" u="none" strike="noStrike" cap="none" normalizeH="0" baseline="0" dirty="0" smtClean="0">
              <a:ln/>
              <a:solidFill>
                <a:schemeClr val="accent2"/>
              </a:solidFill>
              <a:effectLst/>
              <a:latin typeface="Arial Black" pitchFamily="34" charset="0"/>
              <a:ea typeface="Calibri" pitchFamily="34" charset="0"/>
              <a:cs typeface="Arial" pitchFamily="34" charset="0"/>
            </a:rPr>
            <a:t>художественного</a:t>
          </a:r>
          <a:r>
            <a:rPr kumimoji="0" lang="ru-RU" b="1" i="0" u="none" strike="noStrike" cap="none" normalizeH="0" baseline="0" dirty="0" smtClean="0">
              <a:ln/>
              <a:effectLst/>
              <a:latin typeface="Arial Black" pitchFamily="34" charset="0"/>
              <a:ea typeface="Calibri" pitchFamily="34" charset="0"/>
              <a:cs typeface="Arial" pitchFamily="34" charset="0"/>
            </a:rPr>
            <a:t> профиля, утверждённой Постановлением Министерства образования Республики Беларусь от 06.09.2017 года №123</a:t>
          </a:r>
          <a:endParaRPr lang="ru-RU" b="1" dirty="0" smtClean="0">
            <a:latin typeface="Arial Black" pitchFamily="34" charset="0"/>
          </a:endParaRPr>
        </a:p>
      </dgm:t>
    </dgm:pt>
    <dgm:pt modelId="{65DFD7C5-66FD-47BE-ABC7-F5BCAC6ECDD1}" type="parTrans" cxnId="{FE27ACB9-50B0-43E2-A8DE-F96AA8CEDD38}">
      <dgm:prSet/>
      <dgm:spPr/>
      <dgm:t>
        <a:bodyPr/>
        <a:lstStyle/>
        <a:p>
          <a:endParaRPr lang="ru-RU"/>
        </a:p>
      </dgm:t>
    </dgm:pt>
    <dgm:pt modelId="{C9C2590D-F040-4CF2-A9F1-6136073D7EDF}" type="sibTrans" cxnId="{FE27ACB9-50B0-43E2-A8DE-F96AA8CEDD38}">
      <dgm:prSet/>
      <dgm:spPr/>
      <dgm:t>
        <a:bodyPr/>
        <a:lstStyle/>
        <a:p>
          <a:endParaRPr lang="ru-RU"/>
        </a:p>
      </dgm:t>
    </dgm:pt>
    <dgm:pt modelId="{4E22F019-889C-47E2-9B42-F5340F02CEC4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Не используйте терминологию, не соответствующую </a:t>
          </a:r>
          <a:r>
            <a:rPr lang="ru-RU" b="1" dirty="0" smtClean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Кодексу Республики Беларусь об образовании</a:t>
          </a:r>
          <a:endParaRPr lang="ru-RU" dirty="0" smtClean="0">
            <a:solidFill>
              <a:schemeClr val="bg1"/>
            </a:solidFill>
          </a:endParaRPr>
        </a:p>
      </dgm:t>
    </dgm:pt>
    <dgm:pt modelId="{3678EE8A-C395-4A2A-BAA3-DE4322CBA5E5}" type="parTrans" cxnId="{55DE32FC-77AD-47BD-9B0F-26F416B2FD71}">
      <dgm:prSet/>
      <dgm:spPr/>
      <dgm:t>
        <a:bodyPr/>
        <a:lstStyle/>
        <a:p>
          <a:endParaRPr lang="ru-RU"/>
        </a:p>
      </dgm:t>
    </dgm:pt>
    <dgm:pt modelId="{9676316A-C100-4058-9BEF-2AD5F0F24127}" type="sibTrans" cxnId="{55DE32FC-77AD-47BD-9B0F-26F416B2FD71}">
      <dgm:prSet/>
      <dgm:spPr/>
      <dgm:t>
        <a:bodyPr/>
        <a:lstStyle/>
        <a:p>
          <a:endParaRPr lang="ru-RU"/>
        </a:p>
      </dgm:t>
    </dgm:pt>
    <dgm:pt modelId="{A0022F33-71F3-4C2A-AB8C-C37DAE3EA070}">
      <dgm:prSet phldrT="[Текст]"/>
      <dgm:spPr/>
      <dgm:t>
        <a:bodyPr/>
        <a:lstStyle/>
        <a:p>
          <a:r>
            <a:rPr lang="ru-RU" b="1" dirty="0" smtClean="0">
              <a:latin typeface="Arial Black" pitchFamily="34" charset="0"/>
              <a:cs typeface="Arial" pitchFamily="34" charset="0"/>
            </a:rPr>
            <a:t>«учебно-воспитательный процесс» и т.п.</a:t>
          </a:r>
          <a:endParaRPr lang="ru-RU" dirty="0"/>
        </a:p>
      </dgm:t>
    </dgm:pt>
    <dgm:pt modelId="{CCD52F68-5AC7-430A-AC3E-2DD1B53F2232}" type="parTrans" cxnId="{FDEF6472-7CDE-441A-96AE-E881349D74AD}">
      <dgm:prSet/>
      <dgm:spPr/>
      <dgm:t>
        <a:bodyPr/>
        <a:lstStyle/>
        <a:p>
          <a:endParaRPr lang="ru-RU"/>
        </a:p>
      </dgm:t>
    </dgm:pt>
    <dgm:pt modelId="{16363EFA-481C-49FE-BF5F-7A6CE38712CF}" type="sibTrans" cxnId="{FDEF6472-7CDE-441A-96AE-E881349D74AD}">
      <dgm:prSet/>
      <dgm:spPr/>
      <dgm:t>
        <a:bodyPr/>
        <a:lstStyle/>
        <a:p>
          <a:endParaRPr lang="ru-RU"/>
        </a:p>
      </dgm:t>
    </dgm:pt>
    <dgm:pt modelId="{2E5F7F4C-5B54-4EB1-BF3F-0A99303AB824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b="1" i="0" u="none" strike="noStrike" cap="none" normalizeH="0" baseline="0" dirty="0" smtClean="0">
              <a:ln/>
              <a:effectLst/>
              <a:latin typeface="Arial" pitchFamily="34" charset="0"/>
              <a:ea typeface="Calibri" pitchFamily="34" charset="0"/>
              <a:cs typeface="Arial" pitchFamily="34" charset="0"/>
            </a:rPr>
            <a:t>Цель  и задачи программы </a:t>
          </a:r>
          <a:endParaRPr lang="ru-RU" dirty="0" smtClean="0"/>
        </a:p>
        <a:p>
          <a:endParaRPr lang="ru-RU" dirty="0"/>
        </a:p>
      </dgm:t>
    </dgm:pt>
    <dgm:pt modelId="{347BE6E6-C314-4413-AA08-98DAE5D45A7C}" type="parTrans" cxnId="{1C2D4263-AF7B-42F5-95EE-E2580B2D0408}">
      <dgm:prSet/>
      <dgm:spPr/>
      <dgm:t>
        <a:bodyPr/>
        <a:lstStyle/>
        <a:p>
          <a:endParaRPr lang="ru-RU"/>
        </a:p>
      </dgm:t>
    </dgm:pt>
    <dgm:pt modelId="{039731A6-9305-4761-B8A2-A6DA3B2747AB}" type="sibTrans" cxnId="{1C2D4263-AF7B-42F5-95EE-E2580B2D0408}">
      <dgm:prSet/>
      <dgm:spPr/>
      <dgm:t>
        <a:bodyPr/>
        <a:lstStyle/>
        <a:p>
          <a:endParaRPr lang="ru-RU"/>
        </a:p>
      </dgm:t>
    </dgm:pt>
    <dgm:pt modelId="{7229FA42-4200-4E93-8F4F-74C67108E30B}">
      <dgm:prSet phldrT="[Текст]"/>
      <dgm:spPr/>
      <dgm:t>
        <a:bodyPr/>
        <a:lstStyle/>
        <a:p>
          <a:r>
            <a:rPr lang="ru-RU" b="1" dirty="0" smtClean="0">
              <a:latin typeface="Arial Black" pitchFamily="34" charset="0"/>
              <a:cs typeface="Arial" pitchFamily="34" charset="0"/>
            </a:rPr>
            <a:t>Следует максимально конкретизировать цель и задачи программы</a:t>
          </a:r>
          <a:endParaRPr lang="ru-RU" dirty="0"/>
        </a:p>
      </dgm:t>
    </dgm:pt>
    <dgm:pt modelId="{2803E117-87B8-40D6-9878-2A52300747A2}" type="parTrans" cxnId="{04FD1AD2-710C-4751-AB28-B26C5234D6F2}">
      <dgm:prSet/>
      <dgm:spPr/>
      <dgm:t>
        <a:bodyPr/>
        <a:lstStyle/>
        <a:p>
          <a:endParaRPr lang="ru-RU"/>
        </a:p>
      </dgm:t>
    </dgm:pt>
    <dgm:pt modelId="{47E0B2BE-6191-4849-B4DD-5990E3C74323}" type="sibTrans" cxnId="{04FD1AD2-710C-4751-AB28-B26C5234D6F2}">
      <dgm:prSet/>
      <dgm:spPr/>
      <dgm:t>
        <a:bodyPr/>
        <a:lstStyle/>
        <a:p>
          <a:endParaRPr lang="ru-RU"/>
        </a:p>
      </dgm:t>
    </dgm:pt>
    <dgm:pt modelId="{59B95C60-171A-43D2-9B2F-36E144F8EB39}">
      <dgm:prSet/>
      <dgm:spPr/>
      <dgm:t>
        <a:bodyPr/>
        <a:lstStyle/>
        <a:p>
          <a:pPr marL="57150" marR="0" indent="0" defTabSz="2667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latin typeface="Arial Black" pitchFamily="34" charset="0"/>
              <a:cs typeface="Arial" pitchFamily="34" charset="0"/>
            </a:rPr>
            <a:t>Постановление  Совета Министров Республики Беларусь № 525 от 07 августа 2019 года (Приложение 20)</a:t>
          </a:r>
          <a:endParaRPr lang="ru-RU" dirty="0" smtClean="0"/>
        </a:p>
      </dgm:t>
    </dgm:pt>
    <dgm:pt modelId="{62519D31-B5C8-4536-985D-7271FC79417F}" type="parTrans" cxnId="{B51B948E-BB32-4423-BEAA-88987F71717C}">
      <dgm:prSet/>
      <dgm:spPr/>
      <dgm:t>
        <a:bodyPr/>
        <a:lstStyle/>
        <a:p>
          <a:endParaRPr lang="ru-RU"/>
        </a:p>
      </dgm:t>
    </dgm:pt>
    <dgm:pt modelId="{B82997D8-978E-4381-B0E8-B249433EFA16}" type="sibTrans" cxnId="{B51B948E-BB32-4423-BEAA-88987F71717C}">
      <dgm:prSet/>
      <dgm:spPr/>
      <dgm:t>
        <a:bodyPr/>
        <a:lstStyle/>
        <a:p>
          <a:endParaRPr lang="ru-RU"/>
        </a:p>
      </dgm:t>
    </dgm:pt>
    <dgm:pt modelId="{34BBE176-5DE0-46BE-AA0F-1FB5158C66CF}">
      <dgm:prSet phldrT="[Текст]"/>
      <dgm:spPr/>
      <dgm:t>
        <a:bodyPr/>
        <a:lstStyle/>
        <a:p>
          <a:pPr marL="0" marR="0" indent="0" defTabSz="488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latin typeface="Arial" pitchFamily="34" charset="0"/>
              <a:ea typeface="Calibri" pitchFamily="34" charset="0"/>
              <a:cs typeface="Arial" pitchFamily="34" charset="0"/>
            </a:rPr>
            <a:t>Указываются  полные данные о типовой программе дополнительного образования детей и молодежи </a:t>
          </a:r>
          <a:endParaRPr lang="ru-RU" dirty="0" smtClean="0"/>
        </a:p>
      </dgm:t>
    </dgm:pt>
    <dgm:pt modelId="{50D96E69-7CC2-40EE-8595-4907B6FC2730}" type="parTrans" cxnId="{1228BE31-B0D3-488F-AD3F-E8B4E5382045}">
      <dgm:prSet/>
      <dgm:spPr/>
      <dgm:t>
        <a:bodyPr/>
        <a:lstStyle/>
        <a:p>
          <a:endParaRPr lang="ru-RU"/>
        </a:p>
      </dgm:t>
    </dgm:pt>
    <dgm:pt modelId="{8E6E31E8-468A-4E26-B69F-72D885620A7F}" type="sibTrans" cxnId="{1228BE31-B0D3-488F-AD3F-E8B4E5382045}">
      <dgm:prSet/>
      <dgm:spPr/>
      <dgm:t>
        <a:bodyPr/>
        <a:lstStyle/>
        <a:p>
          <a:endParaRPr lang="ru-RU"/>
        </a:p>
      </dgm:t>
    </dgm:pt>
    <dgm:pt modelId="{2A884873-4A30-4067-9213-DCEAE99BD5DD}">
      <dgm:prSet phldrT="[Текст]"/>
      <dgm:spPr/>
      <dgm:t>
        <a:bodyPr/>
        <a:lstStyle/>
        <a:p>
          <a:r>
            <a:rPr kumimoji="0" lang="ru-RU" b="1" i="0" u="none" strike="noStrike" cap="none" normalizeH="0" baseline="0" dirty="0" smtClean="0">
              <a:ln/>
              <a:effectLst/>
              <a:latin typeface="Arial Black" pitchFamily="34" charset="0"/>
              <a:ea typeface="Calibri" pitchFamily="34" charset="0"/>
              <a:cs typeface="Arial" pitchFamily="34" charset="0"/>
            </a:rPr>
            <a:t>Кодекс Республики Беларусь об образовании</a:t>
          </a:r>
          <a:endParaRPr lang="ru-RU" dirty="0" smtClean="0"/>
        </a:p>
        <a:p>
          <a:r>
            <a:rPr kumimoji="0" lang="ru-RU" b="1" i="0" u="none" strike="noStrike" cap="none" normalizeH="0" baseline="0" dirty="0" smtClean="0">
              <a:ln/>
              <a:effectLst/>
              <a:latin typeface="Arial Black" pitchFamily="34" charset="0"/>
              <a:ea typeface="Calibri" pitchFamily="34" charset="0"/>
              <a:cs typeface="Arial" pitchFamily="34" charset="0"/>
            </a:rPr>
            <a:t>Концепция непрерывного воспитания детей и учащейся молодежи</a:t>
          </a:r>
          <a:endParaRPr lang="ru-RU" b="1" dirty="0" smtClean="0">
            <a:latin typeface="Arial Black" pitchFamily="34" charset="0"/>
          </a:endParaRPr>
        </a:p>
        <a:p>
          <a:r>
            <a:rPr kumimoji="0" lang="ru-RU" b="1" i="0" u="none" strike="noStrike" cap="none" normalizeH="0" baseline="0" dirty="0" smtClean="0">
              <a:ln/>
              <a:effectLst/>
              <a:latin typeface="Arial Black" pitchFamily="34" charset="0"/>
              <a:ea typeface="Calibri" pitchFamily="34" charset="0"/>
              <a:cs typeface="Arial" pitchFamily="34" charset="0"/>
            </a:rPr>
            <a:t>Программа непрерывного воспитания детей и учащейся молодежи в Республике Беларусь и т.п.</a:t>
          </a:r>
          <a:endParaRPr lang="ru-RU" b="1" dirty="0" smtClean="0">
            <a:latin typeface="Arial Black" pitchFamily="34" charset="0"/>
          </a:endParaRPr>
        </a:p>
      </dgm:t>
    </dgm:pt>
    <dgm:pt modelId="{19067BF4-D372-4BBE-B258-7CC0FC1F115C}" type="parTrans" cxnId="{B7EFD1B8-24BD-4046-88E9-E410AF9416E0}">
      <dgm:prSet/>
      <dgm:spPr/>
      <dgm:t>
        <a:bodyPr/>
        <a:lstStyle/>
        <a:p>
          <a:endParaRPr lang="ru-RU"/>
        </a:p>
      </dgm:t>
    </dgm:pt>
    <dgm:pt modelId="{12CD2433-A627-4E14-BD19-6D1C67149A04}" type="sibTrans" cxnId="{B7EFD1B8-24BD-4046-88E9-E410AF9416E0}">
      <dgm:prSet/>
      <dgm:spPr/>
      <dgm:t>
        <a:bodyPr/>
        <a:lstStyle/>
        <a:p>
          <a:endParaRPr lang="ru-RU"/>
        </a:p>
      </dgm:t>
    </dgm:pt>
    <dgm:pt modelId="{834A2C3F-52EF-4679-BCA8-9B003B9030EB}">
      <dgm:prSet/>
      <dgm:spPr/>
      <dgm:t>
        <a:bodyPr/>
        <a:lstStyle/>
        <a:p>
          <a:pPr marL="57150" marR="0" indent="0" defTabSz="2667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latin typeface="Arial" pitchFamily="34" charset="0"/>
              <a:ea typeface="Calibri" pitchFamily="34" charset="0"/>
              <a:cs typeface="Arial" pitchFamily="34" charset="0"/>
            </a:rPr>
            <a:t>Частота  и продолжительность занятий в соответствии с действующими нормативными документами</a:t>
          </a:r>
        </a:p>
      </dgm:t>
    </dgm:pt>
    <dgm:pt modelId="{08701348-2FE3-4B35-ACFC-12C9A32778BC}" type="sibTrans" cxnId="{5DF4636A-CF68-4264-BBDA-17237BDBAAF2}">
      <dgm:prSet/>
      <dgm:spPr/>
      <dgm:t>
        <a:bodyPr/>
        <a:lstStyle/>
        <a:p>
          <a:endParaRPr lang="ru-RU"/>
        </a:p>
      </dgm:t>
    </dgm:pt>
    <dgm:pt modelId="{91FD192A-3D12-4C0B-9955-9AB20C8ABBB1}" type="parTrans" cxnId="{5DF4636A-CF68-4264-BBDA-17237BDBAAF2}">
      <dgm:prSet/>
      <dgm:spPr/>
      <dgm:t>
        <a:bodyPr/>
        <a:lstStyle/>
        <a:p>
          <a:endParaRPr lang="ru-RU"/>
        </a:p>
      </dgm:t>
    </dgm:pt>
    <dgm:pt modelId="{9AF5E01E-25C0-4D03-B833-98C50BF1337A}" type="pres">
      <dgm:prSet presAssocID="{3D531953-8279-419A-9E3C-0170D2D6DCA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A8DA55-F2F0-4346-B3BA-D8B12FE9DFB2}" type="pres">
      <dgm:prSet presAssocID="{79430692-ACBC-4A02-9787-5CD04F0BE0AF}" presName="linNode" presStyleCnt="0"/>
      <dgm:spPr/>
    </dgm:pt>
    <dgm:pt modelId="{EE7973EE-BE55-486F-B7EE-528DC0E2C2C1}" type="pres">
      <dgm:prSet presAssocID="{79430692-ACBC-4A02-9787-5CD04F0BE0AF}" presName="parentText" presStyleLbl="node1" presStyleIdx="0" presStyleCnt="5" custLinFactNeighborX="-22787" custLinFactNeighborY="70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38152C-175C-4DF4-B14C-7878F5AD3351}" type="pres">
      <dgm:prSet presAssocID="{79430692-ACBC-4A02-9787-5CD04F0BE0AF}" presName="descendantText" presStyleLbl="alignAccFollowNode1" presStyleIdx="0" presStyleCnt="5" custScaleY="1118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45DDAB-16E8-4B89-8763-4649A17159EB}" type="pres">
      <dgm:prSet presAssocID="{8770E4C4-3BAA-4D7B-B160-4DFB51EAA715}" presName="sp" presStyleCnt="0"/>
      <dgm:spPr/>
    </dgm:pt>
    <dgm:pt modelId="{9265638E-655B-4C0A-980A-D23982752E11}" type="pres">
      <dgm:prSet presAssocID="{34BBE176-5DE0-46BE-AA0F-1FB5158C66CF}" presName="linNode" presStyleCnt="0"/>
      <dgm:spPr/>
    </dgm:pt>
    <dgm:pt modelId="{17EAB146-7E8F-4FD7-8B0B-366F5CD297FB}" type="pres">
      <dgm:prSet presAssocID="{34BBE176-5DE0-46BE-AA0F-1FB5158C66CF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CDA739-C7D7-482F-87D5-79433E5D8A47}" type="pres">
      <dgm:prSet presAssocID="{34BBE176-5DE0-46BE-AA0F-1FB5158C66CF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D59E28-190A-499C-9D12-5DF637E59CF2}" type="pres">
      <dgm:prSet presAssocID="{8E6E31E8-468A-4E26-B69F-72D885620A7F}" presName="sp" presStyleCnt="0"/>
      <dgm:spPr/>
    </dgm:pt>
    <dgm:pt modelId="{7344B80D-2BFF-4FFA-8E50-12E23CB0A68D}" type="pres">
      <dgm:prSet presAssocID="{834A2C3F-52EF-4679-BCA8-9B003B9030EB}" presName="linNode" presStyleCnt="0"/>
      <dgm:spPr/>
    </dgm:pt>
    <dgm:pt modelId="{1E218356-6C65-40A8-ABE8-60F58B49286A}" type="pres">
      <dgm:prSet presAssocID="{834A2C3F-52EF-4679-BCA8-9B003B9030EB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97E4F3-2263-4519-A52A-7BFC05812238}" type="pres">
      <dgm:prSet presAssocID="{834A2C3F-52EF-4679-BCA8-9B003B9030EB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B36636-2839-4F01-A598-EDBB45A4476C}" type="pres">
      <dgm:prSet presAssocID="{08701348-2FE3-4B35-ACFC-12C9A32778BC}" presName="sp" presStyleCnt="0"/>
      <dgm:spPr/>
    </dgm:pt>
    <dgm:pt modelId="{A3050327-12E5-4FA0-B3B6-40611985C11C}" type="pres">
      <dgm:prSet presAssocID="{4E22F019-889C-47E2-9B42-F5340F02CEC4}" presName="linNode" presStyleCnt="0"/>
      <dgm:spPr/>
    </dgm:pt>
    <dgm:pt modelId="{E8F14693-9DE6-40ED-8C24-A41ACBC514F7}" type="pres">
      <dgm:prSet presAssocID="{4E22F019-889C-47E2-9B42-F5340F02CEC4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D99964-252A-4D9E-A8BD-E29925464FC6}" type="pres">
      <dgm:prSet presAssocID="{4E22F019-889C-47E2-9B42-F5340F02CEC4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D4828C-E491-4313-AB85-99971AE2BEC7}" type="pres">
      <dgm:prSet presAssocID="{9676316A-C100-4058-9BEF-2AD5F0F24127}" presName="sp" presStyleCnt="0"/>
      <dgm:spPr/>
    </dgm:pt>
    <dgm:pt modelId="{C3166A3B-5851-4CCB-9249-8E8D40D8D101}" type="pres">
      <dgm:prSet presAssocID="{2E5F7F4C-5B54-4EB1-BF3F-0A99303AB824}" presName="linNode" presStyleCnt="0"/>
      <dgm:spPr/>
    </dgm:pt>
    <dgm:pt modelId="{0F82143D-97F0-4D18-A204-F90CDCB3A419}" type="pres">
      <dgm:prSet presAssocID="{2E5F7F4C-5B54-4EB1-BF3F-0A99303AB824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40ECC1-1E77-4B5D-96F9-BFDD0B1650AE}" type="pres">
      <dgm:prSet presAssocID="{2E5F7F4C-5B54-4EB1-BF3F-0A99303AB824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1B948E-BB32-4423-BEAA-88987F71717C}" srcId="{834A2C3F-52EF-4679-BCA8-9B003B9030EB}" destId="{59B95C60-171A-43D2-9B2F-36E144F8EB39}" srcOrd="0" destOrd="0" parTransId="{62519D31-B5C8-4536-985D-7271FC79417F}" sibTransId="{B82997D8-978E-4381-B0E8-B249433EFA16}"/>
    <dgm:cxn modelId="{237CBE6C-3D63-47B4-B8D8-22DDDDDC8D90}" type="presOf" srcId="{2E5F7F4C-5B54-4EB1-BF3F-0A99303AB824}" destId="{0F82143D-97F0-4D18-A204-F90CDCB3A419}" srcOrd="0" destOrd="0" presId="urn:microsoft.com/office/officeart/2005/8/layout/vList5"/>
    <dgm:cxn modelId="{7313BFB0-53D9-4F6D-8B6C-DC5CB97338A2}" type="presOf" srcId="{A0022F33-71F3-4C2A-AB8C-C37DAE3EA070}" destId="{88D99964-252A-4D9E-A8BD-E29925464FC6}" srcOrd="0" destOrd="0" presId="urn:microsoft.com/office/officeart/2005/8/layout/vList5"/>
    <dgm:cxn modelId="{04FD1AD2-710C-4751-AB28-B26C5234D6F2}" srcId="{2E5F7F4C-5B54-4EB1-BF3F-0A99303AB824}" destId="{7229FA42-4200-4E93-8F4F-74C67108E30B}" srcOrd="0" destOrd="0" parTransId="{2803E117-87B8-40D6-9878-2A52300747A2}" sibTransId="{47E0B2BE-6191-4849-B4DD-5990E3C74323}"/>
    <dgm:cxn modelId="{1228BE31-B0D3-488F-AD3F-E8B4E5382045}" srcId="{3D531953-8279-419A-9E3C-0170D2D6DCA0}" destId="{34BBE176-5DE0-46BE-AA0F-1FB5158C66CF}" srcOrd="1" destOrd="0" parTransId="{50D96E69-7CC2-40EE-8595-4907B6FC2730}" sibTransId="{8E6E31E8-468A-4E26-B69F-72D885620A7F}"/>
    <dgm:cxn modelId="{5DF4636A-CF68-4264-BBDA-17237BDBAAF2}" srcId="{3D531953-8279-419A-9E3C-0170D2D6DCA0}" destId="{834A2C3F-52EF-4679-BCA8-9B003B9030EB}" srcOrd="2" destOrd="0" parTransId="{91FD192A-3D12-4C0B-9955-9AB20C8ABBB1}" sibTransId="{08701348-2FE3-4B35-ACFC-12C9A32778BC}"/>
    <dgm:cxn modelId="{858DA05F-901F-4913-A37B-BA2D8246EDFC}" type="presOf" srcId="{79430692-ACBC-4A02-9787-5CD04F0BE0AF}" destId="{EE7973EE-BE55-486F-B7EE-528DC0E2C2C1}" srcOrd="0" destOrd="0" presId="urn:microsoft.com/office/officeart/2005/8/layout/vList5"/>
    <dgm:cxn modelId="{A8B9FA3A-A6EA-403A-9048-9890F103ED46}" type="presOf" srcId="{34BBE176-5DE0-46BE-AA0F-1FB5158C66CF}" destId="{17EAB146-7E8F-4FD7-8B0B-366F5CD297FB}" srcOrd="0" destOrd="0" presId="urn:microsoft.com/office/officeart/2005/8/layout/vList5"/>
    <dgm:cxn modelId="{1C2D4263-AF7B-42F5-95EE-E2580B2D0408}" srcId="{3D531953-8279-419A-9E3C-0170D2D6DCA0}" destId="{2E5F7F4C-5B54-4EB1-BF3F-0A99303AB824}" srcOrd="4" destOrd="0" parTransId="{347BE6E6-C314-4413-AA08-98DAE5D45A7C}" sibTransId="{039731A6-9305-4761-B8A2-A6DA3B2747AB}"/>
    <dgm:cxn modelId="{FA7E5C25-6F73-4D71-A24D-993A1EA638E6}" type="presOf" srcId="{59B95C60-171A-43D2-9B2F-36E144F8EB39}" destId="{DF97E4F3-2263-4519-A52A-7BFC05812238}" srcOrd="0" destOrd="0" presId="urn:microsoft.com/office/officeart/2005/8/layout/vList5"/>
    <dgm:cxn modelId="{B5348D3F-B869-4525-B771-7EA01DED0F9E}" type="presOf" srcId="{2A884873-4A30-4067-9213-DCEAE99BD5DD}" destId="{4E38152C-175C-4DF4-B14C-7878F5AD3351}" srcOrd="0" destOrd="0" presId="urn:microsoft.com/office/officeart/2005/8/layout/vList5"/>
    <dgm:cxn modelId="{E3F88424-09C5-4E85-97E8-2536CC9F6761}" type="presOf" srcId="{7229FA42-4200-4E93-8F4F-74C67108E30B}" destId="{9440ECC1-1E77-4B5D-96F9-BFDD0B1650AE}" srcOrd="0" destOrd="0" presId="urn:microsoft.com/office/officeart/2005/8/layout/vList5"/>
    <dgm:cxn modelId="{FE1AC1F5-B045-43F8-A214-C99A6AE36F47}" type="presOf" srcId="{6EC90488-4A9A-44F2-991B-EE22541DE8EC}" destId="{96CDA739-C7D7-482F-87D5-79433E5D8A47}" srcOrd="0" destOrd="0" presId="urn:microsoft.com/office/officeart/2005/8/layout/vList5"/>
    <dgm:cxn modelId="{BC6E58BB-1B64-4A58-BFCC-501D146EDD5E}" type="presOf" srcId="{834A2C3F-52EF-4679-BCA8-9B003B9030EB}" destId="{1E218356-6C65-40A8-ABE8-60F58B49286A}" srcOrd="0" destOrd="0" presId="urn:microsoft.com/office/officeart/2005/8/layout/vList5"/>
    <dgm:cxn modelId="{85C41543-99B8-4F28-84D7-DC9CE270B5CE}" type="presOf" srcId="{4E22F019-889C-47E2-9B42-F5340F02CEC4}" destId="{E8F14693-9DE6-40ED-8C24-A41ACBC514F7}" srcOrd="0" destOrd="0" presId="urn:microsoft.com/office/officeart/2005/8/layout/vList5"/>
    <dgm:cxn modelId="{FE27ACB9-50B0-43E2-A8DE-F96AA8CEDD38}" srcId="{34BBE176-5DE0-46BE-AA0F-1FB5158C66CF}" destId="{6EC90488-4A9A-44F2-991B-EE22541DE8EC}" srcOrd="0" destOrd="0" parTransId="{65DFD7C5-66FD-47BE-ABC7-F5BCAC6ECDD1}" sibTransId="{C9C2590D-F040-4CF2-A9F1-6136073D7EDF}"/>
    <dgm:cxn modelId="{B7EFD1B8-24BD-4046-88E9-E410AF9416E0}" srcId="{79430692-ACBC-4A02-9787-5CD04F0BE0AF}" destId="{2A884873-4A30-4067-9213-DCEAE99BD5DD}" srcOrd="0" destOrd="0" parTransId="{19067BF4-D372-4BBE-B258-7CC0FC1F115C}" sibTransId="{12CD2433-A627-4E14-BD19-6D1C67149A04}"/>
    <dgm:cxn modelId="{FDEF6472-7CDE-441A-96AE-E881349D74AD}" srcId="{4E22F019-889C-47E2-9B42-F5340F02CEC4}" destId="{A0022F33-71F3-4C2A-AB8C-C37DAE3EA070}" srcOrd="0" destOrd="0" parTransId="{CCD52F68-5AC7-430A-AC3E-2DD1B53F2232}" sibTransId="{16363EFA-481C-49FE-BF5F-7A6CE38712CF}"/>
    <dgm:cxn modelId="{D4394348-8F5B-4638-88B0-60F26514FF7D}" srcId="{3D531953-8279-419A-9E3C-0170D2D6DCA0}" destId="{79430692-ACBC-4A02-9787-5CD04F0BE0AF}" srcOrd="0" destOrd="0" parTransId="{9F64F902-8D17-4F73-9F8A-11B831F2D4A4}" sibTransId="{8770E4C4-3BAA-4D7B-B160-4DFB51EAA715}"/>
    <dgm:cxn modelId="{5E829A69-1D2E-4A4B-A1FA-8445E5D0472A}" type="presOf" srcId="{3D531953-8279-419A-9E3C-0170D2D6DCA0}" destId="{9AF5E01E-25C0-4D03-B833-98C50BF1337A}" srcOrd="0" destOrd="0" presId="urn:microsoft.com/office/officeart/2005/8/layout/vList5"/>
    <dgm:cxn modelId="{55DE32FC-77AD-47BD-9B0F-26F416B2FD71}" srcId="{3D531953-8279-419A-9E3C-0170D2D6DCA0}" destId="{4E22F019-889C-47E2-9B42-F5340F02CEC4}" srcOrd="3" destOrd="0" parTransId="{3678EE8A-C395-4A2A-BAA3-DE4322CBA5E5}" sibTransId="{9676316A-C100-4058-9BEF-2AD5F0F24127}"/>
    <dgm:cxn modelId="{6D63FDE8-1457-4764-BBB1-2EE67AB28C96}" type="presParOf" srcId="{9AF5E01E-25C0-4D03-B833-98C50BF1337A}" destId="{BCA8DA55-F2F0-4346-B3BA-D8B12FE9DFB2}" srcOrd="0" destOrd="0" presId="urn:microsoft.com/office/officeart/2005/8/layout/vList5"/>
    <dgm:cxn modelId="{0DA2554A-A515-46A6-866E-855D0F768BBE}" type="presParOf" srcId="{BCA8DA55-F2F0-4346-B3BA-D8B12FE9DFB2}" destId="{EE7973EE-BE55-486F-B7EE-528DC0E2C2C1}" srcOrd="0" destOrd="0" presId="urn:microsoft.com/office/officeart/2005/8/layout/vList5"/>
    <dgm:cxn modelId="{5786307E-0B9C-4BF1-BE07-4811E76C0E95}" type="presParOf" srcId="{BCA8DA55-F2F0-4346-B3BA-D8B12FE9DFB2}" destId="{4E38152C-175C-4DF4-B14C-7878F5AD3351}" srcOrd="1" destOrd="0" presId="urn:microsoft.com/office/officeart/2005/8/layout/vList5"/>
    <dgm:cxn modelId="{7A242BAA-1966-4409-B525-4002EFB9339C}" type="presParOf" srcId="{9AF5E01E-25C0-4D03-B833-98C50BF1337A}" destId="{C245DDAB-16E8-4B89-8763-4649A17159EB}" srcOrd="1" destOrd="0" presId="urn:microsoft.com/office/officeart/2005/8/layout/vList5"/>
    <dgm:cxn modelId="{F3A4FA3C-B69E-4E56-A7A3-608C6E4DF30E}" type="presParOf" srcId="{9AF5E01E-25C0-4D03-B833-98C50BF1337A}" destId="{9265638E-655B-4C0A-980A-D23982752E11}" srcOrd="2" destOrd="0" presId="urn:microsoft.com/office/officeart/2005/8/layout/vList5"/>
    <dgm:cxn modelId="{B47FE54D-A1F6-48B1-BF39-710FC9566E0C}" type="presParOf" srcId="{9265638E-655B-4C0A-980A-D23982752E11}" destId="{17EAB146-7E8F-4FD7-8B0B-366F5CD297FB}" srcOrd="0" destOrd="0" presId="urn:microsoft.com/office/officeart/2005/8/layout/vList5"/>
    <dgm:cxn modelId="{2679AE16-6E85-46AF-A732-D3DF60EDD766}" type="presParOf" srcId="{9265638E-655B-4C0A-980A-D23982752E11}" destId="{96CDA739-C7D7-482F-87D5-79433E5D8A47}" srcOrd="1" destOrd="0" presId="urn:microsoft.com/office/officeart/2005/8/layout/vList5"/>
    <dgm:cxn modelId="{F2969C79-FE36-4F10-9C8A-CBBD4F203CE2}" type="presParOf" srcId="{9AF5E01E-25C0-4D03-B833-98C50BF1337A}" destId="{D3D59E28-190A-499C-9D12-5DF637E59CF2}" srcOrd="3" destOrd="0" presId="urn:microsoft.com/office/officeart/2005/8/layout/vList5"/>
    <dgm:cxn modelId="{3239FE7D-50B5-4011-902D-37A68844B70D}" type="presParOf" srcId="{9AF5E01E-25C0-4D03-B833-98C50BF1337A}" destId="{7344B80D-2BFF-4FFA-8E50-12E23CB0A68D}" srcOrd="4" destOrd="0" presId="urn:microsoft.com/office/officeart/2005/8/layout/vList5"/>
    <dgm:cxn modelId="{82222BF6-1555-40B2-87B7-22BCAAFDE9F1}" type="presParOf" srcId="{7344B80D-2BFF-4FFA-8E50-12E23CB0A68D}" destId="{1E218356-6C65-40A8-ABE8-60F58B49286A}" srcOrd="0" destOrd="0" presId="urn:microsoft.com/office/officeart/2005/8/layout/vList5"/>
    <dgm:cxn modelId="{B7C3408A-8FBD-49EC-875A-A6BB8B7A4173}" type="presParOf" srcId="{7344B80D-2BFF-4FFA-8E50-12E23CB0A68D}" destId="{DF97E4F3-2263-4519-A52A-7BFC05812238}" srcOrd="1" destOrd="0" presId="urn:microsoft.com/office/officeart/2005/8/layout/vList5"/>
    <dgm:cxn modelId="{46F08A8E-DFC1-4AA0-8C5E-2CDBF264385D}" type="presParOf" srcId="{9AF5E01E-25C0-4D03-B833-98C50BF1337A}" destId="{57B36636-2839-4F01-A598-EDBB45A4476C}" srcOrd="5" destOrd="0" presId="urn:microsoft.com/office/officeart/2005/8/layout/vList5"/>
    <dgm:cxn modelId="{AAC04B73-FCD0-406E-903B-83C0B2414718}" type="presParOf" srcId="{9AF5E01E-25C0-4D03-B833-98C50BF1337A}" destId="{A3050327-12E5-4FA0-B3B6-40611985C11C}" srcOrd="6" destOrd="0" presId="urn:microsoft.com/office/officeart/2005/8/layout/vList5"/>
    <dgm:cxn modelId="{F2235149-6624-40AB-A85B-BE6C5431AA14}" type="presParOf" srcId="{A3050327-12E5-4FA0-B3B6-40611985C11C}" destId="{E8F14693-9DE6-40ED-8C24-A41ACBC514F7}" srcOrd="0" destOrd="0" presId="urn:microsoft.com/office/officeart/2005/8/layout/vList5"/>
    <dgm:cxn modelId="{07900D80-5615-4500-9610-EE02EE5FE359}" type="presParOf" srcId="{A3050327-12E5-4FA0-B3B6-40611985C11C}" destId="{88D99964-252A-4D9E-A8BD-E29925464FC6}" srcOrd="1" destOrd="0" presId="urn:microsoft.com/office/officeart/2005/8/layout/vList5"/>
    <dgm:cxn modelId="{BB5CA72F-3452-4345-8D89-0F20CEF17A69}" type="presParOf" srcId="{9AF5E01E-25C0-4D03-B833-98C50BF1337A}" destId="{FFD4828C-E491-4313-AB85-99971AE2BEC7}" srcOrd="7" destOrd="0" presId="urn:microsoft.com/office/officeart/2005/8/layout/vList5"/>
    <dgm:cxn modelId="{C35E2348-068B-41DB-98FD-7065475D256B}" type="presParOf" srcId="{9AF5E01E-25C0-4D03-B833-98C50BF1337A}" destId="{C3166A3B-5851-4CCB-9249-8E8D40D8D101}" srcOrd="8" destOrd="0" presId="urn:microsoft.com/office/officeart/2005/8/layout/vList5"/>
    <dgm:cxn modelId="{440C6764-16C7-45CD-AE73-BF1DE0048DBA}" type="presParOf" srcId="{C3166A3B-5851-4CCB-9249-8E8D40D8D101}" destId="{0F82143D-97F0-4D18-A204-F90CDCB3A419}" srcOrd="0" destOrd="0" presId="urn:microsoft.com/office/officeart/2005/8/layout/vList5"/>
    <dgm:cxn modelId="{1EAC9B7B-82A4-4537-B793-46A574132818}" type="presParOf" srcId="{C3166A3B-5851-4CCB-9249-8E8D40D8D101}" destId="{9440ECC1-1E77-4B5D-96F9-BFDD0B1650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531953-8279-419A-9E3C-0170D2D6DCA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430692-ACBC-4A02-9787-5CD04F0BE0AF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latin typeface="Arial" pitchFamily="34" charset="0"/>
              <a:ea typeface="Calibri" pitchFamily="34" charset="0"/>
              <a:cs typeface="Arial" pitchFamily="34" charset="0"/>
            </a:rPr>
            <a:t>При обосновании актуальности программы необходимо ссылаться на </a:t>
          </a:r>
          <a:r>
            <a:rPr kumimoji="0" lang="ru-RU" b="1" i="0" u="none" strike="noStrike" cap="none" normalizeH="0" baseline="0" dirty="0" smtClean="0">
              <a:ln/>
              <a:effectLst/>
              <a:latin typeface="Arial" pitchFamily="34" charset="0"/>
              <a:ea typeface="Calibri" pitchFamily="34" charset="0"/>
              <a:cs typeface="Arial" pitchFamily="34" charset="0"/>
            </a:rPr>
            <a:t>действующие нормативные правовые документы</a:t>
          </a:r>
          <a:endParaRPr lang="ru-RU" dirty="0" smtClean="0"/>
        </a:p>
      </dgm:t>
    </dgm:pt>
    <dgm:pt modelId="{9F64F902-8D17-4F73-9F8A-11B831F2D4A4}" type="parTrans" cxnId="{D4394348-8F5B-4638-88B0-60F26514FF7D}">
      <dgm:prSet/>
      <dgm:spPr/>
      <dgm:t>
        <a:bodyPr/>
        <a:lstStyle/>
        <a:p>
          <a:endParaRPr lang="ru-RU"/>
        </a:p>
      </dgm:t>
    </dgm:pt>
    <dgm:pt modelId="{8770E4C4-3BAA-4D7B-B160-4DFB51EAA715}" type="sibTrans" cxnId="{D4394348-8F5B-4638-88B0-60F26514FF7D}">
      <dgm:prSet/>
      <dgm:spPr/>
      <dgm:t>
        <a:bodyPr/>
        <a:lstStyle/>
        <a:p>
          <a:endParaRPr lang="ru-RU"/>
        </a:p>
      </dgm:t>
    </dgm:pt>
    <dgm:pt modelId="{6EC90488-4A9A-44F2-991B-EE22541DE8EC}">
      <dgm:prSet phldrT="[Текст]"/>
      <dgm:spPr/>
      <dgm:t>
        <a:bodyPr/>
        <a:lstStyle/>
        <a:p>
          <a:pPr marL="57150" marR="0" indent="0" defTabSz="2667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kumimoji="0" lang="ru-RU" b="1" i="0" u="none" strike="noStrike" cap="none" normalizeH="0" baseline="0" dirty="0" smtClean="0">
              <a:ln/>
              <a:effectLst/>
              <a:latin typeface="Arial Black" pitchFamily="34" charset="0"/>
              <a:ea typeface="Calibri" pitchFamily="34" charset="0"/>
              <a:cs typeface="Arial" pitchFamily="34" charset="0"/>
            </a:rPr>
            <a:t>Программа разработана в соответствии с типовой программой дополнительного образования детей и молодёжи </a:t>
          </a:r>
          <a:r>
            <a:rPr kumimoji="0" lang="ru-RU" b="1" i="0" u="none" strike="noStrike" cap="none" normalizeH="0" baseline="0" dirty="0" smtClean="0">
              <a:ln/>
              <a:solidFill>
                <a:schemeClr val="accent2"/>
              </a:solidFill>
              <a:effectLst/>
              <a:latin typeface="Arial Black" pitchFamily="34" charset="0"/>
              <a:ea typeface="Calibri" pitchFamily="34" charset="0"/>
              <a:cs typeface="Arial" pitchFamily="34" charset="0"/>
            </a:rPr>
            <a:t>художественного</a:t>
          </a:r>
          <a:r>
            <a:rPr kumimoji="0" lang="ru-RU" b="1" i="0" u="none" strike="noStrike" cap="none" normalizeH="0" baseline="0" dirty="0" smtClean="0">
              <a:ln/>
              <a:effectLst/>
              <a:latin typeface="Arial Black" pitchFamily="34" charset="0"/>
              <a:ea typeface="Calibri" pitchFamily="34" charset="0"/>
              <a:cs typeface="Arial" pitchFamily="34" charset="0"/>
            </a:rPr>
            <a:t> профиля, утверждённой Постановлением Министерства образования Республики Беларусь от 06.09.2017 года №123</a:t>
          </a:r>
          <a:endParaRPr lang="ru-RU" b="1" dirty="0" smtClean="0">
            <a:latin typeface="Arial Black" pitchFamily="34" charset="0"/>
          </a:endParaRPr>
        </a:p>
      </dgm:t>
    </dgm:pt>
    <dgm:pt modelId="{65DFD7C5-66FD-47BE-ABC7-F5BCAC6ECDD1}" type="parTrans" cxnId="{FE27ACB9-50B0-43E2-A8DE-F96AA8CEDD38}">
      <dgm:prSet/>
      <dgm:spPr/>
      <dgm:t>
        <a:bodyPr/>
        <a:lstStyle/>
        <a:p>
          <a:endParaRPr lang="ru-RU"/>
        </a:p>
      </dgm:t>
    </dgm:pt>
    <dgm:pt modelId="{C9C2590D-F040-4CF2-A9F1-6136073D7EDF}" type="sibTrans" cxnId="{FE27ACB9-50B0-43E2-A8DE-F96AA8CEDD38}">
      <dgm:prSet/>
      <dgm:spPr/>
      <dgm:t>
        <a:bodyPr/>
        <a:lstStyle/>
        <a:p>
          <a:endParaRPr lang="ru-RU"/>
        </a:p>
      </dgm:t>
    </dgm:pt>
    <dgm:pt modelId="{4E22F019-889C-47E2-9B42-F5340F02CEC4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Не используйте терминологию, не соответствующую </a:t>
          </a:r>
          <a:r>
            <a:rPr lang="ru-RU" b="1" dirty="0" smtClean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Кодексу Республики Беларусь об образовании</a:t>
          </a:r>
          <a:endParaRPr lang="ru-RU" dirty="0" smtClean="0">
            <a:solidFill>
              <a:schemeClr val="bg1"/>
            </a:solidFill>
          </a:endParaRPr>
        </a:p>
      </dgm:t>
    </dgm:pt>
    <dgm:pt modelId="{3678EE8A-C395-4A2A-BAA3-DE4322CBA5E5}" type="parTrans" cxnId="{55DE32FC-77AD-47BD-9B0F-26F416B2FD71}">
      <dgm:prSet/>
      <dgm:spPr/>
      <dgm:t>
        <a:bodyPr/>
        <a:lstStyle/>
        <a:p>
          <a:endParaRPr lang="ru-RU"/>
        </a:p>
      </dgm:t>
    </dgm:pt>
    <dgm:pt modelId="{9676316A-C100-4058-9BEF-2AD5F0F24127}" type="sibTrans" cxnId="{55DE32FC-77AD-47BD-9B0F-26F416B2FD71}">
      <dgm:prSet/>
      <dgm:spPr/>
      <dgm:t>
        <a:bodyPr/>
        <a:lstStyle/>
        <a:p>
          <a:endParaRPr lang="ru-RU"/>
        </a:p>
      </dgm:t>
    </dgm:pt>
    <dgm:pt modelId="{A0022F33-71F3-4C2A-AB8C-C37DAE3EA070}">
      <dgm:prSet phldrT="[Текст]"/>
      <dgm:spPr/>
      <dgm:t>
        <a:bodyPr/>
        <a:lstStyle/>
        <a:p>
          <a:r>
            <a:rPr lang="ru-RU" b="1" dirty="0" smtClean="0">
              <a:latin typeface="Arial Black" pitchFamily="34" charset="0"/>
              <a:cs typeface="Arial" pitchFamily="34" charset="0"/>
            </a:rPr>
            <a:t>«учебно-воспитательный процесс» и т.п.</a:t>
          </a:r>
          <a:endParaRPr lang="ru-RU" dirty="0"/>
        </a:p>
      </dgm:t>
    </dgm:pt>
    <dgm:pt modelId="{CCD52F68-5AC7-430A-AC3E-2DD1B53F2232}" type="parTrans" cxnId="{FDEF6472-7CDE-441A-96AE-E881349D74AD}">
      <dgm:prSet/>
      <dgm:spPr/>
      <dgm:t>
        <a:bodyPr/>
        <a:lstStyle/>
        <a:p>
          <a:endParaRPr lang="ru-RU"/>
        </a:p>
      </dgm:t>
    </dgm:pt>
    <dgm:pt modelId="{16363EFA-481C-49FE-BF5F-7A6CE38712CF}" type="sibTrans" cxnId="{FDEF6472-7CDE-441A-96AE-E881349D74AD}">
      <dgm:prSet/>
      <dgm:spPr/>
      <dgm:t>
        <a:bodyPr/>
        <a:lstStyle/>
        <a:p>
          <a:endParaRPr lang="ru-RU"/>
        </a:p>
      </dgm:t>
    </dgm:pt>
    <dgm:pt modelId="{2E5F7F4C-5B54-4EB1-BF3F-0A99303AB824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b="1" i="0" u="none" strike="noStrike" cap="none" normalizeH="0" baseline="0" dirty="0" smtClean="0">
              <a:ln/>
              <a:effectLst/>
              <a:latin typeface="Arial" pitchFamily="34" charset="0"/>
              <a:ea typeface="Calibri" pitchFamily="34" charset="0"/>
              <a:cs typeface="Arial" pitchFamily="34" charset="0"/>
            </a:rPr>
            <a:t>Цель  и задачи программы </a:t>
          </a:r>
          <a:endParaRPr lang="ru-RU" dirty="0" smtClean="0"/>
        </a:p>
        <a:p>
          <a:endParaRPr lang="ru-RU" dirty="0"/>
        </a:p>
      </dgm:t>
    </dgm:pt>
    <dgm:pt modelId="{347BE6E6-C314-4413-AA08-98DAE5D45A7C}" type="parTrans" cxnId="{1C2D4263-AF7B-42F5-95EE-E2580B2D0408}">
      <dgm:prSet/>
      <dgm:spPr/>
      <dgm:t>
        <a:bodyPr/>
        <a:lstStyle/>
        <a:p>
          <a:endParaRPr lang="ru-RU"/>
        </a:p>
      </dgm:t>
    </dgm:pt>
    <dgm:pt modelId="{039731A6-9305-4761-B8A2-A6DA3B2747AB}" type="sibTrans" cxnId="{1C2D4263-AF7B-42F5-95EE-E2580B2D0408}">
      <dgm:prSet/>
      <dgm:spPr/>
      <dgm:t>
        <a:bodyPr/>
        <a:lstStyle/>
        <a:p>
          <a:endParaRPr lang="ru-RU"/>
        </a:p>
      </dgm:t>
    </dgm:pt>
    <dgm:pt modelId="{7229FA42-4200-4E93-8F4F-74C67108E30B}">
      <dgm:prSet phldrT="[Текст]"/>
      <dgm:spPr/>
      <dgm:t>
        <a:bodyPr/>
        <a:lstStyle/>
        <a:p>
          <a:r>
            <a:rPr lang="ru-RU" b="1" dirty="0" smtClean="0">
              <a:latin typeface="Arial Black" pitchFamily="34" charset="0"/>
              <a:cs typeface="Arial" pitchFamily="34" charset="0"/>
            </a:rPr>
            <a:t>Следует максимально конкретизировать цель и задачи программы</a:t>
          </a:r>
          <a:endParaRPr lang="ru-RU" dirty="0"/>
        </a:p>
      </dgm:t>
    </dgm:pt>
    <dgm:pt modelId="{2803E117-87B8-40D6-9878-2A52300747A2}" type="parTrans" cxnId="{04FD1AD2-710C-4751-AB28-B26C5234D6F2}">
      <dgm:prSet/>
      <dgm:spPr/>
      <dgm:t>
        <a:bodyPr/>
        <a:lstStyle/>
        <a:p>
          <a:endParaRPr lang="ru-RU"/>
        </a:p>
      </dgm:t>
    </dgm:pt>
    <dgm:pt modelId="{47E0B2BE-6191-4849-B4DD-5990E3C74323}" type="sibTrans" cxnId="{04FD1AD2-710C-4751-AB28-B26C5234D6F2}">
      <dgm:prSet/>
      <dgm:spPr/>
      <dgm:t>
        <a:bodyPr/>
        <a:lstStyle/>
        <a:p>
          <a:endParaRPr lang="ru-RU"/>
        </a:p>
      </dgm:t>
    </dgm:pt>
    <dgm:pt modelId="{59B95C60-171A-43D2-9B2F-36E144F8EB39}">
      <dgm:prSet/>
      <dgm:spPr/>
      <dgm:t>
        <a:bodyPr/>
        <a:lstStyle/>
        <a:p>
          <a:pPr marL="57150" marR="0" indent="0" defTabSz="2667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latin typeface="Arial Black" pitchFamily="34" charset="0"/>
              <a:cs typeface="Arial" pitchFamily="34" charset="0"/>
            </a:rPr>
            <a:t>Постановление  Совета Министров Республики Беларусь № 525 от 07 августа 2019 года (Приложение 20)</a:t>
          </a:r>
          <a:endParaRPr lang="ru-RU" dirty="0" smtClean="0"/>
        </a:p>
      </dgm:t>
    </dgm:pt>
    <dgm:pt modelId="{62519D31-B5C8-4536-985D-7271FC79417F}" type="parTrans" cxnId="{B51B948E-BB32-4423-BEAA-88987F71717C}">
      <dgm:prSet/>
      <dgm:spPr/>
      <dgm:t>
        <a:bodyPr/>
        <a:lstStyle/>
        <a:p>
          <a:endParaRPr lang="ru-RU"/>
        </a:p>
      </dgm:t>
    </dgm:pt>
    <dgm:pt modelId="{B82997D8-978E-4381-B0E8-B249433EFA16}" type="sibTrans" cxnId="{B51B948E-BB32-4423-BEAA-88987F71717C}">
      <dgm:prSet/>
      <dgm:spPr/>
      <dgm:t>
        <a:bodyPr/>
        <a:lstStyle/>
        <a:p>
          <a:endParaRPr lang="ru-RU"/>
        </a:p>
      </dgm:t>
    </dgm:pt>
    <dgm:pt modelId="{34BBE176-5DE0-46BE-AA0F-1FB5158C66CF}">
      <dgm:prSet phldrT="[Текст]"/>
      <dgm:spPr/>
      <dgm:t>
        <a:bodyPr/>
        <a:lstStyle/>
        <a:p>
          <a:pPr marL="0" marR="0" indent="0" defTabSz="488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latin typeface="Arial" pitchFamily="34" charset="0"/>
              <a:ea typeface="Calibri" pitchFamily="34" charset="0"/>
              <a:cs typeface="Arial" pitchFamily="34" charset="0"/>
            </a:rPr>
            <a:t>Указываются  полные данные о типовой программе дополнительного образования детей и молодежи </a:t>
          </a:r>
          <a:endParaRPr lang="ru-RU" dirty="0" smtClean="0"/>
        </a:p>
      </dgm:t>
    </dgm:pt>
    <dgm:pt modelId="{50D96E69-7CC2-40EE-8595-4907B6FC2730}" type="parTrans" cxnId="{1228BE31-B0D3-488F-AD3F-E8B4E5382045}">
      <dgm:prSet/>
      <dgm:spPr/>
      <dgm:t>
        <a:bodyPr/>
        <a:lstStyle/>
        <a:p>
          <a:endParaRPr lang="ru-RU"/>
        </a:p>
      </dgm:t>
    </dgm:pt>
    <dgm:pt modelId="{8E6E31E8-468A-4E26-B69F-72D885620A7F}" type="sibTrans" cxnId="{1228BE31-B0D3-488F-AD3F-E8B4E5382045}">
      <dgm:prSet/>
      <dgm:spPr/>
      <dgm:t>
        <a:bodyPr/>
        <a:lstStyle/>
        <a:p>
          <a:endParaRPr lang="ru-RU"/>
        </a:p>
      </dgm:t>
    </dgm:pt>
    <dgm:pt modelId="{2A884873-4A30-4067-9213-DCEAE99BD5DD}">
      <dgm:prSet phldrT="[Текст]"/>
      <dgm:spPr/>
      <dgm:t>
        <a:bodyPr/>
        <a:lstStyle/>
        <a:p>
          <a:r>
            <a:rPr kumimoji="0" lang="ru-RU" b="1" i="0" u="none" strike="noStrike" cap="none" normalizeH="0" baseline="0" dirty="0" smtClean="0">
              <a:ln/>
              <a:effectLst/>
              <a:latin typeface="Arial Black" pitchFamily="34" charset="0"/>
              <a:ea typeface="Calibri" pitchFamily="34" charset="0"/>
              <a:cs typeface="Arial" pitchFamily="34" charset="0"/>
            </a:rPr>
            <a:t>Кодекс Республики Беларусь об образовании</a:t>
          </a:r>
          <a:endParaRPr lang="ru-RU" dirty="0" smtClean="0"/>
        </a:p>
        <a:p>
          <a:r>
            <a:rPr kumimoji="0" lang="ru-RU" b="1" i="0" u="none" strike="noStrike" cap="none" normalizeH="0" baseline="0" dirty="0" smtClean="0">
              <a:ln/>
              <a:effectLst/>
              <a:latin typeface="Arial Black" pitchFamily="34" charset="0"/>
              <a:ea typeface="Calibri" pitchFamily="34" charset="0"/>
              <a:cs typeface="Arial" pitchFamily="34" charset="0"/>
            </a:rPr>
            <a:t>Концепция непрерывного воспитания детей и учащейся молодежи</a:t>
          </a:r>
          <a:endParaRPr lang="ru-RU" b="1" dirty="0" smtClean="0">
            <a:latin typeface="Arial Black" pitchFamily="34" charset="0"/>
          </a:endParaRPr>
        </a:p>
        <a:p>
          <a:r>
            <a:rPr kumimoji="0" lang="ru-RU" b="1" i="0" u="none" strike="noStrike" cap="none" normalizeH="0" baseline="0" dirty="0" smtClean="0">
              <a:ln/>
              <a:effectLst/>
              <a:latin typeface="Arial Black" pitchFamily="34" charset="0"/>
              <a:ea typeface="Calibri" pitchFamily="34" charset="0"/>
              <a:cs typeface="Arial" pitchFamily="34" charset="0"/>
            </a:rPr>
            <a:t>Программа непрерывного воспитания детей и учащейся молодежи в Республике Беларусь и т.п.</a:t>
          </a:r>
          <a:endParaRPr lang="ru-RU" b="1" dirty="0" smtClean="0">
            <a:latin typeface="Arial Black" pitchFamily="34" charset="0"/>
          </a:endParaRPr>
        </a:p>
      </dgm:t>
    </dgm:pt>
    <dgm:pt modelId="{19067BF4-D372-4BBE-B258-7CC0FC1F115C}" type="parTrans" cxnId="{B7EFD1B8-24BD-4046-88E9-E410AF9416E0}">
      <dgm:prSet/>
      <dgm:spPr/>
      <dgm:t>
        <a:bodyPr/>
        <a:lstStyle/>
        <a:p>
          <a:endParaRPr lang="ru-RU"/>
        </a:p>
      </dgm:t>
    </dgm:pt>
    <dgm:pt modelId="{12CD2433-A627-4E14-BD19-6D1C67149A04}" type="sibTrans" cxnId="{B7EFD1B8-24BD-4046-88E9-E410AF9416E0}">
      <dgm:prSet/>
      <dgm:spPr/>
      <dgm:t>
        <a:bodyPr/>
        <a:lstStyle/>
        <a:p>
          <a:endParaRPr lang="ru-RU"/>
        </a:p>
      </dgm:t>
    </dgm:pt>
    <dgm:pt modelId="{834A2C3F-52EF-4679-BCA8-9B003B9030EB}">
      <dgm:prSet/>
      <dgm:spPr/>
      <dgm:t>
        <a:bodyPr/>
        <a:lstStyle/>
        <a:p>
          <a:pPr marL="57150" marR="0" indent="0" defTabSz="2667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latin typeface="Arial" pitchFamily="34" charset="0"/>
              <a:ea typeface="Calibri" pitchFamily="34" charset="0"/>
              <a:cs typeface="Arial" pitchFamily="34" charset="0"/>
            </a:rPr>
            <a:t>Частота  и продолжительность занятий в соответствии с действующими нормативными документами</a:t>
          </a:r>
        </a:p>
      </dgm:t>
    </dgm:pt>
    <dgm:pt modelId="{08701348-2FE3-4B35-ACFC-12C9A32778BC}" type="sibTrans" cxnId="{5DF4636A-CF68-4264-BBDA-17237BDBAAF2}">
      <dgm:prSet/>
      <dgm:spPr/>
      <dgm:t>
        <a:bodyPr/>
        <a:lstStyle/>
        <a:p>
          <a:endParaRPr lang="ru-RU"/>
        </a:p>
      </dgm:t>
    </dgm:pt>
    <dgm:pt modelId="{91FD192A-3D12-4C0B-9955-9AB20C8ABBB1}" type="parTrans" cxnId="{5DF4636A-CF68-4264-BBDA-17237BDBAAF2}">
      <dgm:prSet/>
      <dgm:spPr/>
      <dgm:t>
        <a:bodyPr/>
        <a:lstStyle/>
        <a:p>
          <a:endParaRPr lang="ru-RU"/>
        </a:p>
      </dgm:t>
    </dgm:pt>
    <dgm:pt modelId="{9AF5E01E-25C0-4D03-B833-98C50BF1337A}" type="pres">
      <dgm:prSet presAssocID="{3D531953-8279-419A-9E3C-0170D2D6DCA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A8DA55-F2F0-4346-B3BA-D8B12FE9DFB2}" type="pres">
      <dgm:prSet presAssocID="{79430692-ACBC-4A02-9787-5CD04F0BE0AF}" presName="linNode" presStyleCnt="0"/>
      <dgm:spPr/>
    </dgm:pt>
    <dgm:pt modelId="{EE7973EE-BE55-486F-B7EE-528DC0E2C2C1}" type="pres">
      <dgm:prSet presAssocID="{79430692-ACBC-4A02-9787-5CD04F0BE0AF}" presName="parentText" presStyleLbl="node1" presStyleIdx="0" presStyleCnt="5" custLinFactNeighborX="-22787" custLinFactNeighborY="70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38152C-175C-4DF4-B14C-7878F5AD3351}" type="pres">
      <dgm:prSet presAssocID="{79430692-ACBC-4A02-9787-5CD04F0BE0AF}" presName="descendantText" presStyleLbl="alignAccFollowNode1" presStyleIdx="0" presStyleCnt="5" custScaleY="1118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45DDAB-16E8-4B89-8763-4649A17159EB}" type="pres">
      <dgm:prSet presAssocID="{8770E4C4-3BAA-4D7B-B160-4DFB51EAA715}" presName="sp" presStyleCnt="0"/>
      <dgm:spPr/>
    </dgm:pt>
    <dgm:pt modelId="{9265638E-655B-4C0A-980A-D23982752E11}" type="pres">
      <dgm:prSet presAssocID="{34BBE176-5DE0-46BE-AA0F-1FB5158C66CF}" presName="linNode" presStyleCnt="0"/>
      <dgm:spPr/>
    </dgm:pt>
    <dgm:pt modelId="{17EAB146-7E8F-4FD7-8B0B-366F5CD297FB}" type="pres">
      <dgm:prSet presAssocID="{34BBE176-5DE0-46BE-AA0F-1FB5158C66CF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CDA739-C7D7-482F-87D5-79433E5D8A47}" type="pres">
      <dgm:prSet presAssocID="{34BBE176-5DE0-46BE-AA0F-1FB5158C66CF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D59E28-190A-499C-9D12-5DF637E59CF2}" type="pres">
      <dgm:prSet presAssocID="{8E6E31E8-468A-4E26-B69F-72D885620A7F}" presName="sp" presStyleCnt="0"/>
      <dgm:spPr/>
    </dgm:pt>
    <dgm:pt modelId="{7344B80D-2BFF-4FFA-8E50-12E23CB0A68D}" type="pres">
      <dgm:prSet presAssocID="{834A2C3F-52EF-4679-BCA8-9B003B9030EB}" presName="linNode" presStyleCnt="0"/>
      <dgm:spPr/>
    </dgm:pt>
    <dgm:pt modelId="{1E218356-6C65-40A8-ABE8-60F58B49286A}" type="pres">
      <dgm:prSet presAssocID="{834A2C3F-52EF-4679-BCA8-9B003B9030EB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97E4F3-2263-4519-A52A-7BFC05812238}" type="pres">
      <dgm:prSet presAssocID="{834A2C3F-52EF-4679-BCA8-9B003B9030EB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B36636-2839-4F01-A598-EDBB45A4476C}" type="pres">
      <dgm:prSet presAssocID="{08701348-2FE3-4B35-ACFC-12C9A32778BC}" presName="sp" presStyleCnt="0"/>
      <dgm:spPr/>
    </dgm:pt>
    <dgm:pt modelId="{A3050327-12E5-4FA0-B3B6-40611985C11C}" type="pres">
      <dgm:prSet presAssocID="{4E22F019-889C-47E2-9B42-F5340F02CEC4}" presName="linNode" presStyleCnt="0"/>
      <dgm:spPr/>
    </dgm:pt>
    <dgm:pt modelId="{E8F14693-9DE6-40ED-8C24-A41ACBC514F7}" type="pres">
      <dgm:prSet presAssocID="{4E22F019-889C-47E2-9B42-F5340F02CEC4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D99964-252A-4D9E-A8BD-E29925464FC6}" type="pres">
      <dgm:prSet presAssocID="{4E22F019-889C-47E2-9B42-F5340F02CEC4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D4828C-E491-4313-AB85-99971AE2BEC7}" type="pres">
      <dgm:prSet presAssocID="{9676316A-C100-4058-9BEF-2AD5F0F24127}" presName="sp" presStyleCnt="0"/>
      <dgm:spPr/>
    </dgm:pt>
    <dgm:pt modelId="{C3166A3B-5851-4CCB-9249-8E8D40D8D101}" type="pres">
      <dgm:prSet presAssocID="{2E5F7F4C-5B54-4EB1-BF3F-0A99303AB824}" presName="linNode" presStyleCnt="0"/>
      <dgm:spPr/>
    </dgm:pt>
    <dgm:pt modelId="{0F82143D-97F0-4D18-A204-F90CDCB3A419}" type="pres">
      <dgm:prSet presAssocID="{2E5F7F4C-5B54-4EB1-BF3F-0A99303AB824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40ECC1-1E77-4B5D-96F9-BFDD0B1650AE}" type="pres">
      <dgm:prSet presAssocID="{2E5F7F4C-5B54-4EB1-BF3F-0A99303AB824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C31716-45FB-4371-95BF-A8F19D324837}" type="presOf" srcId="{2E5F7F4C-5B54-4EB1-BF3F-0A99303AB824}" destId="{0F82143D-97F0-4D18-A204-F90CDCB3A419}" srcOrd="0" destOrd="0" presId="urn:microsoft.com/office/officeart/2005/8/layout/vList5"/>
    <dgm:cxn modelId="{B51B948E-BB32-4423-BEAA-88987F71717C}" srcId="{834A2C3F-52EF-4679-BCA8-9B003B9030EB}" destId="{59B95C60-171A-43D2-9B2F-36E144F8EB39}" srcOrd="0" destOrd="0" parTransId="{62519D31-B5C8-4536-985D-7271FC79417F}" sibTransId="{B82997D8-978E-4381-B0E8-B249433EFA16}"/>
    <dgm:cxn modelId="{04FD1AD2-710C-4751-AB28-B26C5234D6F2}" srcId="{2E5F7F4C-5B54-4EB1-BF3F-0A99303AB824}" destId="{7229FA42-4200-4E93-8F4F-74C67108E30B}" srcOrd="0" destOrd="0" parTransId="{2803E117-87B8-40D6-9878-2A52300747A2}" sibTransId="{47E0B2BE-6191-4849-B4DD-5990E3C74323}"/>
    <dgm:cxn modelId="{1228BE31-B0D3-488F-AD3F-E8B4E5382045}" srcId="{3D531953-8279-419A-9E3C-0170D2D6DCA0}" destId="{34BBE176-5DE0-46BE-AA0F-1FB5158C66CF}" srcOrd="1" destOrd="0" parTransId="{50D96E69-7CC2-40EE-8595-4907B6FC2730}" sibTransId="{8E6E31E8-468A-4E26-B69F-72D885620A7F}"/>
    <dgm:cxn modelId="{5DF4636A-CF68-4264-BBDA-17237BDBAAF2}" srcId="{3D531953-8279-419A-9E3C-0170D2D6DCA0}" destId="{834A2C3F-52EF-4679-BCA8-9B003B9030EB}" srcOrd="2" destOrd="0" parTransId="{91FD192A-3D12-4C0B-9955-9AB20C8ABBB1}" sibTransId="{08701348-2FE3-4B35-ACFC-12C9A32778BC}"/>
    <dgm:cxn modelId="{1C2D4263-AF7B-42F5-95EE-E2580B2D0408}" srcId="{3D531953-8279-419A-9E3C-0170D2D6DCA0}" destId="{2E5F7F4C-5B54-4EB1-BF3F-0A99303AB824}" srcOrd="4" destOrd="0" parTransId="{347BE6E6-C314-4413-AA08-98DAE5D45A7C}" sibTransId="{039731A6-9305-4761-B8A2-A6DA3B2747AB}"/>
    <dgm:cxn modelId="{C66158A2-6BC9-4A83-ABA9-E0DC8668090F}" type="presOf" srcId="{7229FA42-4200-4E93-8F4F-74C67108E30B}" destId="{9440ECC1-1E77-4B5D-96F9-BFDD0B1650AE}" srcOrd="0" destOrd="0" presId="urn:microsoft.com/office/officeart/2005/8/layout/vList5"/>
    <dgm:cxn modelId="{66469162-88A5-4FED-94A8-7DEF0858B14B}" type="presOf" srcId="{3D531953-8279-419A-9E3C-0170D2D6DCA0}" destId="{9AF5E01E-25C0-4D03-B833-98C50BF1337A}" srcOrd="0" destOrd="0" presId="urn:microsoft.com/office/officeart/2005/8/layout/vList5"/>
    <dgm:cxn modelId="{93FCD15F-9929-470B-B986-C683C7EF1B51}" type="presOf" srcId="{834A2C3F-52EF-4679-BCA8-9B003B9030EB}" destId="{1E218356-6C65-40A8-ABE8-60F58B49286A}" srcOrd="0" destOrd="0" presId="urn:microsoft.com/office/officeart/2005/8/layout/vList5"/>
    <dgm:cxn modelId="{7CA3DA5A-F661-4631-B1D6-F2361E98E403}" type="presOf" srcId="{2A884873-4A30-4067-9213-DCEAE99BD5DD}" destId="{4E38152C-175C-4DF4-B14C-7878F5AD3351}" srcOrd="0" destOrd="0" presId="urn:microsoft.com/office/officeart/2005/8/layout/vList5"/>
    <dgm:cxn modelId="{9A1E082E-B342-4B7D-B10D-1C2119582B76}" type="presOf" srcId="{4E22F019-889C-47E2-9B42-F5340F02CEC4}" destId="{E8F14693-9DE6-40ED-8C24-A41ACBC514F7}" srcOrd="0" destOrd="0" presId="urn:microsoft.com/office/officeart/2005/8/layout/vList5"/>
    <dgm:cxn modelId="{F585DC70-13B5-4835-BC9B-2537181769A6}" type="presOf" srcId="{59B95C60-171A-43D2-9B2F-36E144F8EB39}" destId="{DF97E4F3-2263-4519-A52A-7BFC05812238}" srcOrd="0" destOrd="0" presId="urn:microsoft.com/office/officeart/2005/8/layout/vList5"/>
    <dgm:cxn modelId="{EB3CD5DE-B25C-456C-BE72-30BC612E541F}" type="presOf" srcId="{34BBE176-5DE0-46BE-AA0F-1FB5158C66CF}" destId="{17EAB146-7E8F-4FD7-8B0B-366F5CD297FB}" srcOrd="0" destOrd="0" presId="urn:microsoft.com/office/officeart/2005/8/layout/vList5"/>
    <dgm:cxn modelId="{1424F31D-5E6F-45A5-BBE6-452A3EED7BFD}" type="presOf" srcId="{6EC90488-4A9A-44F2-991B-EE22541DE8EC}" destId="{96CDA739-C7D7-482F-87D5-79433E5D8A47}" srcOrd="0" destOrd="0" presId="urn:microsoft.com/office/officeart/2005/8/layout/vList5"/>
    <dgm:cxn modelId="{0286AFB3-59C9-4C7F-AFB1-B87D60755EFC}" type="presOf" srcId="{A0022F33-71F3-4C2A-AB8C-C37DAE3EA070}" destId="{88D99964-252A-4D9E-A8BD-E29925464FC6}" srcOrd="0" destOrd="0" presId="urn:microsoft.com/office/officeart/2005/8/layout/vList5"/>
    <dgm:cxn modelId="{FE27ACB9-50B0-43E2-A8DE-F96AA8CEDD38}" srcId="{34BBE176-5DE0-46BE-AA0F-1FB5158C66CF}" destId="{6EC90488-4A9A-44F2-991B-EE22541DE8EC}" srcOrd="0" destOrd="0" parTransId="{65DFD7C5-66FD-47BE-ABC7-F5BCAC6ECDD1}" sibTransId="{C9C2590D-F040-4CF2-A9F1-6136073D7EDF}"/>
    <dgm:cxn modelId="{B7EFD1B8-24BD-4046-88E9-E410AF9416E0}" srcId="{79430692-ACBC-4A02-9787-5CD04F0BE0AF}" destId="{2A884873-4A30-4067-9213-DCEAE99BD5DD}" srcOrd="0" destOrd="0" parTransId="{19067BF4-D372-4BBE-B258-7CC0FC1F115C}" sibTransId="{12CD2433-A627-4E14-BD19-6D1C67149A04}"/>
    <dgm:cxn modelId="{FDEF6472-7CDE-441A-96AE-E881349D74AD}" srcId="{4E22F019-889C-47E2-9B42-F5340F02CEC4}" destId="{A0022F33-71F3-4C2A-AB8C-C37DAE3EA070}" srcOrd="0" destOrd="0" parTransId="{CCD52F68-5AC7-430A-AC3E-2DD1B53F2232}" sibTransId="{16363EFA-481C-49FE-BF5F-7A6CE38712CF}"/>
    <dgm:cxn modelId="{D4394348-8F5B-4638-88B0-60F26514FF7D}" srcId="{3D531953-8279-419A-9E3C-0170D2D6DCA0}" destId="{79430692-ACBC-4A02-9787-5CD04F0BE0AF}" srcOrd="0" destOrd="0" parTransId="{9F64F902-8D17-4F73-9F8A-11B831F2D4A4}" sibTransId="{8770E4C4-3BAA-4D7B-B160-4DFB51EAA715}"/>
    <dgm:cxn modelId="{55DE32FC-77AD-47BD-9B0F-26F416B2FD71}" srcId="{3D531953-8279-419A-9E3C-0170D2D6DCA0}" destId="{4E22F019-889C-47E2-9B42-F5340F02CEC4}" srcOrd="3" destOrd="0" parTransId="{3678EE8A-C395-4A2A-BAA3-DE4322CBA5E5}" sibTransId="{9676316A-C100-4058-9BEF-2AD5F0F24127}"/>
    <dgm:cxn modelId="{8B7ECBC9-0475-4094-B90C-327E8C60D948}" type="presOf" srcId="{79430692-ACBC-4A02-9787-5CD04F0BE0AF}" destId="{EE7973EE-BE55-486F-B7EE-528DC0E2C2C1}" srcOrd="0" destOrd="0" presId="urn:microsoft.com/office/officeart/2005/8/layout/vList5"/>
    <dgm:cxn modelId="{8887DFF8-C48E-4796-8B91-AF5E95EC1220}" type="presParOf" srcId="{9AF5E01E-25C0-4D03-B833-98C50BF1337A}" destId="{BCA8DA55-F2F0-4346-B3BA-D8B12FE9DFB2}" srcOrd="0" destOrd="0" presId="urn:microsoft.com/office/officeart/2005/8/layout/vList5"/>
    <dgm:cxn modelId="{FB064029-23DF-4F7F-98B5-B990BCD6D411}" type="presParOf" srcId="{BCA8DA55-F2F0-4346-B3BA-D8B12FE9DFB2}" destId="{EE7973EE-BE55-486F-B7EE-528DC0E2C2C1}" srcOrd="0" destOrd="0" presId="urn:microsoft.com/office/officeart/2005/8/layout/vList5"/>
    <dgm:cxn modelId="{83140BAB-2EDD-4279-BA0B-5210FB7C1854}" type="presParOf" srcId="{BCA8DA55-F2F0-4346-B3BA-D8B12FE9DFB2}" destId="{4E38152C-175C-4DF4-B14C-7878F5AD3351}" srcOrd="1" destOrd="0" presId="urn:microsoft.com/office/officeart/2005/8/layout/vList5"/>
    <dgm:cxn modelId="{B17365B6-16AB-4C78-9DF6-56127791DF63}" type="presParOf" srcId="{9AF5E01E-25C0-4D03-B833-98C50BF1337A}" destId="{C245DDAB-16E8-4B89-8763-4649A17159EB}" srcOrd="1" destOrd="0" presId="urn:microsoft.com/office/officeart/2005/8/layout/vList5"/>
    <dgm:cxn modelId="{35D6B0C8-467C-40D2-8CF9-6E4A390359CB}" type="presParOf" srcId="{9AF5E01E-25C0-4D03-B833-98C50BF1337A}" destId="{9265638E-655B-4C0A-980A-D23982752E11}" srcOrd="2" destOrd="0" presId="urn:microsoft.com/office/officeart/2005/8/layout/vList5"/>
    <dgm:cxn modelId="{3670C0A7-3B97-44D0-901F-AFB5C4DCB053}" type="presParOf" srcId="{9265638E-655B-4C0A-980A-D23982752E11}" destId="{17EAB146-7E8F-4FD7-8B0B-366F5CD297FB}" srcOrd="0" destOrd="0" presId="urn:microsoft.com/office/officeart/2005/8/layout/vList5"/>
    <dgm:cxn modelId="{D63758F9-C705-47E9-BD7F-618633751BF9}" type="presParOf" srcId="{9265638E-655B-4C0A-980A-D23982752E11}" destId="{96CDA739-C7D7-482F-87D5-79433E5D8A47}" srcOrd="1" destOrd="0" presId="urn:microsoft.com/office/officeart/2005/8/layout/vList5"/>
    <dgm:cxn modelId="{2050C10C-4ADE-41B3-8530-708FF807D8C7}" type="presParOf" srcId="{9AF5E01E-25C0-4D03-B833-98C50BF1337A}" destId="{D3D59E28-190A-499C-9D12-5DF637E59CF2}" srcOrd="3" destOrd="0" presId="urn:microsoft.com/office/officeart/2005/8/layout/vList5"/>
    <dgm:cxn modelId="{06F683F6-F1B1-460D-AF44-5B467EDFC36D}" type="presParOf" srcId="{9AF5E01E-25C0-4D03-B833-98C50BF1337A}" destId="{7344B80D-2BFF-4FFA-8E50-12E23CB0A68D}" srcOrd="4" destOrd="0" presId="urn:microsoft.com/office/officeart/2005/8/layout/vList5"/>
    <dgm:cxn modelId="{C1B6D54E-6459-4B24-A161-77725CC260D1}" type="presParOf" srcId="{7344B80D-2BFF-4FFA-8E50-12E23CB0A68D}" destId="{1E218356-6C65-40A8-ABE8-60F58B49286A}" srcOrd="0" destOrd="0" presId="urn:microsoft.com/office/officeart/2005/8/layout/vList5"/>
    <dgm:cxn modelId="{6FD25FC6-ABE6-4F4D-BC9B-86B063CD9EC8}" type="presParOf" srcId="{7344B80D-2BFF-4FFA-8E50-12E23CB0A68D}" destId="{DF97E4F3-2263-4519-A52A-7BFC05812238}" srcOrd="1" destOrd="0" presId="urn:microsoft.com/office/officeart/2005/8/layout/vList5"/>
    <dgm:cxn modelId="{754AD759-55AA-459C-A9CB-6E54AF6A2DEC}" type="presParOf" srcId="{9AF5E01E-25C0-4D03-B833-98C50BF1337A}" destId="{57B36636-2839-4F01-A598-EDBB45A4476C}" srcOrd="5" destOrd="0" presId="urn:microsoft.com/office/officeart/2005/8/layout/vList5"/>
    <dgm:cxn modelId="{A4FE31B0-DED4-42E8-9E24-653CBBB1E649}" type="presParOf" srcId="{9AF5E01E-25C0-4D03-B833-98C50BF1337A}" destId="{A3050327-12E5-4FA0-B3B6-40611985C11C}" srcOrd="6" destOrd="0" presId="urn:microsoft.com/office/officeart/2005/8/layout/vList5"/>
    <dgm:cxn modelId="{E3751999-3271-400D-A152-CE9CB2123F6E}" type="presParOf" srcId="{A3050327-12E5-4FA0-B3B6-40611985C11C}" destId="{E8F14693-9DE6-40ED-8C24-A41ACBC514F7}" srcOrd="0" destOrd="0" presId="urn:microsoft.com/office/officeart/2005/8/layout/vList5"/>
    <dgm:cxn modelId="{E3777BCE-10AC-4942-8FF1-4B8739ED5A26}" type="presParOf" srcId="{A3050327-12E5-4FA0-B3B6-40611985C11C}" destId="{88D99964-252A-4D9E-A8BD-E29925464FC6}" srcOrd="1" destOrd="0" presId="urn:microsoft.com/office/officeart/2005/8/layout/vList5"/>
    <dgm:cxn modelId="{1F22A522-098B-4C6A-9313-940B73332066}" type="presParOf" srcId="{9AF5E01E-25C0-4D03-B833-98C50BF1337A}" destId="{FFD4828C-E491-4313-AB85-99971AE2BEC7}" srcOrd="7" destOrd="0" presId="urn:microsoft.com/office/officeart/2005/8/layout/vList5"/>
    <dgm:cxn modelId="{9299593D-19D5-4D37-8A28-4623EBAA7060}" type="presParOf" srcId="{9AF5E01E-25C0-4D03-B833-98C50BF1337A}" destId="{C3166A3B-5851-4CCB-9249-8E8D40D8D101}" srcOrd="8" destOrd="0" presId="urn:microsoft.com/office/officeart/2005/8/layout/vList5"/>
    <dgm:cxn modelId="{D553125A-0D56-49D3-B59C-FD9870815D8F}" type="presParOf" srcId="{C3166A3B-5851-4CCB-9249-8E8D40D8D101}" destId="{0F82143D-97F0-4D18-A204-F90CDCB3A419}" srcOrd="0" destOrd="0" presId="urn:microsoft.com/office/officeart/2005/8/layout/vList5"/>
    <dgm:cxn modelId="{A4430BAD-384F-445C-86A5-259DD726A7CA}" type="presParOf" srcId="{C3166A3B-5851-4CCB-9249-8E8D40D8D101}" destId="{9440ECC1-1E77-4B5D-96F9-BFDD0B1650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F96FF55-4798-45A4-9349-707133571369}" type="doc">
      <dgm:prSet loTypeId="urn:microsoft.com/office/officeart/2005/8/layout/matrix3" loCatId="matrix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FA01F5-ACCE-4ECF-B086-A9F8B87E2652}">
      <dgm:prSet phldrT="[Текст]"/>
      <dgm:spPr/>
      <dgm:t>
        <a:bodyPr/>
        <a:lstStyle/>
        <a:p>
          <a:r>
            <a:rPr lang="ru-RU" b="1" dirty="0" smtClean="0">
              <a:solidFill>
                <a:schemeClr val="tx2"/>
              </a:solidFill>
            </a:rPr>
            <a:t>Формулировки разделов и тем не должны быть излишне схематичными</a:t>
          </a:r>
          <a:endParaRPr lang="ru-RU" b="1" dirty="0">
            <a:solidFill>
              <a:schemeClr val="tx2"/>
            </a:solidFill>
          </a:endParaRPr>
        </a:p>
      </dgm:t>
    </dgm:pt>
    <dgm:pt modelId="{1AE85FC0-38B0-43D2-84C4-ACBCDB3A65DD}" type="parTrans" cxnId="{5154CE85-126E-4DB3-8FB6-FE2F8D9BB563}">
      <dgm:prSet/>
      <dgm:spPr/>
      <dgm:t>
        <a:bodyPr/>
        <a:lstStyle/>
        <a:p>
          <a:endParaRPr lang="ru-RU"/>
        </a:p>
      </dgm:t>
    </dgm:pt>
    <dgm:pt modelId="{A7C81B4C-E1F3-4AA4-9104-D9031C3F208E}" type="sibTrans" cxnId="{5154CE85-126E-4DB3-8FB6-FE2F8D9BB563}">
      <dgm:prSet/>
      <dgm:spPr/>
      <dgm:t>
        <a:bodyPr/>
        <a:lstStyle/>
        <a:p>
          <a:endParaRPr lang="ru-RU"/>
        </a:p>
      </dgm:t>
    </dgm:pt>
    <dgm:pt modelId="{6364FF18-BECF-44BD-9CCE-9BFE5B9EDE1B}">
      <dgm:prSet phldrT="[Текст]"/>
      <dgm:spPr/>
      <dgm:t>
        <a:bodyPr/>
        <a:lstStyle/>
        <a:p>
          <a:r>
            <a:rPr lang="ru-RU" b="1" dirty="0" smtClean="0">
              <a:solidFill>
                <a:schemeClr val="tx2"/>
              </a:solidFill>
            </a:rPr>
            <a:t>Обязательно предусмотрите деление на теоретические и практические занятия</a:t>
          </a:r>
          <a:endParaRPr lang="ru-RU" b="1" dirty="0">
            <a:solidFill>
              <a:schemeClr val="tx2"/>
            </a:solidFill>
          </a:endParaRPr>
        </a:p>
      </dgm:t>
    </dgm:pt>
    <dgm:pt modelId="{7A5AEC72-5145-4C05-9385-1B1D42E37889}" type="parTrans" cxnId="{4779C8A9-A041-4F77-AB2A-49C5F8E609BB}">
      <dgm:prSet/>
      <dgm:spPr/>
      <dgm:t>
        <a:bodyPr/>
        <a:lstStyle/>
        <a:p>
          <a:endParaRPr lang="ru-RU"/>
        </a:p>
      </dgm:t>
    </dgm:pt>
    <dgm:pt modelId="{85ECE2FF-73D7-423E-8703-CE8D37440FCE}" type="sibTrans" cxnId="{4779C8A9-A041-4F77-AB2A-49C5F8E609BB}">
      <dgm:prSet/>
      <dgm:spPr/>
      <dgm:t>
        <a:bodyPr/>
        <a:lstStyle/>
        <a:p>
          <a:endParaRPr lang="ru-RU"/>
        </a:p>
      </dgm:t>
    </dgm:pt>
    <dgm:pt modelId="{93353FA5-465B-4D4B-9E55-66242503945A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tx2"/>
              </a:solidFill>
            </a:rPr>
            <a:t>Обратите внимание на оптимальность соотношения теории и практики</a:t>
          </a:r>
          <a:endParaRPr lang="ru-RU" b="1" dirty="0">
            <a:solidFill>
              <a:schemeClr val="tx2"/>
            </a:solidFill>
          </a:endParaRPr>
        </a:p>
      </dgm:t>
    </dgm:pt>
    <dgm:pt modelId="{32F10362-12CB-46C3-B9E4-D8AF941CA853}" type="parTrans" cxnId="{553F3949-3207-47EA-8501-8FAFBCFEE2A5}">
      <dgm:prSet/>
      <dgm:spPr/>
      <dgm:t>
        <a:bodyPr/>
        <a:lstStyle/>
        <a:p>
          <a:endParaRPr lang="ru-RU"/>
        </a:p>
      </dgm:t>
    </dgm:pt>
    <dgm:pt modelId="{CB7D575D-2D2F-49AF-B655-64BA0A22D613}" type="sibTrans" cxnId="{553F3949-3207-47EA-8501-8FAFBCFEE2A5}">
      <dgm:prSet/>
      <dgm:spPr/>
      <dgm:t>
        <a:bodyPr/>
        <a:lstStyle/>
        <a:p>
          <a:endParaRPr lang="ru-RU"/>
        </a:p>
      </dgm:t>
    </dgm:pt>
    <dgm:pt modelId="{E96911D8-D46D-4597-BDC9-211D4AC3C4D2}">
      <dgm:prSet phldrT="[Текст]"/>
      <dgm:spPr/>
      <dgm:t>
        <a:bodyPr/>
        <a:lstStyle/>
        <a:p>
          <a:r>
            <a:rPr lang="ru-RU" b="1" dirty="0" smtClean="0">
              <a:solidFill>
                <a:schemeClr val="tx2"/>
              </a:solidFill>
            </a:rPr>
            <a:t>Крупные разделы лучше разбить на темы</a:t>
          </a:r>
          <a:endParaRPr lang="ru-RU" b="1" dirty="0">
            <a:solidFill>
              <a:schemeClr val="tx2"/>
            </a:solidFill>
          </a:endParaRPr>
        </a:p>
      </dgm:t>
    </dgm:pt>
    <dgm:pt modelId="{713B5BEB-849C-406D-9DE3-A9A4A19CCACE}" type="parTrans" cxnId="{AD4D6F6E-CDDD-4C73-A126-CCC3C13CA1CC}">
      <dgm:prSet/>
      <dgm:spPr/>
      <dgm:t>
        <a:bodyPr/>
        <a:lstStyle/>
        <a:p>
          <a:endParaRPr lang="ru-RU"/>
        </a:p>
      </dgm:t>
    </dgm:pt>
    <dgm:pt modelId="{B4299113-F7C3-4F54-967E-97050491A739}" type="sibTrans" cxnId="{AD4D6F6E-CDDD-4C73-A126-CCC3C13CA1CC}">
      <dgm:prSet/>
      <dgm:spPr/>
      <dgm:t>
        <a:bodyPr/>
        <a:lstStyle/>
        <a:p>
          <a:endParaRPr lang="ru-RU"/>
        </a:p>
      </dgm:t>
    </dgm:pt>
    <dgm:pt modelId="{E0AFC9C8-5FC8-48FB-97F4-ED3F4817305A}" type="pres">
      <dgm:prSet presAssocID="{BF96FF55-4798-45A4-9349-70713357136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9B7685-994D-4B5C-83F8-94D0299335E5}" type="pres">
      <dgm:prSet presAssocID="{BF96FF55-4798-45A4-9349-707133571369}" presName="diamond" presStyleLbl="bgShp" presStyleIdx="0" presStyleCnt="1"/>
      <dgm:spPr/>
    </dgm:pt>
    <dgm:pt modelId="{0C3A4707-396D-44D1-95ED-2F38F35A3033}" type="pres">
      <dgm:prSet presAssocID="{BF96FF55-4798-45A4-9349-707133571369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1E6585-7369-4C31-958A-663483EA290A}" type="pres">
      <dgm:prSet presAssocID="{BF96FF55-4798-45A4-9349-707133571369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51B894-10B9-46C1-86B6-239E369B1A1F}" type="pres">
      <dgm:prSet presAssocID="{BF96FF55-4798-45A4-9349-707133571369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D099B3-BAFF-4703-B448-5F0975977434}" type="pres">
      <dgm:prSet presAssocID="{BF96FF55-4798-45A4-9349-707133571369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3F3949-3207-47EA-8501-8FAFBCFEE2A5}" srcId="{BF96FF55-4798-45A4-9349-707133571369}" destId="{93353FA5-465B-4D4B-9E55-66242503945A}" srcOrd="2" destOrd="0" parTransId="{32F10362-12CB-46C3-B9E4-D8AF941CA853}" sibTransId="{CB7D575D-2D2F-49AF-B655-64BA0A22D613}"/>
    <dgm:cxn modelId="{560E02A9-ED95-47A3-8CDD-B01EC367522A}" type="presOf" srcId="{93353FA5-465B-4D4B-9E55-66242503945A}" destId="{9651B894-10B9-46C1-86B6-239E369B1A1F}" srcOrd="0" destOrd="0" presId="urn:microsoft.com/office/officeart/2005/8/layout/matrix3"/>
    <dgm:cxn modelId="{E3165097-3D59-4E2E-B750-C02B75A09DF3}" type="presOf" srcId="{6364FF18-BECF-44BD-9CCE-9BFE5B9EDE1B}" destId="{E71E6585-7369-4C31-958A-663483EA290A}" srcOrd="0" destOrd="0" presId="urn:microsoft.com/office/officeart/2005/8/layout/matrix3"/>
    <dgm:cxn modelId="{4779C8A9-A041-4F77-AB2A-49C5F8E609BB}" srcId="{BF96FF55-4798-45A4-9349-707133571369}" destId="{6364FF18-BECF-44BD-9CCE-9BFE5B9EDE1B}" srcOrd="1" destOrd="0" parTransId="{7A5AEC72-5145-4C05-9385-1B1D42E37889}" sibTransId="{85ECE2FF-73D7-423E-8703-CE8D37440FCE}"/>
    <dgm:cxn modelId="{D8558CBB-A398-46FB-86A7-DE02FC20CA47}" type="presOf" srcId="{BF96FF55-4798-45A4-9349-707133571369}" destId="{E0AFC9C8-5FC8-48FB-97F4-ED3F4817305A}" srcOrd="0" destOrd="0" presId="urn:microsoft.com/office/officeart/2005/8/layout/matrix3"/>
    <dgm:cxn modelId="{AD4D6F6E-CDDD-4C73-A126-CCC3C13CA1CC}" srcId="{BF96FF55-4798-45A4-9349-707133571369}" destId="{E96911D8-D46D-4597-BDC9-211D4AC3C4D2}" srcOrd="3" destOrd="0" parTransId="{713B5BEB-849C-406D-9DE3-A9A4A19CCACE}" sibTransId="{B4299113-F7C3-4F54-967E-97050491A739}"/>
    <dgm:cxn modelId="{1D42B154-0333-4B5C-B235-67799175636B}" type="presOf" srcId="{C4FA01F5-ACCE-4ECF-B086-A9F8B87E2652}" destId="{0C3A4707-396D-44D1-95ED-2F38F35A3033}" srcOrd="0" destOrd="0" presId="urn:microsoft.com/office/officeart/2005/8/layout/matrix3"/>
    <dgm:cxn modelId="{5154CE85-126E-4DB3-8FB6-FE2F8D9BB563}" srcId="{BF96FF55-4798-45A4-9349-707133571369}" destId="{C4FA01F5-ACCE-4ECF-B086-A9F8B87E2652}" srcOrd="0" destOrd="0" parTransId="{1AE85FC0-38B0-43D2-84C4-ACBCDB3A65DD}" sibTransId="{A7C81B4C-E1F3-4AA4-9104-D9031C3F208E}"/>
    <dgm:cxn modelId="{7CA29E4E-1016-41EB-9823-A5999D518E77}" type="presOf" srcId="{E96911D8-D46D-4597-BDC9-211D4AC3C4D2}" destId="{44D099B3-BAFF-4703-B448-5F0975977434}" srcOrd="0" destOrd="0" presId="urn:microsoft.com/office/officeart/2005/8/layout/matrix3"/>
    <dgm:cxn modelId="{09C09532-9D79-4314-8785-F9871BE31382}" type="presParOf" srcId="{E0AFC9C8-5FC8-48FB-97F4-ED3F4817305A}" destId="{889B7685-994D-4B5C-83F8-94D0299335E5}" srcOrd="0" destOrd="0" presId="urn:microsoft.com/office/officeart/2005/8/layout/matrix3"/>
    <dgm:cxn modelId="{55181310-13A0-455D-9125-E32E6D7A643E}" type="presParOf" srcId="{E0AFC9C8-5FC8-48FB-97F4-ED3F4817305A}" destId="{0C3A4707-396D-44D1-95ED-2F38F35A3033}" srcOrd="1" destOrd="0" presId="urn:microsoft.com/office/officeart/2005/8/layout/matrix3"/>
    <dgm:cxn modelId="{063917FC-B0A8-4639-8076-E3AA25CA9DC7}" type="presParOf" srcId="{E0AFC9C8-5FC8-48FB-97F4-ED3F4817305A}" destId="{E71E6585-7369-4C31-958A-663483EA290A}" srcOrd="2" destOrd="0" presId="urn:microsoft.com/office/officeart/2005/8/layout/matrix3"/>
    <dgm:cxn modelId="{1B29F6E3-3930-41AD-9EC0-944AFB6E5C9D}" type="presParOf" srcId="{E0AFC9C8-5FC8-48FB-97F4-ED3F4817305A}" destId="{9651B894-10B9-46C1-86B6-239E369B1A1F}" srcOrd="3" destOrd="0" presId="urn:microsoft.com/office/officeart/2005/8/layout/matrix3"/>
    <dgm:cxn modelId="{7E4FBE13-1725-4485-A59B-616297F1FFBB}" type="presParOf" srcId="{E0AFC9C8-5FC8-48FB-97F4-ED3F4817305A}" destId="{44D099B3-BAFF-4703-B448-5F097597743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9660EC5-E526-41B1-9E22-C72F1030FEB7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29F71D-D63B-4383-BCE0-BDE14EB88F87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effectLst>
          <a:glow rad="1397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Не дифференцировано содержание теоретических и практических занятий</a:t>
          </a:r>
          <a:endParaRPr lang="ru-RU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B9B314F-BF88-4184-A0FF-D39176844D23}" type="parTrans" cxnId="{9BD6DC4E-0A76-4790-9A83-C188162B7369}">
      <dgm:prSet/>
      <dgm:spPr/>
      <dgm:t>
        <a:bodyPr/>
        <a:lstStyle/>
        <a:p>
          <a:endParaRPr lang="ru-RU"/>
        </a:p>
      </dgm:t>
    </dgm:pt>
    <dgm:pt modelId="{D6E0E2EA-56C7-4DE0-B387-00F6095BFA16}" type="sibTrans" cxnId="{9BD6DC4E-0A76-4790-9A83-C188162B7369}">
      <dgm:prSet/>
      <dgm:spPr/>
      <dgm:t>
        <a:bodyPr/>
        <a:lstStyle/>
        <a:p>
          <a:endParaRPr lang="ru-RU"/>
        </a:p>
      </dgm:t>
    </dgm:pt>
    <dgm:pt modelId="{77449D8E-2A43-4A2E-BA4D-FEC0E9C719A2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effectLst>
          <a:glow rad="1397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В содержании программы не прослеживается использование заявленных разработчиком форм проведения занятий, методов контроля результатов учебной деятельности </a:t>
          </a:r>
        </a:p>
      </dgm:t>
    </dgm:pt>
    <dgm:pt modelId="{229AB74B-C079-4A3D-8943-EF5F02DE99A2}" type="parTrans" cxnId="{42C4E9F2-A49A-4FF3-B473-A71426DFCB15}">
      <dgm:prSet/>
      <dgm:spPr/>
      <dgm:t>
        <a:bodyPr/>
        <a:lstStyle/>
        <a:p>
          <a:endParaRPr lang="ru-RU"/>
        </a:p>
      </dgm:t>
    </dgm:pt>
    <dgm:pt modelId="{F77E30D3-0696-4320-9375-AEE716E29652}" type="sibTrans" cxnId="{42C4E9F2-A49A-4FF3-B473-A71426DFCB15}">
      <dgm:prSet/>
      <dgm:spPr/>
      <dgm:t>
        <a:bodyPr/>
        <a:lstStyle/>
        <a:p>
          <a:endParaRPr lang="ru-RU"/>
        </a:p>
      </dgm:t>
    </dgm:pt>
    <dgm:pt modelId="{F865E4A7-1DA7-4AA0-8741-CA73B6CDB825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effectLst>
          <a:glow rad="1397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Содержание части разделов учебно-тематического плана не раскрыто либо отражено схематично</a:t>
          </a:r>
          <a:endParaRPr lang="ru-RU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FCC563F-F688-4FC3-B03F-7D255F506661}" type="parTrans" cxnId="{60ED7971-A445-4F94-BB5E-467FC3B3339E}">
      <dgm:prSet/>
      <dgm:spPr/>
      <dgm:t>
        <a:bodyPr/>
        <a:lstStyle/>
        <a:p>
          <a:endParaRPr lang="ru-RU"/>
        </a:p>
      </dgm:t>
    </dgm:pt>
    <dgm:pt modelId="{28825390-FD2B-4B34-AEE8-EE13C47B266B}" type="sibTrans" cxnId="{60ED7971-A445-4F94-BB5E-467FC3B3339E}">
      <dgm:prSet/>
      <dgm:spPr/>
      <dgm:t>
        <a:bodyPr/>
        <a:lstStyle/>
        <a:p>
          <a:endParaRPr lang="ru-RU"/>
        </a:p>
      </dgm:t>
    </dgm:pt>
    <dgm:pt modelId="{190D0A77-C53D-4C05-ABA0-67817BFAEA22}" type="pres">
      <dgm:prSet presAssocID="{A9660EC5-E526-41B1-9E22-C72F1030FE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20FBE0-257D-41FF-AF64-2C10D5E4BD49}" type="pres">
      <dgm:prSet presAssocID="{E029F71D-D63B-4383-BCE0-BDE14EB88F87}" presName="node" presStyleLbl="node1" presStyleIdx="0" presStyleCnt="3" custScaleX="150034" custLinFactNeighborX="-23247" custLinFactNeighborY="-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8DB4D7-E3FC-45F8-8059-0AEF60DE2077}" type="pres">
      <dgm:prSet presAssocID="{D6E0E2EA-56C7-4DE0-B387-00F6095BFA16}" presName="sibTrans" presStyleCnt="0"/>
      <dgm:spPr/>
    </dgm:pt>
    <dgm:pt modelId="{0B357477-495B-4901-B7D6-042E91206603}" type="pres">
      <dgm:prSet presAssocID="{77449D8E-2A43-4A2E-BA4D-FEC0E9C719A2}" presName="node" presStyleLbl="node1" presStyleIdx="1" presStyleCnt="3" custScaleX="150024" custScaleY="117970" custLinFactY="19447" custLinFactNeighborX="-7001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D4C443-9CC7-45F3-83F9-23AF3D15CAB9}" type="pres">
      <dgm:prSet presAssocID="{F77E30D3-0696-4320-9375-AEE716E29652}" presName="sibTrans" presStyleCnt="0"/>
      <dgm:spPr/>
    </dgm:pt>
    <dgm:pt modelId="{D79CE784-4A8E-4469-B4A0-0C370954520F}" type="pres">
      <dgm:prSet presAssocID="{F865E4A7-1DA7-4AA0-8741-CA73B6CDB825}" presName="node" presStyleLbl="node1" presStyleIdx="2" presStyleCnt="3" custScaleX="153642" custLinFactY="-32151" custLinFactNeighborX="-981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CBA347-F63D-4437-AEF1-7E73B36DE8E1}" type="presOf" srcId="{F865E4A7-1DA7-4AA0-8741-CA73B6CDB825}" destId="{D79CE784-4A8E-4469-B4A0-0C370954520F}" srcOrd="0" destOrd="0" presId="urn:microsoft.com/office/officeart/2005/8/layout/default#1"/>
    <dgm:cxn modelId="{42C4E9F2-A49A-4FF3-B473-A71426DFCB15}" srcId="{A9660EC5-E526-41B1-9E22-C72F1030FEB7}" destId="{77449D8E-2A43-4A2E-BA4D-FEC0E9C719A2}" srcOrd="1" destOrd="0" parTransId="{229AB74B-C079-4A3D-8943-EF5F02DE99A2}" sibTransId="{F77E30D3-0696-4320-9375-AEE716E29652}"/>
    <dgm:cxn modelId="{295A3C5A-5724-4D75-8703-5FD27ED2E215}" type="presOf" srcId="{77449D8E-2A43-4A2E-BA4D-FEC0E9C719A2}" destId="{0B357477-495B-4901-B7D6-042E91206603}" srcOrd="0" destOrd="0" presId="urn:microsoft.com/office/officeart/2005/8/layout/default#1"/>
    <dgm:cxn modelId="{60ED7971-A445-4F94-BB5E-467FC3B3339E}" srcId="{A9660EC5-E526-41B1-9E22-C72F1030FEB7}" destId="{F865E4A7-1DA7-4AA0-8741-CA73B6CDB825}" srcOrd="2" destOrd="0" parTransId="{4FCC563F-F688-4FC3-B03F-7D255F506661}" sibTransId="{28825390-FD2B-4B34-AEE8-EE13C47B266B}"/>
    <dgm:cxn modelId="{693F6E1C-ED16-482B-BFF3-90E39B669550}" type="presOf" srcId="{E029F71D-D63B-4383-BCE0-BDE14EB88F87}" destId="{F520FBE0-257D-41FF-AF64-2C10D5E4BD49}" srcOrd="0" destOrd="0" presId="urn:microsoft.com/office/officeart/2005/8/layout/default#1"/>
    <dgm:cxn modelId="{9B1E4BBC-D529-47A7-91B0-075FD34C7501}" type="presOf" srcId="{A9660EC5-E526-41B1-9E22-C72F1030FEB7}" destId="{190D0A77-C53D-4C05-ABA0-67817BFAEA22}" srcOrd="0" destOrd="0" presId="urn:microsoft.com/office/officeart/2005/8/layout/default#1"/>
    <dgm:cxn modelId="{9BD6DC4E-0A76-4790-9A83-C188162B7369}" srcId="{A9660EC5-E526-41B1-9E22-C72F1030FEB7}" destId="{E029F71D-D63B-4383-BCE0-BDE14EB88F87}" srcOrd="0" destOrd="0" parTransId="{0B9B314F-BF88-4184-A0FF-D39176844D23}" sibTransId="{D6E0E2EA-56C7-4DE0-B387-00F6095BFA16}"/>
    <dgm:cxn modelId="{35F1C775-59A4-43A7-8A74-C3EB857B2AB0}" type="presParOf" srcId="{190D0A77-C53D-4C05-ABA0-67817BFAEA22}" destId="{F520FBE0-257D-41FF-AF64-2C10D5E4BD49}" srcOrd="0" destOrd="0" presId="urn:microsoft.com/office/officeart/2005/8/layout/default#1"/>
    <dgm:cxn modelId="{B8CD9667-DE10-40E5-8993-72615FEC4E8E}" type="presParOf" srcId="{190D0A77-C53D-4C05-ABA0-67817BFAEA22}" destId="{548DB4D7-E3FC-45F8-8059-0AEF60DE2077}" srcOrd="1" destOrd="0" presId="urn:microsoft.com/office/officeart/2005/8/layout/default#1"/>
    <dgm:cxn modelId="{48040C94-7D44-4434-A98C-559A295142F1}" type="presParOf" srcId="{190D0A77-C53D-4C05-ABA0-67817BFAEA22}" destId="{0B357477-495B-4901-B7D6-042E91206603}" srcOrd="2" destOrd="0" presId="urn:microsoft.com/office/officeart/2005/8/layout/default#1"/>
    <dgm:cxn modelId="{CE57597F-16FC-422A-AEB1-5F2C40688626}" type="presParOf" srcId="{190D0A77-C53D-4C05-ABA0-67817BFAEA22}" destId="{EBD4C443-9CC7-45F3-83F9-23AF3D15CAB9}" srcOrd="3" destOrd="0" presId="urn:microsoft.com/office/officeart/2005/8/layout/default#1"/>
    <dgm:cxn modelId="{A9AE0C68-13AF-4423-BB6F-15DF8522374F}" type="presParOf" srcId="{190D0A77-C53D-4C05-ABA0-67817BFAEA22}" destId="{D79CE784-4A8E-4469-B4A0-0C370954520F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F78B950-10D5-4627-AB5D-9BA7CCCFDE72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EC55FA-6E4A-4A31-9AEB-C05D04743026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</a:rPr>
            <a:t>Базовый уровень</a:t>
          </a:r>
        </a:p>
        <a:p>
          <a:r>
            <a:rPr lang="ru-RU" sz="1100" b="0" i="0" dirty="0" smtClean="0"/>
            <a:t>изучение содержания образовательной области, темы, учебного предмета или учебной дисциплины, которое является обязательным при освоении содержания образовательной программы дополнительного образования детей и молодежи по определенному направлению деятельности соответствующего профиля.</a:t>
          </a:r>
          <a:endParaRPr lang="ru-RU" sz="1100" b="1" dirty="0" smtClean="0">
            <a:solidFill>
              <a:srgbClr val="FF0000"/>
            </a:solidFill>
          </a:endParaRPr>
        </a:p>
        <a:p>
          <a:endParaRPr lang="ru-RU" sz="1000" b="1" dirty="0" smtClean="0">
            <a:solidFill>
              <a:srgbClr val="FF0000"/>
            </a:solidFill>
          </a:endParaRPr>
        </a:p>
      </dgm:t>
    </dgm:pt>
    <dgm:pt modelId="{D74ECD5F-3191-40D7-B995-D4BB8C54749A}" type="parTrans" cxnId="{B36700B7-001D-4F24-93AF-27D58181453C}">
      <dgm:prSet/>
      <dgm:spPr/>
      <dgm:t>
        <a:bodyPr/>
        <a:lstStyle/>
        <a:p>
          <a:endParaRPr lang="ru-RU"/>
        </a:p>
      </dgm:t>
    </dgm:pt>
    <dgm:pt modelId="{D13254DF-8FB9-4C39-9BB8-23F9F1A6207B}" type="sibTrans" cxnId="{B36700B7-001D-4F24-93AF-27D58181453C}">
      <dgm:prSet/>
      <dgm:spPr/>
      <dgm:t>
        <a:bodyPr/>
        <a:lstStyle/>
        <a:p>
          <a:endParaRPr lang="ru-RU"/>
        </a:p>
      </dgm:t>
    </dgm:pt>
    <dgm:pt modelId="{AD5C41B2-B657-4343-BEB7-BA5B094FDC1C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</a:rPr>
            <a:t>Повышенный уровень</a:t>
          </a:r>
        </a:p>
        <a:p>
          <a:endParaRPr lang="ru-RU" sz="1200" b="1" dirty="0" smtClean="0">
            <a:solidFill>
              <a:srgbClr val="FF0000"/>
            </a:solidFill>
          </a:endParaRPr>
        </a:p>
        <a:p>
          <a:r>
            <a:rPr lang="ru-RU" sz="1200" dirty="0" smtClean="0"/>
            <a:t> изучение содержания образовательной области, темы, учебного предмета или учебной дисциплины, которое включает в себя </a:t>
          </a:r>
          <a:r>
            <a:rPr lang="ru-RU" sz="1200" b="1" dirty="0" smtClean="0"/>
            <a:t>базовый уровень </a:t>
          </a:r>
          <a:r>
            <a:rPr lang="ru-RU" sz="1200" dirty="0" smtClean="0"/>
            <a:t>изучения образовательной области, темы, учебного предмета или учебной дисциплины </a:t>
          </a:r>
          <a:r>
            <a:rPr lang="ru-RU" sz="1200" b="1" dirty="0" smtClean="0"/>
            <a:t>с углублением их содержания</a:t>
          </a:r>
          <a:endParaRPr lang="ru-RU" sz="1200" b="1" dirty="0" smtClean="0">
            <a:solidFill>
              <a:srgbClr val="FF0000"/>
            </a:solidFill>
          </a:endParaRPr>
        </a:p>
        <a:p>
          <a:endParaRPr lang="ru-RU" sz="1200" b="1" dirty="0" smtClean="0">
            <a:solidFill>
              <a:srgbClr val="FF0000"/>
            </a:solidFill>
          </a:endParaRPr>
        </a:p>
      </dgm:t>
    </dgm:pt>
    <dgm:pt modelId="{E30556AA-CEAA-4C78-B275-FF330A6A0A68}" type="parTrans" cxnId="{C5912A1A-068D-43B2-9E02-DF2650363C1E}">
      <dgm:prSet/>
      <dgm:spPr/>
      <dgm:t>
        <a:bodyPr/>
        <a:lstStyle/>
        <a:p>
          <a:endParaRPr lang="ru-RU"/>
        </a:p>
      </dgm:t>
    </dgm:pt>
    <dgm:pt modelId="{02F81A58-A50F-46D5-B210-EA532EEC7148}" type="sibTrans" cxnId="{C5912A1A-068D-43B2-9E02-DF2650363C1E}">
      <dgm:prSet/>
      <dgm:spPr/>
      <dgm:t>
        <a:bodyPr/>
        <a:lstStyle/>
        <a:p>
          <a:endParaRPr lang="ru-RU"/>
        </a:p>
      </dgm:t>
    </dgm:pt>
    <dgm:pt modelId="{0CDF659D-A1C3-4D7C-A7A6-9270BA3E2915}" type="pres">
      <dgm:prSet presAssocID="{EF78B950-10D5-4627-AB5D-9BA7CCCFDE72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F9CEC1-6092-4E40-8631-5955F6BFD34C}" type="pres">
      <dgm:prSet presAssocID="{EF78B950-10D5-4627-AB5D-9BA7CCCFDE72}" presName="arrow" presStyleLbl="bgShp" presStyleIdx="0" presStyleCn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</dgm:pt>
    <dgm:pt modelId="{258D0C11-02F9-4BCC-B48B-320331299D4A}" type="pres">
      <dgm:prSet presAssocID="{EF78B950-10D5-4627-AB5D-9BA7CCCFDE72}" presName="arrowDiagram2" presStyleCnt="0"/>
      <dgm:spPr/>
    </dgm:pt>
    <dgm:pt modelId="{ED226BE2-DF67-427B-9C7A-2496ECDEA64C}" type="pres">
      <dgm:prSet presAssocID="{4FEC55FA-6E4A-4A31-9AEB-C05D04743026}" presName="bullet2a" presStyleLbl="node1" presStyleIdx="0" presStyleCnt="2" custLinFactNeighborX="-76277" custLinFactNeighborY="10107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</dgm:pt>
    <dgm:pt modelId="{6E029ED9-ED02-4959-A4DC-3D143903BD54}" type="pres">
      <dgm:prSet presAssocID="{4FEC55FA-6E4A-4A31-9AEB-C05D04743026}" presName="textBox2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E68493-70C2-4612-BF84-32455DD391C6}" type="pres">
      <dgm:prSet presAssocID="{AD5C41B2-B657-4343-BEB7-BA5B094FDC1C}" presName="bullet2b" presStyleLbl="node1" presStyleIdx="1" presStyleCnt="2" custLinFactNeighborX="-1515" custLinFactNeighborY="-18719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</dgm:pt>
    <dgm:pt modelId="{A4CE5D63-81A6-4032-B163-8516FE920726}" type="pres">
      <dgm:prSet presAssocID="{AD5C41B2-B657-4343-BEB7-BA5B094FDC1C}" presName="textBox2b" presStyleLbl="revTx" presStyleIdx="1" presStyleCnt="2" custScaleX="107426" custLinFactNeighborX="-3362" custLinFactNeighborY="34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6700B7-001D-4F24-93AF-27D58181453C}" srcId="{EF78B950-10D5-4627-AB5D-9BA7CCCFDE72}" destId="{4FEC55FA-6E4A-4A31-9AEB-C05D04743026}" srcOrd="0" destOrd="0" parTransId="{D74ECD5F-3191-40D7-B995-D4BB8C54749A}" sibTransId="{D13254DF-8FB9-4C39-9BB8-23F9F1A6207B}"/>
    <dgm:cxn modelId="{AA0F3A4F-D0F2-4E17-9A80-CB56F55BE9B8}" type="presOf" srcId="{4FEC55FA-6E4A-4A31-9AEB-C05D04743026}" destId="{6E029ED9-ED02-4959-A4DC-3D143903BD54}" srcOrd="0" destOrd="0" presId="urn:microsoft.com/office/officeart/2005/8/layout/arrow2"/>
    <dgm:cxn modelId="{C5912A1A-068D-43B2-9E02-DF2650363C1E}" srcId="{EF78B950-10D5-4627-AB5D-9BA7CCCFDE72}" destId="{AD5C41B2-B657-4343-BEB7-BA5B094FDC1C}" srcOrd="1" destOrd="0" parTransId="{E30556AA-CEAA-4C78-B275-FF330A6A0A68}" sibTransId="{02F81A58-A50F-46D5-B210-EA532EEC7148}"/>
    <dgm:cxn modelId="{23C27BE0-96D7-46E6-B508-2FFB45A432FB}" type="presOf" srcId="{AD5C41B2-B657-4343-BEB7-BA5B094FDC1C}" destId="{A4CE5D63-81A6-4032-B163-8516FE920726}" srcOrd="0" destOrd="0" presId="urn:microsoft.com/office/officeart/2005/8/layout/arrow2"/>
    <dgm:cxn modelId="{6A5518D1-B82E-4C6C-AE69-55D6C65BA3DF}" type="presOf" srcId="{EF78B950-10D5-4627-AB5D-9BA7CCCFDE72}" destId="{0CDF659D-A1C3-4D7C-A7A6-9270BA3E2915}" srcOrd="0" destOrd="0" presId="urn:microsoft.com/office/officeart/2005/8/layout/arrow2"/>
    <dgm:cxn modelId="{E0D2B27E-A5AE-49A3-A4B6-074856B3924C}" type="presParOf" srcId="{0CDF659D-A1C3-4D7C-A7A6-9270BA3E2915}" destId="{5FF9CEC1-6092-4E40-8631-5955F6BFD34C}" srcOrd="0" destOrd="0" presId="urn:microsoft.com/office/officeart/2005/8/layout/arrow2"/>
    <dgm:cxn modelId="{6923EF6B-C30B-4BB8-9EAA-432D83278A40}" type="presParOf" srcId="{0CDF659D-A1C3-4D7C-A7A6-9270BA3E2915}" destId="{258D0C11-02F9-4BCC-B48B-320331299D4A}" srcOrd="1" destOrd="0" presId="urn:microsoft.com/office/officeart/2005/8/layout/arrow2"/>
    <dgm:cxn modelId="{01DCA7AE-FE5F-43E2-BD6A-170C99983F0B}" type="presParOf" srcId="{258D0C11-02F9-4BCC-B48B-320331299D4A}" destId="{ED226BE2-DF67-427B-9C7A-2496ECDEA64C}" srcOrd="0" destOrd="0" presId="urn:microsoft.com/office/officeart/2005/8/layout/arrow2"/>
    <dgm:cxn modelId="{F4C28E2A-F177-45D8-80EF-1A6F6F9BFA9B}" type="presParOf" srcId="{258D0C11-02F9-4BCC-B48B-320331299D4A}" destId="{6E029ED9-ED02-4959-A4DC-3D143903BD54}" srcOrd="1" destOrd="0" presId="urn:microsoft.com/office/officeart/2005/8/layout/arrow2"/>
    <dgm:cxn modelId="{C462970D-83C2-4E8D-A747-EFB005339DFD}" type="presParOf" srcId="{258D0C11-02F9-4BCC-B48B-320331299D4A}" destId="{74E68493-70C2-4612-BF84-32455DD391C6}" srcOrd="2" destOrd="0" presId="urn:microsoft.com/office/officeart/2005/8/layout/arrow2"/>
    <dgm:cxn modelId="{79E4EA47-0D80-4C7E-9AE3-58547F9CB744}" type="presParOf" srcId="{258D0C11-02F9-4BCC-B48B-320331299D4A}" destId="{A4CE5D63-81A6-4032-B163-8516FE920726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16427D-8A05-4F65-AEDC-81F0DD542F44}">
      <dsp:nvSpPr>
        <dsp:cNvPr id="0" name=""/>
        <dsp:cNvSpPr/>
      </dsp:nvSpPr>
      <dsp:spPr>
        <a:xfrm rot="5400000">
          <a:off x="-34846" y="1023248"/>
          <a:ext cx="1597342" cy="19276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361B5B-A171-468C-BF29-BDBAF259AE40}">
      <dsp:nvSpPr>
        <dsp:cNvPr id="0" name=""/>
        <dsp:cNvSpPr/>
      </dsp:nvSpPr>
      <dsp:spPr>
        <a:xfrm>
          <a:off x="330912" y="1318"/>
          <a:ext cx="2141884" cy="128513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glow rad="1397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2">
                  <a:lumMod val="50000"/>
                </a:schemeClr>
              </a:solidFill>
            </a:rPr>
            <a:t>Цели и задачи изучения содержания образовательных областей, тем, учебных предметов</a:t>
          </a:r>
          <a:endParaRPr lang="ru-RU" sz="12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368552" y="38958"/>
        <a:ext cx="2066604" cy="1209850"/>
      </dsp:txXfrm>
    </dsp:sp>
    <dsp:sp modelId="{E5A0B32C-A3D5-48E2-997E-37DDECCC9901}">
      <dsp:nvSpPr>
        <dsp:cNvPr id="0" name=""/>
        <dsp:cNvSpPr/>
      </dsp:nvSpPr>
      <dsp:spPr>
        <a:xfrm rot="5388184">
          <a:off x="-35023" y="2632588"/>
          <a:ext cx="1603206" cy="19276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70865D-AFBA-44CE-9779-6283EABF5463}">
      <dsp:nvSpPr>
        <dsp:cNvPr id="0" name=""/>
        <dsp:cNvSpPr/>
      </dsp:nvSpPr>
      <dsp:spPr>
        <a:xfrm>
          <a:off x="330912" y="1607731"/>
          <a:ext cx="2141884" cy="128513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glow rad="1397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2">
                  <a:lumMod val="50000"/>
                </a:schemeClr>
              </a:solidFill>
            </a:rPr>
            <a:t>Уровни изучения содержания образовательных областей, тем, учебных предметов</a:t>
          </a:r>
        </a:p>
      </dsp:txBody>
      <dsp:txXfrm>
        <a:off x="368552" y="1645371"/>
        <a:ext cx="2066604" cy="1209850"/>
      </dsp:txXfrm>
    </dsp:sp>
    <dsp:sp modelId="{7C13F63C-234C-4CCC-B71C-2CE31D5FC391}">
      <dsp:nvSpPr>
        <dsp:cNvPr id="0" name=""/>
        <dsp:cNvSpPr/>
      </dsp:nvSpPr>
      <dsp:spPr>
        <a:xfrm rot="21598398">
          <a:off x="778405" y="3433527"/>
          <a:ext cx="2829590" cy="19276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30ACD1-A0EB-4AFE-A201-3CCD121951DC}">
      <dsp:nvSpPr>
        <dsp:cNvPr id="0" name=""/>
        <dsp:cNvSpPr/>
      </dsp:nvSpPr>
      <dsp:spPr>
        <a:xfrm>
          <a:off x="340958" y="3215463"/>
          <a:ext cx="2141884" cy="128513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glow rad="1397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2">
                  <a:lumMod val="50000"/>
                </a:schemeClr>
              </a:solidFill>
            </a:rPr>
            <a:t>Срок получения дополнительного образования</a:t>
          </a:r>
        </a:p>
      </dsp:txBody>
      <dsp:txXfrm>
        <a:off x="378598" y="3253103"/>
        <a:ext cx="2066604" cy="1209850"/>
      </dsp:txXfrm>
    </dsp:sp>
    <dsp:sp modelId="{4BBF433D-DB80-47AF-AAD1-0B895DF26075}">
      <dsp:nvSpPr>
        <dsp:cNvPr id="0" name=""/>
        <dsp:cNvSpPr/>
      </dsp:nvSpPr>
      <dsp:spPr>
        <a:xfrm rot="16041636">
          <a:off x="2784193" y="2637302"/>
          <a:ext cx="1583742" cy="19276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E07510-9C55-4F2B-A48B-E95972F67AB1}">
      <dsp:nvSpPr>
        <dsp:cNvPr id="0" name=""/>
        <dsp:cNvSpPr/>
      </dsp:nvSpPr>
      <dsp:spPr>
        <a:xfrm>
          <a:off x="3179618" y="3214144"/>
          <a:ext cx="2141884" cy="128513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glow rad="1397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2">
                  <a:lumMod val="50000"/>
                </a:schemeClr>
              </a:solidFill>
            </a:rPr>
            <a:t>Учебно-тематический план</a:t>
          </a:r>
        </a:p>
      </dsp:txBody>
      <dsp:txXfrm>
        <a:off x="3217258" y="3251784"/>
        <a:ext cx="2066604" cy="1209850"/>
      </dsp:txXfrm>
    </dsp:sp>
    <dsp:sp modelId="{5EF1BD5C-B1F8-4331-8360-161470DBA9A9}">
      <dsp:nvSpPr>
        <dsp:cNvPr id="0" name=""/>
        <dsp:cNvSpPr/>
      </dsp:nvSpPr>
      <dsp:spPr>
        <a:xfrm rot="16345309">
          <a:off x="2769030" y="1033156"/>
          <a:ext cx="1618603" cy="19276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A8DA4B-4EF6-4E77-89B5-1995ED9D963B}">
      <dsp:nvSpPr>
        <dsp:cNvPr id="0" name=""/>
        <dsp:cNvSpPr/>
      </dsp:nvSpPr>
      <dsp:spPr>
        <a:xfrm>
          <a:off x="3106687" y="1623011"/>
          <a:ext cx="2141884" cy="128513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glow rad="1397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2">
                  <a:lumMod val="50000"/>
                </a:schemeClr>
              </a:solidFill>
            </a:rPr>
            <a:t>Время, отведенное на изучение образовательных областей, тем</a:t>
          </a:r>
        </a:p>
      </dsp:txBody>
      <dsp:txXfrm>
        <a:off x="3144327" y="1660651"/>
        <a:ext cx="2066604" cy="1209850"/>
      </dsp:txXfrm>
    </dsp:sp>
    <dsp:sp modelId="{64EA4404-8D72-4E3A-9408-8DE5196927B6}">
      <dsp:nvSpPr>
        <dsp:cNvPr id="0" name=""/>
        <dsp:cNvSpPr/>
      </dsp:nvSpPr>
      <dsp:spPr>
        <a:xfrm>
          <a:off x="3617066" y="220042"/>
          <a:ext cx="2839635" cy="19276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EB0D25-B34C-4BB7-8C40-9AB224CDBDAC}">
      <dsp:nvSpPr>
        <dsp:cNvPr id="0" name=""/>
        <dsp:cNvSpPr/>
      </dsp:nvSpPr>
      <dsp:spPr>
        <a:xfrm>
          <a:off x="3179618" y="1318"/>
          <a:ext cx="2141884" cy="128513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glow rad="1397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2">
                  <a:lumMod val="50000"/>
                </a:schemeClr>
              </a:solidFill>
            </a:rPr>
            <a:t>Виды занятий</a:t>
          </a:r>
        </a:p>
      </dsp:txBody>
      <dsp:txXfrm>
        <a:off x="3217258" y="38958"/>
        <a:ext cx="2066604" cy="1209850"/>
      </dsp:txXfrm>
    </dsp:sp>
    <dsp:sp modelId="{63FAC0BB-553D-4C79-801F-E787DA4C8B6E}">
      <dsp:nvSpPr>
        <dsp:cNvPr id="0" name=""/>
        <dsp:cNvSpPr/>
      </dsp:nvSpPr>
      <dsp:spPr>
        <a:xfrm>
          <a:off x="6028324" y="1318"/>
          <a:ext cx="2141884" cy="128513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glow rad="1397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2">
                  <a:lumMod val="50000"/>
                </a:schemeClr>
              </a:solidFill>
            </a:rPr>
            <a:t>Рекомендуемые формы и методы обучения и воспитания</a:t>
          </a:r>
        </a:p>
      </dsp:txBody>
      <dsp:txXfrm>
        <a:off x="6065964" y="38958"/>
        <a:ext cx="2066604" cy="120985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357477-495B-4901-B7D6-042E91206603}">
      <dsp:nvSpPr>
        <dsp:cNvPr id="0" name=""/>
        <dsp:cNvSpPr/>
      </dsp:nvSpPr>
      <dsp:spPr>
        <a:xfrm>
          <a:off x="1074060" y="1541"/>
          <a:ext cx="2855148" cy="17130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2"/>
              </a:solidFill>
            </a:rPr>
            <a:t>Ожидаемые результаты не соответствуют  содержанию образовательного процесса</a:t>
          </a:r>
        </a:p>
      </dsp:txBody>
      <dsp:txXfrm>
        <a:off x="1074060" y="1541"/>
        <a:ext cx="2855148" cy="1713088"/>
      </dsp:txXfrm>
    </dsp:sp>
    <dsp:sp modelId="{D79CE784-4A8E-4469-B4A0-0C370954520F}">
      <dsp:nvSpPr>
        <dsp:cNvPr id="0" name=""/>
        <dsp:cNvSpPr/>
      </dsp:nvSpPr>
      <dsp:spPr>
        <a:xfrm>
          <a:off x="4214723" y="1541"/>
          <a:ext cx="2855148" cy="17130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2"/>
              </a:solidFill>
            </a:rPr>
            <a:t>Формулировка ожидаемых результатов  размыта, неконкретна</a:t>
          </a:r>
          <a:endParaRPr lang="ru-RU" sz="1500" b="1" kern="1200" dirty="0">
            <a:solidFill>
              <a:schemeClr val="tx2"/>
            </a:solidFill>
          </a:endParaRPr>
        </a:p>
      </dsp:txBody>
      <dsp:txXfrm>
        <a:off x="4214723" y="1541"/>
        <a:ext cx="2855148" cy="1713088"/>
      </dsp:txXfrm>
    </dsp:sp>
    <dsp:sp modelId="{6B5897C9-16BF-4113-9A6E-C47BFE4A4AD6}">
      <dsp:nvSpPr>
        <dsp:cNvPr id="0" name=""/>
        <dsp:cNvSpPr/>
      </dsp:nvSpPr>
      <dsp:spPr>
        <a:xfrm>
          <a:off x="1074060" y="2000145"/>
          <a:ext cx="2855148" cy="17130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2"/>
              </a:solidFill>
            </a:rPr>
            <a:t>Не определены критерии оценки качества обучения в рамках реализации программы </a:t>
          </a:r>
          <a:endParaRPr lang="ru-RU" sz="1500" b="1" kern="1200" dirty="0">
            <a:solidFill>
              <a:schemeClr val="tx2"/>
            </a:solidFill>
          </a:endParaRPr>
        </a:p>
      </dsp:txBody>
      <dsp:txXfrm>
        <a:off x="1074060" y="2000145"/>
        <a:ext cx="2855148" cy="1713088"/>
      </dsp:txXfrm>
    </dsp:sp>
    <dsp:sp modelId="{88B69327-3AFC-4222-B26E-CE45D5AE48B4}">
      <dsp:nvSpPr>
        <dsp:cNvPr id="0" name=""/>
        <dsp:cNvSpPr/>
      </dsp:nvSpPr>
      <dsp:spPr>
        <a:xfrm>
          <a:off x="4214723" y="2000145"/>
          <a:ext cx="2855148" cy="17130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2"/>
              </a:solidFill>
            </a:rPr>
            <a:t> Усложнение теоретических знаний, практических навыков отражено только при помощи добавления слова «новые»</a:t>
          </a:r>
          <a:endParaRPr lang="ru-RU" sz="1500" b="1" kern="1200" dirty="0">
            <a:solidFill>
              <a:schemeClr val="tx2"/>
            </a:solidFill>
          </a:endParaRPr>
        </a:p>
      </dsp:txBody>
      <dsp:txXfrm>
        <a:off x="4214723" y="2000145"/>
        <a:ext cx="2855148" cy="171308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357477-495B-4901-B7D6-042E91206603}">
      <dsp:nvSpPr>
        <dsp:cNvPr id="0" name=""/>
        <dsp:cNvSpPr/>
      </dsp:nvSpPr>
      <dsp:spPr>
        <a:xfrm>
          <a:off x="1074060" y="1541"/>
          <a:ext cx="2855148" cy="17130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2"/>
              </a:solidFill>
            </a:rPr>
            <a:t>Ожидаемые результаты не соответствуют  содержанию образовательного процесса</a:t>
          </a:r>
        </a:p>
      </dsp:txBody>
      <dsp:txXfrm>
        <a:off x="1074060" y="1541"/>
        <a:ext cx="2855148" cy="1713088"/>
      </dsp:txXfrm>
    </dsp:sp>
    <dsp:sp modelId="{D79CE784-4A8E-4469-B4A0-0C370954520F}">
      <dsp:nvSpPr>
        <dsp:cNvPr id="0" name=""/>
        <dsp:cNvSpPr/>
      </dsp:nvSpPr>
      <dsp:spPr>
        <a:xfrm>
          <a:off x="4214723" y="1541"/>
          <a:ext cx="2855148" cy="17130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2"/>
              </a:solidFill>
            </a:rPr>
            <a:t>Формулировка ожидаемых результатов  размыта, неконкретна</a:t>
          </a:r>
          <a:endParaRPr lang="ru-RU" sz="1500" b="1" kern="1200" dirty="0">
            <a:solidFill>
              <a:schemeClr val="tx2"/>
            </a:solidFill>
          </a:endParaRPr>
        </a:p>
      </dsp:txBody>
      <dsp:txXfrm>
        <a:off x="4214723" y="1541"/>
        <a:ext cx="2855148" cy="1713088"/>
      </dsp:txXfrm>
    </dsp:sp>
    <dsp:sp modelId="{6B5897C9-16BF-4113-9A6E-C47BFE4A4AD6}">
      <dsp:nvSpPr>
        <dsp:cNvPr id="0" name=""/>
        <dsp:cNvSpPr/>
      </dsp:nvSpPr>
      <dsp:spPr>
        <a:xfrm>
          <a:off x="1074060" y="2000145"/>
          <a:ext cx="2855148" cy="17130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2"/>
              </a:solidFill>
            </a:rPr>
            <a:t>Не определены критерии оценки качества обучения в рамках реализации программы </a:t>
          </a:r>
          <a:endParaRPr lang="ru-RU" sz="1500" b="1" kern="1200" dirty="0">
            <a:solidFill>
              <a:schemeClr val="tx2"/>
            </a:solidFill>
          </a:endParaRPr>
        </a:p>
      </dsp:txBody>
      <dsp:txXfrm>
        <a:off x="1074060" y="2000145"/>
        <a:ext cx="2855148" cy="1713088"/>
      </dsp:txXfrm>
    </dsp:sp>
    <dsp:sp modelId="{88B69327-3AFC-4222-B26E-CE45D5AE48B4}">
      <dsp:nvSpPr>
        <dsp:cNvPr id="0" name=""/>
        <dsp:cNvSpPr/>
      </dsp:nvSpPr>
      <dsp:spPr>
        <a:xfrm>
          <a:off x="4214723" y="2000145"/>
          <a:ext cx="2855148" cy="17130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2"/>
              </a:solidFill>
            </a:rPr>
            <a:t> Усложнение теоретических знаний, практических навыков отражено только при помощи добавления слова «новые»</a:t>
          </a:r>
          <a:endParaRPr lang="ru-RU" sz="1500" b="1" kern="1200" dirty="0">
            <a:solidFill>
              <a:schemeClr val="tx2"/>
            </a:solidFill>
          </a:endParaRPr>
        </a:p>
      </dsp:txBody>
      <dsp:txXfrm>
        <a:off x="4214723" y="2000145"/>
        <a:ext cx="2855148" cy="17130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F09150-DC43-4718-ABB7-F76DE6FE7138}">
      <dsp:nvSpPr>
        <dsp:cNvPr id="0" name=""/>
        <dsp:cNvSpPr/>
      </dsp:nvSpPr>
      <dsp:spPr>
        <a:xfrm>
          <a:off x="438487" y="0"/>
          <a:ext cx="3347090" cy="6858000"/>
        </a:xfrm>
        <a:prstGeom prst="triangl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D50D0C9C-7DE7-4533-B392-79A739992B84}">
      <dsp:nvSpPr>
        <dsp:cNvPr id="0" name=""/>
        <dsp:cNvSpPr/>
      </dsp:nvSpPr>
      <dsp:spPr>
        <a:xfrm>
          <a:off x="1551780" y="689928"/>
          <a:ext cx="3296112" cy="50508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2">
                  <a:lumMod val="50000"/>
                </a:schemeClr>
              </a:solidFill>
              <a:latin typeface="Arial Black" pitchFamily="34" charset="0"/>
            </a:rPr>
            <a:t>Структура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2">
                  <a:lumMod val="50000"/>
                </a:schemeClr>
              </a:solidFill>
              <a:latin typeface="Arial Black" pitchFamily="34" charset="0"/>
            </a:rPr>
            <a:t> программы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2">
                  <a:lumMod val="50000"/>
                </a:schemeClr>
              </a:solidFill>
              <a:latin typeface="Arial Black" pitchFamily="34" charset="0"/>
            </a:rPr>
            <a:t>объединения по интересам </a:t>
          </a:r>
          <a:endParaRPr lang="ru-RU" sz="28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1712683" y="850831"/>
        <a:ext cx="2974306" cy="47290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D9DA7E-F84E-45A6-B569-D9FBCAE45355}">
      <dsp:nvSpPr>
        <dsp:cNvPr id="0" name=""/>
        <dsp:cNvSpPr/>
      </dsp:nvSpPr>
      <dsp:spPr>
        <a:xfrm>
          <a:off x="0" y="1429520"/>
          <a:ext cx="4000528" cy="1141920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Определяется профиль и образовательная область</a:t>
          </a:r>
          <a:endParaRPr lang="ru-RU" sz="16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5744" y="1485264"/>
        <a:ext cx="3889040" cy="1030432"/>
      </dsp:txXfrm>
    </dsp:sp>
    <dsp:sp modelId="{F3143526-1957-4987-B38D-6B84272611D7}">
      <dsp:nvSpPr>
        <dsp:cNvPr id="0" name=""/>
        <dsp:cNvSpPr/>
      </dsp:nvSpPr>
      <dsp:spPr>
        <a:xfrm>
          <a:off x="0" y="136315"/>
          <a:ext cx="4000528" cy="1141920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Не указывается название учреждения образования</a:t>
          </a:r>
          <a:endParaRPr lang="ru-RU" sz="16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5744" y="192059"/>
        <a:ext cx="3889040" cy="1030432"/>
      </dsp:txXfrm>
    </dsp:sp>
    <dsp:sp modelId="{AFB19B5E-C306-478C-ADCA-C8AD4A3B5FBE}">
      <dsp:nvSpPr>
        <dsp:cNvPr id="0" name=""/>
        <dsp:cNvSpPr/>
      </dsp:nvSpPr>
      <dsp:spPr>
        <a:xfrm>
          <a:off x="0" y="2635764"/>
          <a:ext cx="4000528" cy="1141920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Указывается возраст учащихся, срок реализации программы</a:t>
          </a:r>
          <a:endParaRPr lang="ru-RU" sz="16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5744" y="2691508"/>
        <a:ext cx="3889040" cy="10304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209E46-355D-4E3A-BC5D-CBB8F2E6DF2A}">
      <dsp:nvSpPr>
        <dsp:cNvPr id="0" name=""/>
        <dsp:cNvSpPr/>
      </dsp:nvSpPr>
      <dsp:spPr>
        <a:xfrm>
          <a:off x="5739" y="1393284"/>
          <a:ext cx="1848072" cy="18592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  <a:reflection blurRad="6350" stA="52000" endA="300" endPos="35000" dir="5400000" sy="-100000" algn="bl" rotWithShape="0"/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/>
            <a:t>роль программы в реализации государственной политики в области образования, выполнении социального заказа</a:t>
          </a:r>
          <a:endParaRPr lang="ru-RU" sz="900" b="1" kern="1200" dirty="0"/>
        </a:p>
      </dsp:txBody>
      <dsp:txXfrm>
        <a:off x="48527" y="1436072"/>
        <a:ext cx="1762496" cy="1375297"/>
      </dsp:txXfrm>
    </dsp:sp>
    <dsp:sp modelId="{A046CC3D-0250-4C07-AE5A-915CE503CFB4}">
      <dsp:nvSpPr>
        <dsp:cNvPr id="0" name=""/>
        <dsp:cNvSpPr/>
      </dsp:nvSpPr>
      <dsp:spPr>
        <a:xfrm>
          <a:off x="1044187" y="1923532"/>
          <a:ext cx="2038326" cy="2038326"/>
        </a:xfrm>
        <a:prstGeom prst="leftCircularArrow">
          <a:avLst>
            <a:gd name="adj1" fmla="val 3156"/>
            <a:gd name="adj2" fmla="val 388344"/>
            <a:gd name="adj3" fmla="val 2163309"/>
            <a:gd name="adj4" fmla="val 9023944"/>
            <a:gd name="adj5" fmla="val 36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7821E1F-6603-4B97-AE23-DEB27CFDE4A4}">
      <dsp:nvSpPr>
        <dsp:cNvPr id="0" name=""/>
        <dsp:cNvSpPr/>
      </dsp:nvSpPr>
      <dsp:spPr>
        <a:xfrm>
          <a:off x="416422" y="2758438"/>
          <a:ext cx="1642731" cy="6532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glow rad="101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 prst="angle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mtClean="0"/>
            <a:t>Обоснование актуальности программы</a:t>
          </a:r>
          <a:endParaRPr lang="ru-RU" sz="1100" b="1" kern="1200" dirty="0"/>
        </a:p>
      </dsp:txBody>
      <dsp:txXfrm>
        <a:off x="435555" y="2777571"/>
        <a:ext cx="1604465" cy="614994"/>
      </dsp:txXfrm>
    </dsp:sp>
    <dsp:sp modelId="{6BFE403C-30AA-4436-B501-178455D29792}">
      <dsp:nvSpPr>
        <dsp:cNvPr id="0" name=""/>
        <dsp:cNvSpPr/>
      </dsp:nvSpPr>
      <dsp:spPr>
        <a:xfrm>
          <a:off x="2365441" y="1427827"/>
          <a:ext cx="1848072" cy="17859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/>
            <a:t>цель программы</a:t>
          </a:r>
          <a:endParaRPr lang="ru-RU" sz="900" b="1" kern="1200" dirty="0"/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/>
            <a:t>задачи программы</a:t>
          </a:r>
          <a:endParaRPr lang="ru-RU" sz="900" b="1" kern="1200" dirty="0"/>
        </a:p>
      </dsp:txBody>
      <dsp:txXfrm>
        <a:off x="2406541" y="1851630"/>
        <a:ext cx="1765872" cy="1321042"/>
      </dsp:txXfrm>
    </dsp:sp>
    <dsp:sp modelId="{1033EA79-B008-482A-8EF0-5DD16A5B22A9}">
      <dsp:nvSpPr>
        <dsp:cNvPr id="0" name=""/>
        <dsp:cNvSpPr/>
      </dsp:nvSpPr>
      <dsp:spPr>
        <a:xfrm>
          <a:off x="3384781" y="648276"/>
          <a:ext cx="2220522" cy="2220522"/>
        </a:xfrm>
        <a:prstGeom prst="circularArrow">
          <a:avLst>
            <a:gd name="adj1" fmla="val 2897"/>
            <a:gd name="adj2" fmla="val 354314"/>
            <a:gd name="adj3" fmla="val 19518416"/>
            <a:gd name="adj4" fmla="val 12623752"/>
            <a:gd name="adj5" fmla="val 337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EC53CB5-A503-42D0-BC12-B468EDBD66D9}">
      <dsp:nvSpPr>
        <dsp:cNvPr id="0" name=""/>
        <dsp:cNvSpPr/>
      </dsp:nvSpPr>
      <dsp:spPr>
        <a:xfrm>
          <a:off x="2776124" y="1232033"/>
          <a:ext cx="1642731" cy="6532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glow rad="101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/>
            <a:t>Целеполагание</a:t>
          </a:r>
          <a:endParaRPr lang="ru-RU" sz="1100" b="1" kern="1200" dirty="0"/>
        </a:p>
      </dsp:txBody>
      <dsp:txXfrm>
        <a:off x="2795257" y="1251166"/>
        <a:ext cx="1604465" cy="614994"/>
      </dsp:txXfrm>
    </dsp:sp>
    <dsp:sp modelId="{7DC74FBD-03C9-40BC-870E-229A4FC6EE62}">
      <dsp:nvSpPr>
        <dsp:cNvPr id="0" name=""/>
        <dsp:cNvSpPr/>
      </dsp:nvSpPr>
      <dsp:spPr>
        <a:xfrm>
          <a:off x="4678055" y="1429879"/>
          <a:ext cx="1848072" cy="1837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/>
            <a:t>возраст учащихся</a:t>
          </a:r>
          <a:endParaRPr lang="ru-RU" sz="900" b="1" kern="1200" dirty="0"/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/>
            <a:t>срок реализации программы</a:t>
          </a:r>
          <a:endParaRPr lang="ru-RU" sz="900" b="1" kern="1200" dirty="0"/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/>
            <a:t>форма организации образовательного процесса</a:t>
          </a:r>
          <a:endParaRPr lang="ru-RU" sz="900" b="1" kern="1200" dirty="0"/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/>
            <a:t>режим занятий</a:t>
          </a:r>
          <a:endParaRPr lang="ru-RU" sz="900" b="1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</dsp:txBody>
      <dsp:txXfrm>
        <a:off x="4720332" y="1472156"/>
        <a:ext cx="1763518" cy="1358881"/>
      </dsp:txXfrm>
    </dsp:sp>
    <dsp:sp modelId="{340BBEA1-B3EF-413D-B302-FF29460C930D}">
      <dsp:nvSpPr>
        <dsp:cNvPr id="0" name=""/>
        <dsp:cNvSpPr/>
      </dsp:nvSpPr>
      <dsp:spPr>
        <a:xfrm>
          <a:off x="5763348" y="1923024"/>
          <a:ext cx="2038327" cy="2038327"/>
        </a:xfrm>
        <a:prstGeom prst="leftCircularArrow">
          <a:avLst>
            <a:gd name="adj1" fmla="val 3156"/>
            <a:gd name="adj2" fmla="val 388343"/>
            <a:gd name="adj3" fmla="val 2161528"/>
            <a:gd name="adj4" fmla="val 9022163"/>
            <a:gd name="adj5" fmla="val 36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A12CADC-3EB8-4D47-A1B0-4A39727A07BE}">
      <dsp:nvSpPr>
        <dsp:cNvPr id="0" name=""/>
        <dsp:cNvSpPr/>
      </dsp:nvSpPr>
      <dsp:spPr>
        <a:xfrm>
          <a:off x="5135826" y="2758358"/>
          <a:ext cx="1642731" cy="6532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glow rad="101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Организационные условия реализации программы</a:t>
          </a:r>
          <a:endParaRPr lang="ru-RU" sz="1100" b="1" kern="1200" dirty="0"/>
        </a:p>
      </dsp:txBody>
      <dsp:txXfrm>
        <a:off x="5154959" y="2777491"/>
        <a:ext cx="1604465" cy="614994"/>
      </dsp:txXfrm>
    </dsp:sp>
    <dsp:sp modelId="{7C0CDBD4-A6B9-41BF-845B-030A26583FF9}">
      <dsp:nvSpPr>
        <dsp:cNvPr id="0" name=""/>
        <dsp:cNvSpPr/>
      </dsp:nvSpPr>
      <dsp:spPr>
        <a:xfrm>
          <a:off x="7084846" y="1559598"/>
          <a:ext cx="1848072" cy="1524273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satMod val="30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/>
            <a:t>нормативное</a:t>
          </a:r>
          <a:endParaRPr lang="ru-RU" sz="900" b="1" kern="1200" dirty="0"/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/>
            <a:t>кадровое</a:t>
          </a:r>
          <a:endParaRPr lang="ru-RU" sz="900" b="1" kern="1200" dirty="0"/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/>
            <a:t>материально-техническое</a:t>
          </a:r>
          <a:endParaRPr lang="ru-RU" sz="900" b="1" kern="1200" dirty="0"/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/>
            <a:t>информационно-методическое</a:t>
          </a:r>
          <a:endParaRPr lang="ru-RU" sz="900" b="1" kern="1200" dirty="0"/>
        </a:p>
      </dsp:txBody>
      <dsp:txXfrm>
        <a:off x="7119924" y="1921306"/>
        <a:ext cx="1777916" cy="1127487"/>
      </dsp:txXfrm>
    </dsp:sp>
    <dsp:sp modelId="{228ABA66-8B6B-4644-9789-0A47AC11987F}">
      <dsp:nvSpPr>
        <dsp:cNvPr id="0" name=""/>
        <dsp:cNvSpPr/>
      </dsp:nvSpPr>
      <dsp:spPr>
        <a:xfrm>
          <a:off x="7495529" y="1232968"/>
          <a:ext cx="1642731" cy="6532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glow rad="101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Обеспечение</a:t>
          </a:r>
          <a:endParaRPr lang="ru-RU" sz="1100" b="1" kern="1200" dirty="0"/>
        </a:p>
      </dsp:txBody>
      <dsp:txXfrm>
        <a:off x="7514662" y="1252101"/>
        <a:ext cx="1604465" cy="6149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38152C-175C-4DF4-B14C-7878F5AD3351}">
      <dsp:nvSpPr>
        <dsp:cNvPr id="0" name=""/>
        <dsp:cNvSpPr/>
      </dsp:nvSpPr>
      <dsp:spPr>
        <a:xfrm rot="5400000">
          <a:off x="5520824" y="-2301616"/>
          <a:ext cx="908500" cy="56235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000" b="1" i="0" u="none" strike="noStrike" kern="1200" cap="none" normalizeH="0" baseline="0" dirty="0" smtClean="0">
              <a:ln/>
              <a:effectLst/>
              <a:latin typeface="Arial Black" pitchFamily="34" charset="0"/>
              <a:ea typeface="Calibri" pitchFamily="34" charset="0"/>
              <a:cs typeface="Arial" pitchFamily="34" charset="0"/>
            </a:rPr>
            <a:t>Кодекс Республики Беларусь об образовании</a:t>
          </a:r>
          <a:endParaRPr lang="ru-RU" sz="1000" kern="1200" dirty="0" smtClean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000" b="1" i="0" u="none" strike="noStrike" kern="1200" cap="none" normalizeH="0" baseline="0" dirty="0" smtClean="0">
              <a:ln/>
              <a:effectLst/>
              <a:latin typeface="Arial Black" pitchFamily="34" charset="0"/>
              <a:ea typeface="Calibri" pitchFamily="34" charset="0"/>
              <a:cs typeface="Arial" pitchFamily="34" charset="0"/>
            </a:rPr>
            <a:t>Концепция непрерывного воспитания детей и учащейся молодежи</a:t>
          </a:r>
          <a:endParaRPr lang="ru-RU" sz="1000" b="1" kern="1200" dirty="0" smtClean="0">
            <a:latin typeface="Arial Black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000" b="1" i="0" u="none" strike="noStrike" kern="1200" cap="none" normalizeH="0" baseline="0" dirty="0" smtClean="0">
              <a:ln/>
              <a:effectLst/>
              <a:latin typeface="Arial Black" pitchFamily="34" charset="0"/>
              <a:ea typeface="Calibri" pitchFamily="34" charset="0"/>
              <a:cs typeface="Arial" pitchFamily="34" charset="0"/>
            </a:rPr>
            <a:t>Программа непрерывного воспитания детей и учащейся молодежи в Республике Беларусь и т.п.</a:t>
          </a:r>
          <a:endParaRPr lang="ru-RU" sz="1000" b="1" kern="1200" dirty="0" smtClean="0">
            <a:latin typeface="Arial Black" pitchFamily="34" charset="0"/>
          </a:endParaRPr>
        </a:p>
      </dsp:txBody>
      <dsp:txXfrm rot="-5400000">
        <a:off x="3163275" y="100282"/>
        <a:ext cx="5579250" cy="819802"/>
      </dsp:txXfrm>
    </dsp:sp>
    <dsp:sp modelId="{EE7973EE-BE55-486F-B7EE-528DC0E2C2C1}">
      <dsp:nvSpPr>
        <dsp:cNvPr id="0" name=""/>
        <dsp:cNvSpPr/>
      </dsp:nvSpPr>
      <dsp:spPr>
        <a:xfrm>
          <a:off x="0" y="74378"/>
          <a:ext cx="3163274" cy="1015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b="1" kern="1200" dirty="0" smtClean="0">
              <a:latin typeface="Arial" pitchFamily="34" charset="0"/>
              <a:ea typeface="Calibri" pitchFamily="34" charset="0"/>
              <a:cs typeface="Arial" pitchFamily="34" charset="0"/>
            </a:rPr>
            <a:t>При обосновании актуальности программы необходимо ссылаться на </a:t>
          </a:r>
          <a:r>
            <a:rPr kumimoji="0" lang="ru-RU" sz="1300" b="1" i="0" u="none" strike="noStrike" kern="1200" cap="none" normalizeH="0" baseline="0" dirty="0" smtClean="0">
              <a:ln/>
              <a:effectLst/>
              <a:latin typeface="Arial" pitchFamily="34" charset="0"/>
              <a:ea typeface="Calibri" pitchFamily="34" charset="0"/>
              <a:cs typeface="Arial" pitchFamily="34" charset="0"/>
            </a:rPr>
            <a:t>действующие нормативные правовые документы</a:t>
          </a:r>
          <a:endParaRPr lang="ru-RU" sz="1300" kern="1200" dirty="0" smtClean="0"/>
        </a:p>
      </dsp:txBody>
      <dsp:txXfrm>
        <a:off x="49583" y="123961"/>
        <a:ext cx="3064108" cy="916553"/>
      </dsp:txXfrm>
    </dsp:sp>
    <dsp:sp modelId="{96CDA739-C7D7-482F-87D5-79433E5D8A47}">
      <dsp:nvSpPr>
        <dsp:cNvPr id="0" name=""/>
        <dsp:cNvSpPr/>
      </dsp:nvSpPr>
      <dsp:spPr>
        <a:xfrm rot="5400000">
          <a:off x="5568786" y="-1235111"/>
          <a:ext cx="812575" cy="56235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marR="0" lvl="1" indent="0" algn="l" defTabSz="2667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kumimoji="0" lang="ru-RU" sz="1000" b="1" i="0" u="none" strike="noStrike" kern="1200" cap="none" normalizeH="0" baseline="0" dirty="0" smtClean="0">
              <a:ln/>
              <a:effectLst/>
              <a:latin typeface="Arial Black" pitchFamily="34" charset="0"/>
              <a:ea typeface="Calibri" pitchFamily="34" charset="0"/>
              <a:cs typeface="Arial" pitchFamily="34" charset="0"/>
            </a:rPr>
            <a:t>Программа разработана в соответствии с типовой программой дополнительного образования детей и молодёжи </a:t>
          </a:r>
          <a:r>
            <a:rPr kumimoji="0" lang="ru-RU" sz="1000" b="1" i="0" u="none" strike="noStrike" kern="1200" cap="none" normalizeH="0" baseline="0" dirty="0" smtClean="0">
              <a:ln/>
              <a:solidFill>
                <a:schemeClr val="accent2"/>
              </a:solidFill>
              <a:effectLst/>
              <a:latin typeface="Arial Black" pitchFamily="34" charset="0"/>
              <a:ea typeface="Calibri" pitchFamily="34" charset="0"/>
              <a:cs typeface="Arial" pitchFamily="34" charset="0"/>
            </a:rPr>
            <a:t>художественного</a:t>
          </a:r>
          <a:r>
            <a:rPr kumimoji="0" lang="ru-RU" sz="1000" b="1" i="0" u="none" strike="noStrike" kern="1200" cap="none" normalizeH="0" baseline="0" dirty="0" smtClean="0">
              <a:ln/>
              <a:effectLst/>
              <a:latin typeface="Arial Black" pitchFamily="34" charset="0"/>
              <a:ea typeface="Calibri" pitchFamily="34" charset="0"/>
              <a:cs typeface="Arial" pitchFamily="34" charset="0"/>
            </a:rPr>
            <a:t> профиля, утверждённой Постановлением Министерства образования Республики Беларусь от 06.09.2017 года №123</a:t>
          </a:r>
          <a:endParaRPr lang="ru-RU" sz="1000" b="1" kern="1200" dirty="0" smtClean="0">
            <a:latin typeface="Arial Black" pitchFamily="34" charset="0"/>
          </a:endParaRPr>
        </a:p>
      </dsp:txBody>
      <dsp:txXfrm rot="-5400000">
        <a:off x="3163275" y="1210067"/>
        <a:ext cx="5583932" cy="733241"/>
      </dsp:txXfrm>
    </dsp:sp>
    <dsp:sp modelId="{17EAB146-7E8F-4FD7-8B0B-366F5CD297FB}">
      <dsp:nvSpPr>
        <dsp:cNvPr id="0" name=""/>
        <dsp:cNvSpPr/>
      </dsp:nvSpPr>
      <dsp:spPr>
        <a:xfrm>
          <a:off x="0" y="1068828"/>
          <a:ext cx="3163274" cy="1015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marR="0" lvl="0" indent="0" algn="ctr" defTabSz="488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300" b="1" kern="1200" dirty="0" smtClean="0">
              <a:latin typeface="Arial" pitchFamily="34" charset="0"/>
              <a:ea typeface="Calibri" pitchFamily="34" charset="0"/>
              <a:cs typeface="Arial" pitchFamily="34" charset="0"/>
            </a:rPr>
            <a:t>Указываются  полные данные о типовой программе дополнительного образования детей и молодежи </a:t>
          </a:r>
          <a:endParaRPr lang="ru-RU" sz="1300" kern="1200" dirty="0" smtClean="0"/>
        </a:p>
      </dsp:txBody>
      <dsp:txXfrm>
        <a:off x="49583" y="1118411"/>
        <a:ext cx="3064108" cy="916553"/>
      </dsp:txXfrm>
    </dsp:sp>
    <dsp:sp modelId="{DF97E4F3-2263-4519-A52A-7BFC05812238}">
      <dsp:nvSpPr>
        <dsp:cNvPr id="0" name=""/>
        <dsp:cNvSpPr/>
      </dsp:nvSpPr>
      <dsp:spPr>
        <a:xfrm rot="5400000">
          <a:off x="5568786" y="-168605"/>
          <a:ext cx="812575" cy="56235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marR="0" lvl="1" indent="0" algn="l" defTabSz="2667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ru-RU" sz="1000" b="1" kern="1200" dirty="0" smtClean="0">
              <a:latin typeface="Arial Black" pitchFamily="34" charset="0"/>
              <a:cs typeface="Arial" pitchFamily="34" charset="0"/>
            </a:rPr>
            <a:t>Постановление  Совета Министров Республики Беларусь № 525 от 07 августа 2019 года (Приложение 20)</a:t>
          </a:r>
          <a:endParaRPr lang="ru-RU" sz="1000" kern="1200" dirty="0" smtClean="0"/>
        </a:p>
      </dsp:txBody>
      <dsp:txXfrm rot="-5400000">
        <a:off x="3163275" y="2276573"/>
        <a:ext cx="5583932" cy="733241"/>
      </dsp:txXfrm>
    </dsp:sp>
    <dsp:sp modelId="{1E218356-6C65-40A8-ABE8-60F58B49286A}">
      <dsp:nvSpPr>
        <dsp:cNvPr id="0" name=""/>
        <dsp:cNvSpPr/>
      </dsp:nvSpPr>
      <dsp:spPr>
        <a:xfrm>
          <a:off x="0" y="2135334"/>
          <a:ext cx="3163274" cy="1015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57150" marR="0" lvl="0" indent="0" algn="ctr" defTabSz="2667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1300" b="1" kern="1200" dirty="0" smtClean="0">
              <a:latin typeface="Arial" pitchFamily="34" charset="0"/>
              <a:ea typeface="Calibri" pitchFamily="34" charset="0"/>
              <a:cs typeface="Arial" pitchFamily="34" charset="0"/>
            </a:rPr>
            <a:t>Частота  и продолжительность занятий в соответствии с действующими нормативными документами</a:t>
          </a:r>
        </a:p>
      </dsp:txBody>
      <dsp:txXfrm>
        <a:off x="49583" y="2184917"/>
        <a:ext cx="3064108" cy="916553"/>
      </dsp:txXfrm>
    </dsp:sp>
    <dsp:sp modelId="{88D99964-252A-4D9E-A8BD-E29925464FC6}">
      <dsp:nvSpPr>
        <dsp:cNvPr id="0" name=""/>
        <dsp:cNvSpPr/>
      </dsp:nvSpPr>
      <dsp:spPr>
        <a:xfrm rot="5400000">
          <a:off x="5568786" y="897899"/>
          <a:ext cx="812575" cy="56235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latin typeface="Arial Black" pitchFamily="34" charset="0"/>
              <a:cs typeface="Arial" pitchFamily="34" charset="0"/>
            </a:rPr>
            <a:t>«учебно-воспитательный процесс» и т.п.</a:t>
          </a:r>
          <a:endParaRPr lang="ru-RU" sz="1000" kern="1200" dirty="0"/>
        </a:p>
      </dsp:txBody>
      <dsp:txXfrm rot="-5400000">
        <a:off x="3163275" y="3343078"/>
        <a:ext cx="5583932" cy="733241"/>
      </dsp:txXfrm>
    </dsp:sp>
    <dsp:sp modelId="{E8F14693-9DE6-40ED-8C24-A41ACBC514F7}">
      <dsp:nvSpPr>
        <dsp:cNvPr id="0" name=""/>
        <dsp:cNvSpPr/>
      </dsp:nvSpPr>
      <dsp:spPr>
        <a:xfrm>
          <a:off x="0" y="3201839"/>
          <a:ext cx="3163274" cy="1015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Не используйте терминологию, не соответствующую </a:t>
          </a:r>
          <a:r>
            <a:rPr lang="ru-RU" sz="1300" b="1" kern="1200" dirty="0" smtClean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Кодексу Республики Беларусь об образовании</a:t>
          </a:r>
          <a:endParaRPr lang="ru-RU" sz="1300" kern="1200" dirty="0" smtClean="0">
            <a:solidFill>
              <a:schemeClr val="bg1"/>
            </a:solidFill>
          </a:endParaRPr>
        </a:p>
      </dsp:txBody>
      <dsp:txXfrm>
        <a:off x="49583" y="3251422"/>
        <a:ext cx="3064108" cy="916553"/>
      </dsp:txXfrm>
    </dsp:sp>
    <dsp:sp modelId="{9440ECC1-1E77-4B5D-96F9-BFDD0B1650AE}">
      <dsp:nvSpPr>
        <dsp:cNvPr id="0" name=""/>
        <dsp:cNvSpPr/>
      </dsp:nvSpPr>
      <dsp:spPr>
        <a:xfrm rot="5400000">
          <a:off x="5568786" y="1964405"/>
          <a:ext cx="812575" cy="56235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latin typeface="Arial Black" pitchFamily="34" charset="0"/>
              <a:cs typeface="Arial" pitchFamily="34" charset="0"/>
            </a:rPr>
            <a:t>Следует максимально конкретизировать цель и задачи программы</a:t>
          </a:r>
          <a:endParaRPr lang="ru-RU" sz="1000" kern="1200" dirty="0"/>
        </a:p>
      </dsp:txBody>
      <dsp:txXfrm rot="-5400000">
        <a:off x="3163275" y="4409584"/>
        <a:ext cx="5583932" cy="733241"/>
      </dsp:txXfrm>
    </dsp:sp>
    <dsp:sp modelId="{0F82143D-97F0-4D18-A204-F90CDCB3A419}">
      <dsp:nvSpPr>
        <dsp:cNvPr id="0" name=""/>
        <dsp:cNvSpPr/>
      </dsp:nvSpPr>
      <dsp:spPr>
        <a:xfrm>
          <a:off x="0" y="4268345"/>
          <a:ext cx="3163274" cy="1015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300" b="1" i="0" u="none" strike="noStrike" kern="1200" cap="none" normalizeH="0" baseline="0" dirty="0" smtClean="0">
              <a:ln/>
              <a:effectLst/>
              <a:latin typeface="Arial" pitchFamily="34" charset="0"/>
              <a:ea typeface="Calibri" pitchFamily="34" charset="0"/>
              <a:cs typeface="Arial" pitchFamily="34" charset="0"/>
            </a:rPr>
            <a:t>Цель  и задачи программы </a:t>
          </a:r>
          <a:endParaRPr lang="ru-RU" sz="1300" kern="1200" dirty="0" smtClean="0"/>
        </a:p>
        <a:p>
          <a:pPr lvl="0" algn="ctr">
            <a:spcBef>
              <a:spcPct val="0"/>
            </a:spcBef>
          </a:pPr>
          <a:endParaRPr lang="ru-RU" sz="1300" kern="1200" dirty="0"/>
        </a:p>
      </dsp:txBody>
      <dsp:txXfrm>
        <a:off x="49583" y="4317928"/>
        <a:ext cx="3064108" cy="9165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38152C-175C-4DF4-B14C-7878F5AD3351}">
      <dsp:nvSpPr>
        <dsp:cNvPr id="0" name=""/>
        <dsp:cNvSpPr/>
      </dsp:nvSpPr>
      <dsp:spPr>
        <a:xfrm rot="5400000">
          <a:off x="5520824" y="-2301616"/>
          <a:ext cx="908500" cy="56235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000" b="1" i="0" u="none" strike="noStrike" kern="1200" cap="none" normalizeH="0" baseline="0" dirty="0" smtClean="0">
              <a:ln/>
              <a:effectLst/>
              <a:latin typeface="Arial Black" pitchFamily="34" charset="0"/>
              <a:ea typeface="Calibri" pitchFamily="34" charset="0"/>
              <a:cs typeface="Arial" pitchFamily="34" charset="0"/>
            </a:rPr>
            <a:t>Кодекс Республики Беларусь об образовании</a:t>
          </a:r>
          <a:endParaRPr lang="ru-RU" sz="1000" kern="1200" dirty="0" smtClean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000" b="1" i="0" u="none" strike="noStrike" kern="1200" cap="none" normalizeH="0" baseline="0" dirty="0" smtClean="0">
              <a:ln/>
              <a:effectLst/>
              <a:latin typeface="Arial Black" pitchFamily="34" charset="0"/>
              <a:ea typeface="Calibri" pitchFamily="34" charset="0"/>
              <a:cs typeface="Arial" pitchFamily="34" charset="0"/>
            </a:rPr>
            <a:t>Концепция непрерывного воспитания детей и учащейся молодежи</a:t>
          </a:r>
          <a:endParaRPr lang="ru-RU" sz="1000" b="1" kern="1200" dirty="0" smtClean="0">
            <a:latin typeface="Arial Black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000" b="1" i="0" u="none" strike="noStrike" kern="1200" cap="none" normalizeH="0" baseline="0" dirty="0" smtClean="0">
              <a:ln/>
              <a:effectLst/>
              <a:latin typeface="Arial Black" pitchFamily="34" charset="0"/>
              <a:ea typeface="Calibri" pitchFamily="34" charset="0"/>
              <a:cs typeface="Arial" pitchFamily="34" charset="0"/>
            </a:rPr>
            <a:t>Программа непрерывного воспитания детей и учащейся молодежи в Республике Беларусь и т.п.</a:t>
          </a:r>
          <a:endParaRPr lang="ru-RU" sz="1000" b="1" kern="1200" dirty="0" smtClean="0">
            <a:latin typeface="Arial Black" pitchFamily="34" charset="0"/>
          </a:endParaRPr>
        </a:p>
      </dsp:txBody>
      <dsp:txXfrm rot="-5400000">
        <a:off x="3163275" y="100282"/>
        <a:ext cx="5579250" cy="819802"/>
      </dsp:txXfrm>
    </dsp:sp>
    <dsp:sp modelId="{EE7973EE-BE55-486F-B7EE-528DC0E2C2C1}">
      <dsp:nvSpPr>
        <dsp:cNvPr id="0" name=""/>
        <dsp:cNvSpPr/>
      </dsp:nvSpPr>
      <dsp:spPr>
        <a:xfrm>
          <a:off x="0" y="74378"/>
          <a:ext cx="3163274" cy="1015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b="1" kern="1200" dirty="0" smtClean="0">
              <a:latin typeface="Arial" pitchFamily="34" charset="0"/>
              <a:ea typeface="Calibri" pitchFamily="34" charset="0"/>
              <a:cs typeface="Arial" pitchFamily="34" charset="0"/>
            </a:rPr>
            <a:t>При обосновании актуальности программы необходимо ссылаться на </a:t>
          </a:r>
          <a:r>
            <a:rPr kumimoji="0" lang="ru-RU" sz="1300" b="1" i="0" u="none" strike="noStrike" kern="1200" cap="none" normalizeH="0" baseline="0" dirty="0" smtClean="0">
              <a:ln/>
              <a:effectLst/>
              <a:latin typeface="Arial" pitchFamily="34" charset="0"/>
              <a:ea typeface="Calibri" pitchFamily="34" charset="0"/>
              <a:cs typeface="Arial" pitchFamily="34" charset="0"/>
            </a:rPr>
            <a:t>действующие нормативные правовые документы</a:t>
          </a:r>
          <a:endParaRPr lang="ru-RU" sz="1300" kern="1200" dirty="0" smtClean="0"/>
        </a:p>
      </dsp:txBody>
      <dsp:txXfrm>
        <a:off x="49583" y="123961"/>
        <a:ext cx="3064108" cy="916553"/>
      </dsp:txXfrm>
    </dsp:sp>
    <dsp:sp modelId="{96CDA739-C7D7-482F-87D5-79433E5D8A47}">
      <dsp:nvSpPr>
        <dsp:cNvPr id="0" name=""/>
        <dsp:cNvSpPr/>
      </dsp:nvSpPr>
      <dsp:spPr>
        <a:xfrm rot="5400000">
          <a:off x="5568786" y="-1235111"/>
          <a:ext cx="812575" cy="56235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marR="0" lvl="1" indent="0" algn="l" defTabSz="2667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kumimoji="0" lang="ru-RU" sz="1000" b="1" i="0" u="none" strike="noStrike" kern="1200" cap="none" normalizeH="0" baseline="0" dirty="0" smtClean="0">
              <a:ln/>
              <a:effectLst/>
              <a:latin typeface="Arial Black" pitchFamily="34" charset="0"/>
              <a:ea typeface="Calibri" pitchFamily="34" charset="0"/>
              <a:cs typeface="Arial" pitchFamily="34" charset="0"/>
            </a:rPr>
            <a:t>Программа разработана в соответствии с типовой программой дополнительного образования детей и молодёжи </a:t>
          </a:r>
          <a:r>
            <a:rPr kumimoji="0" lang="ru-RU" sz="1000" b="1" i="0" u="none" strike="noStrike" kern="1200" cap="none" normalizeH="0" baseline="0" dirty="0" smtClean="0">
              <a:ln/>
              <a:solidFill>
                <a:schemeClr val="accent2"/>
              </a:solidFill>
              <a:effectLst/>
              <a:latin typeface="Arial Black" pitchFamily="34" charset="0"/>
              <a:ea typeface="Calibri" pitchFamily="34" charset="0"/>
              <a:cs typeface="Arial" pitchFamily="34" charset="0"/>
            </a:rPr>
            <a:t>художественного</a:t>
          </a:r>
          <a:r>
            <a:rPr kumimoji="0" lang="ru-RU" sz="1000" b="1" i="0" u="none" strike="noStrike" kern="1200" cap="none" normalizeH="0" baseline="0" dirty="0" smtClean="0">
              <a:ln/>
              <a:effectLst/>
              <a:latin typeface="Arial Black" pitchFamily="34" charset="0"/>
              <a:ea typeface="Calibri" pitchFamily="34" charset="0"/>
              <a:cs typeface="Arial" pitchFamily="34" charset="0"/>
            </a:rPr>
            <a:t> профиля, утверждённой Постановлением Министерства образования Республики Беларусь от 06.09.2017 года №123</a:t>
          </a:r>
          <a:endParaRPr lang="ru-RU" sz="1000" b="1" kern="1200" dirty="0" smtClean="0">
            <a:latin typeface="Arial Black" pitchFamily="34" charset="0"/>
          </a:endParaRPr>
        </a:p>
      </dsp:txBody>
      <dsp:txXfrm rot="-5400000">
        <a:off x="3163275" y="1210067"/>
        <a:ext cx="5583932" cy="733241"/>
      </dsp:txXfrm>
    </dsp:sp>
    <dsp:sp modelId="{17EAB146-7E8F-4FD7-8B0B-366F5CD297FB}">
      <dsp:nvSpPr>
        <dsp:cNvPr id="0" name=""/>
        <dsp:cNvSpPr/>
      </dsp:nvSpPr>
      <dsp:spPr>
        <a:xfrm>
          <a:off x="0" y="1068828"/>
          <a:ext cx="3163274" cy="1015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marR="0" lvl="0" indent="0" algn="ctr" defTabSz="488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300" b="1" kern="1200" dirty="0" smtClean="0">
              <a:latin typeface="Arial" pitchFamily="34" charset="0"/>
              <a:ea typeface="Calibri" pitchFamily="34" charset="0"/>
              <a:cs typeface="Arial" pitchFamily="34" charset="0"/>
            </a:rPr>
            <a:t>Указываются  полные данные о типовой программе дополнительного образования детей и молодежи </a:t>
          </a:r>
          <a:endParaRPr lang="ru-RU" sz="1300" kern="1200" dirty="0" smtClean="0"/>
        </a:p>
      </dsp:txBody>
      <dsp:txXfrm>
        <a:off x="49583" y="1118411"/>
        <a:ext cx="3064108" cy="916553"/>
      </dsp:txXfrm>
    </dsp:sp>
    <dsp:sp modelId="{DF97E4F3-2263-4519-A52A-7BFC05812238}">
      <dsp:nvSpPr>
        <dsp:cNvPr id="0" name=""/>
        <dsp:cNvSpPr/>
      </dsp:nvSpPr>
      <dsp:spPr>
        <a:xfrm rot="5400000">
          <a:off x="5568786" y="-168605"/>
          <a:ext cx="812575" cy="56235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marR="0" lvl="1" indent="0" algn="l" defTabSz="2667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ru-RU" sz="1000" b="1" kern="1200" dirty="0" smtClean="0">
              <a:latin typeface="Arial Black" pitchFamily="34" charset="0"/>
              <a:cs typeface="Arial" pitchFamily="34" charset="0"/>
            </a:rPr>
            <a:t>Постановление  Совета Министров Республики Беларусь № 525 от 07 августа 2019 года (Приложение 20)</a:t>
          </a:r>
          <a:endParaRPr lang="ru-RU" sz="1000" kern="1200" dirty="0" smtClean="0"/>
        </a:p>
      </dsp:txBody>
      <dsp:txXfrm rot="-5400000">
        <a:off x="3163275" y="2276573"/>
        <a:ext cx="5583932" cy="733241"/>
      </dsp:txXfrm>
    </dsp:sp>
    <dsp:sp modelId="{1E218356-6C65-40A8-ABE8-60F58B49286A}">
      <dsp:nvSpPr>
        <dsp:cNvPr id="0" name=""/>
        <dsp:cNvSpPr/>
      </dsp:nvSpPr>
      <dsp:spPr>
        <a:xfrm>
          <a:off x="0" y="2135334"/>
          <a:ext cx="3163274" cy="1015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57150" marR="0" lvl="0" indent="0" algn="ctr" defTabSz="2667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1300" b="1" kern="1200" dirty="0" smtClean="0">
              <a:latin typeface="Arial" pitchFamily="34" charset="0"/>
              <a:ea typeface="Calibri" pitchFamily="34" charset="0"/>
              <a:cs typeface="Arial" pitchFamily="34" charset="0"/>
            </a:rPr>
            <a:t>Частота  и продолжительность занятий в соответствии с действующими нормативными документами</a:t>
          </a:r>
        </a:p>
      </dsp:txBody>
      <dsp:txXfrm>
        <a:off x="49583" y="2184917"/>
        <a:ext cx="3064108" cy="916553"/>
      </dsp:txXfrm>
    </dsp:sp>
    <dsp:sp modelId="{88D99964-252A-4D9E-A8BD-E29925464FC6}">
      <dsp:nvSpPr>
        <dsp:cNvPr id="0" name=""/>
        <dsp:cNvSpPr/>
      </dsp:nvSpPr>
      <dsp:spPr>
        <a:xfrm rot="5400000">
          <a:off x="5568786" y="897899"/>
          <a:ext cx="812575" cy="56235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latin typeface="Arial Black" pitchFamily="34" charset="0"/>
              <a:cs typeface="Arial" pitchFamily="34" charset="0"/>
            </a:rPr>
            <a:t>«учебно-воспитательный процесс» и т.п.</a:t>
          </a:r>
          <a:endParaRPr lang="ru-RU" sz="1000" kern="1200" dirty="0"/>
        </a:p>
      </dsp:txBody>
      <dsp:txXfrm rot="-5400000">
        <a:off x="3163275" y="3343078"/>
        <a:ext cx="5583932" cy="733241"/>
      </dsp:txXfrm>
    </dsp:sp>
    <dsp:sp modelId="{E8F14693-9DE6-40ED-8C24-A41ACBC514F7}">
      <dsp:nvSpPr>
        <dsp:cNvPr id="0" name=""/>
        <dsp:cNvSpPr/>
      </dsp:nvSpPr>
      <dsp:spPr>
        <a:xfrm>
          <a:off x="0" y="3201839"/>
          <a:ext cx="3163274" cy="1015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Не используйте терминологию, не соответствующую </a:t>
          </a:r>
          <a:r>
            <a:rPr lang="ru-RU" sz="1300" b="1" kern="1200" dirty="0" smtClean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Кодексу Республики Беларусь об образовании</a:t>
          </a:r>
          <a:endParaRPr lang="ru-RU" sz="1300" kern="1200" dirty="0" smtClean="0">
            <a:solidFill>
              <a:schemeClr val="bg1"/>
            </a:solidFill>
          </a:endParaRPr>
        </a:p>
      </dsp:txBody>
      <dsp:txXfrm>
        <a:off x="49583" y="3251422"/>
        <a:ext cx="3064108" cy="916553"/>
      </dsp:txXfrm>
    </dsp:sp>
    <dsp:sp modelId="{9440ECC1-1E77-4B5D-96F9-BFDD0B1650AE}">
      <dsp:nvSpPr>
        <dsp:cNvPr id="0" name=""/>
        <dsp:cNvSpPr/>
      </dsp:nvSpPr>
      <dsp:spPr>
        <a:xfrm rot="5400000">
          <a:off x="5568786" y="1964405"/>
          <a:ext cx="812575" cy="56235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latin typeface="Arial Black" pitchFamily="34" charset="0"/>
              <a:cs typeface="Arial" pitchFamily="34" charset="0"/>
            </a:rPr>
            <a:t>Следует максимально конкретизировать цель и задачи программы</a:t>
          </a:r>
          <a:endParaRPr lang="ru-RU" sz="1000" kern="1200" dirty="0"/>
        </a:p>
      </dsp:txBody>
      <dsp:txXfrm rot="-5400000">
        <a:off x="3163275" y="4409584"/>
        <a:ext cx="5583932" cy="733241"/>
      </dsp:txXfrm>
    </dsp:sp>
    <dsp:sp modelId="{0F82143D-97F0-4D18-A204-F90CDCB3A419}">
      <dsp:nvSpPr>
        <dsp:cNvPr id="0" name=""/>
        <dsp:cNvSpPr/>
      </dsp:nvSpPr>
      <dsp:spPr>
        <a:xfrm>
          <a:off x="0" y="4268345"/>
          <a:ext cx="3163274" cy="1015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300" b="1" i="0" u="none" strike="noStrike" kern="1200" cap="none" normalizeH="0" baseline="0" dirty="0" smtClean="0">
              <a:ln/>
              <a:effectLst/>
              <a:latin typeface="Arial" pitchFamily="34" charset="0"/>
              <a:ea typeface="Calibri" pitchFamily="34" charset="0"/>
              <a:cs typeface="Arial" pitchFamily="34" charset="0"/>
            </a:rPr>
            <a:t>Цель  и задачи программы </a:t>
          </a:r>
          <a:endParaRPr lang="ru-RU" sz="1300" kern="1200" dirty="0" smtClean="0"/>
        </a:p>
        <a:p>
          <a:pPr lvl="0" algn="ctr">
            <a:spcBef>
              <a:spcPct val="0"/>
            </a:spcBef>
          </a:pPr>
          <a:endParaRPr lang="ru-RU" sz="1300" kern="1200" dirty="0"/>
        </a:p>
      </dsp:txBody>
      <dsp:txXfrm>
        <a:off x="49583" y="4317928"/>
        <a:ext cx="3064108" cy="91655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B7685-994D-4B5C-83F8-94D0299335E5}">
      <dsp:nvSpPr>
        <dsp:cNvPr id="0" name=""/>
        <dsp:cNvSpPr/>
      </dsp:nvSpPr>
      <dsp:spPr>
        <a:xfrm>
          <a:off x="0" y="142876"/>
          <a:ext cx="4286280" cy="428628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3A4707-396D-44D1-95ED-2F38F35A3033}">
      <dsp:nvSpPr>
        <dsp:cNvPr id="0" name=""/>
        <dsp:cNvSpPr/>
      </dsp:nvSpPr>
      <dsp:spPr>
        <a:xfrm>
          <a:off x="407196" y="550072"/>
          <a:ext cx="1671649" cy="16716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2"/>
              </a:solidFill>
            </a:rPr>
            <a:t>Формулировки разделов и тем не должны быть излишне схематичными</a:t>
          </a:r>
          <a:endParaRPr lang="ru-RU" sz="1300" b="1" kern="1200" dirty="0">
            <a:solidFill>
              <a:schemeClr val="tx2"/>
            </a:solidFill>
          </a:endParaRPr>
        </a:p>
      </dsp:txBody>
      <dsp:txXfrm>
        <a:off x="488799" y="631675"/>
        <a:ext cx="1508443" cy="1508443"/>
      </dsp:txXfrm>
    </dsp:sp>
    <dsp:sp modelId="{E71E6585-7369-4C31-958A-663483EA290A}">
      <dsp:nvSpPr>
        <dsp:cNvPr id="0" name=""/>
        <dsp:cNvSpPr/>
      </dsp:nvSpPr>
      <dsp:spPr>
        <a:xfrm>
          <a:off x="2207434" y="550072"/>
          <a:ext cx="1671649" cy="16716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2"/>
              </a:solidFill>
            </a:rPr>
            <a:t>Обязательно предусмотрите деление на теоретические и практические занятия</a:t>
          </a:r>
          <a:endParaRPr lang="ru-RU" sz="1300" b="1" kern="1200" dirty="0">
            <a:solidFill>
              <a:schemeClr val="tx2"/>
            </a:solidFill>
          </a:endParaRPr>
        </a:p>
      </dsp:txBody>
      <dsp:txXfrm>
        <a:off x="2289037" y="631675"/>
        <a:ext cx="1508443" cy="1508443"/>
      </dsp:txXfrm>
    </dsp:sp>
    <dsp:sp modelId="{9651B894-10B9-46C1-86B6-239E369B1A1F}">
      <dsp:nvSpPr>
        <dsp:cNvPr id="0" name=""/>
        <dsp:cNvSpPr/>
      </dsp:nvSpPr>
      <dsp:spPr>
        <a:xfrm>
          <a:off x="407196" y="2350310"/>
          <a:ext cx="1671649" cy="1671649"/>
        </a:xfrm>
        <a:prstGeom prst="roundRect">
          <a:avLst/>
        </a:prstGeom>
        <a:solidFill>
          <a:schemeClr val="accent2"/>
        </a:solidFill>
        <a:ln w="63500" cap="flat" cmpd="thickThin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2"/>
              </a:solidFill>
            </a:rPr>
            <a:t>Обратите внимание на оптимальность соотношения теории и практики</a:t>
          </a:r>
          <a:endParaRPr lang="ru-RU" sz="1300" b="1" kern="1200" dirty="0">
            <a:solidFill>
              <a:schemeClr val="tx2"/>
            </a:solidFill>
          </a:endParaRPr>
        </a:p>
      </dsp:txBody>
      <dsp:txXfrm>
        <a:off x="488799" y="2431913"/>
        <a:ext cx="1508443" cy="1508443"/>
      </dsp:txXfrm>
    </dsp:sp>
    <dsp:sp modelId="{44D099B3-BAFF-4703-B448-5F0975977434}">
      <dsp:nvSpPr>
        <dsp:cNvPr id="0" name=""/>
        <dsp:cNvSpPr/>
      </dsp:nvSpPr>
      <dsp:spPr>
        <a:xfrm>
          <a:off x="2207434" y="2350310"/>
          <a:ext cx="1671649" cy="16716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2"/>
              </a:solidFill>
            </a:rPr>
            <a:t>Крупные разделы лучше разбить на темы</a:t>
          </a:r>
          <a:endParaRPr lang="ru-RU" sz="1300" b="1" kern="1200" dirty="0">
            <a:solidFill>
              <a:schemeClr val="tx2"/>
            </a:solidFill>
          </a:endParaRPr>
        </a:p>
      </dsp:txBody>
      <dsp:txXfrm>
        <a:off x="2289037" y="2431913"/>
        <a:ext cx="1508443" cy="150844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0FBE0-257D-41FF-AF64-2C10D5E4BD49}">
      <dsp:nvSpPr>
        <dsp:cNvPr id="0" name=""/>
        <dsp:cNvSpPr/>
      </dsp:nvSpPr>
      <dsp:spPr>
        <a:xfrm>
          <a:off x="0" y="558"/>
          <a:ext cx="2845537" cy="1137957"/>
        </a:xfrm>
        <a:prstGeom prst="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glow rad="1397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Не дифференцировано содержание теоретических и практических занятий</a:t>
          </a:r>
          <a:endParaRPr lang="ru-RU" sz="11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0" y="558"/>
        <a:ext cx="2845537" cy="1137957"/>
      </dsp:txXfrm>
    </dsp:sp>
    <dsp:sp modelId="{0B357477-495B-4901-B7D6-042E91206603}">
      <dsp:nvSpPr>
        <dsp:cNvPr id="0" name=""/>
        <dsp:cNvSpPr/>
      </dsp:nvSpPr>
      <dsp:spPr>
        <a:xfrm>
          <a:off x="0" y="2658079"/>
          <a:ext cx="2845347" cy="1342448"/>
        </a:xfrm>
        <a:prstGeom prst="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glow rad="1397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В содержании программы не прослеживается использование заявленных разработчиком форм проведения занятий, методов контроля результатов учебной деятельности </a:t>
          </a:r>
        </a:p>
      </dsp:txBody>
      <dsp:txXfrm>
        <a:off x="0" y="2658079"/>
        <a:ext cx="2845347" cy="1342448"/>
      </dsp:txXfrm>
    </dsp:sp>
    <dsp:sp modelId="{D79CE784-4A8E-4469-B4A0-0C370954520F}">
      <dsp:nvSpPr>
        <dsp:cNvPr id="0" name=""/>
        <dsp:cNvSpPr/>
      </dsp:nvSpPr>
      <dsp:spPr>
        <a:xfrm>
          <a:off x="0" y="1357325"/>
          <a:ext cx="2913966" cy="1137957"/>
        </a:xfrm>
        <a:prstGeom prst="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glow rad="1397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Содержание части разделов учебно-тематического плана не раскрыто либо отражено схематично</a:t>
          </a:r>
          <a:endParaRPr lang="ru-RU" sz="11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0" y="1357325"/>
        <a:ext cx="2913966" cy="113795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9CEC1-6092-4E40-8631-5955F6BFD34C}">
      <dsp:nvSpPr>
        <dsp:cNvPr id="0" name=""/>
        <dsp:cNvSpPr/>
      </dsp:nvSpPr>
      <dsp:spPr>
        <a:xfrm>
          <a:off x="0" y="180106"/>
          <a:ext cx="9024926" cy="564057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/>
        </a:solidFill>
        <a:ln w="55000" cap="flat" cmpd="thickThin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ED226BE2-DF67-427B-9C7A-2496ECDEA64C}">
      <dsp:nvSpPr>
        <dsp:cNvPr id="0" name=""/>
        <dsp:cNvSpPr/>
      </dsp:nvSpPr>
      <dsp:spPr>
        <a:xfrm>
          <a:off x="1857357" y="3286147"/>
          <a:ext cx="315872" cy="315872"/>
        </a:xfrm>
        <a:prstGeom prst="ellipse">
          <a:avLst/>
        </a:prstGeom>
        <a:gradFill rotWithShape="1">
          <a:gsLst>
            <a:gs pos="0">
              <a:schemeClr val="accent2">
                <a:shade val="15000"/>
                <a:satMod val="180000"/>
              </a:schemeClr>
            </a:gs>
            <a:gs pos="50000">
              <a:schemeClr val="accent2">
                <a:shade val="45000"/>
                <a:satMod val="170000"/>
              </a:schemeClr>
            </a:gs>
            <a:gs pos="70000">
              <a:schemeClr val="accent2">
                <a:tint val="99000"/>
                <a:shade val="65000"/>
                <a:satMod val="155000"/>
              </a:schemeClr>
            </a:gs>
            <a:gs pos="100000">
              <a:schemeClr val="accent2"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6E029ED9-ED02-4959-A4DC-3D143903BD54}">
      <dsp:nvSpPr>
        <dsp:cNvPr id="0" name=""/>
        <dsp:cNvSpPr/>
      </dsp:nvSpPr>
      <dsp:spPr>
        <a:xfrm>
          <a:off x="2256231" y="3412158"/>
          <a:ext cx="2933100" cy="2408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374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Базовый уровень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kern="1200" dirty="0" smtClean="0"/>
            <a:t>изучение содержания образовательной области, темы, учебного предмета или учебной дисциплины, которое является обязательным при освоении содержания образовательной программы дополнительного образования детей и молодежи по определенному направлению деятельности соответствующего профиля.</a:t>
          </a:r>
          <a:endParaRPr lang="ru-RU" sz="1100" b="1" kern="1200" dirty="0" smtClean="0">
            <a:solidFill>
              <a:srgbClr val="FF0000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 smtClean="0">
            <a:solidFill>
              <a:srgbClr val="FF0000"/>
            </a:solidFill>
          </a:endParaRPr>
        </a:p>
      </dsp:txBody>
      <dsp:txXfrm>
        <a:off x="2256231" y="3412158"/>
        <a:ext cx="2933100" cy="2408527"/>
      </dsp:txXfrm>
    </dsp:sp>
    <dsp:sp modelId="{74E68493-70C2-4612-BF84-32455DD391C6}">
      <dsp:nvSpPr>
        <dsp:cNvPr id="0" name=""/>
        <dsp:cNvSpPr/>
      </dsp:nvSpPr>
      <dsp:spPr>
        <a:xfrm>
          <a:off x="5000630" y="1714511"/>
          <a:ext cx="541495" cy="541495"/>
        </a:xfrm>
        <a:prstGeom prst="ellipse">
          <a:avLst/>
        </a:prstGeom>
        <a:gradFill rotWithShape="1">
          <a:gsLst>
            <a:gs pos="0">
              <a:schemeClr val="accent2">
                <a:shade val="15000"/>
                <a:satMod val="180000"/>
              </a:schemeClr>
            </a:gs>
            <a:gs pos="50000">
              <a:schemeClr val="accent2">
                <a:shade val="45000"/>
                <a:satMod val="170000"/>
              </a:schemeClr>
            </a:gs>
            <a:gs pos="70000">
              <a:schemeClr val="accent2">
                <a:tint val="99000"/>
                <a:shade val="65000"/>
                <a:satMod val="155000"/>
              </a:schemeClr>
            </a:gs>
            <a:gs pos="100000">
              <a:schemeClr val="accent2"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A4CE5D63-81A6-4032-B163-8516FE920726}">
      <dsp:nvSpPr>
        <dsp:cNvPr id="0" name=""/>
        <dsp:cNvSpPr/>
      </dsp:nvSpPr>
      <dsp:spPr>
        <a:xfrm>
          <a:off x="5072064" y="2214588"/>
          <a:ext cx="3150913" cy="3734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6927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Повышенный уровень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rgbClr val="FF0000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изучение содержания образовательной области, темы, учебного предмета или учебной дисциплины, которое включает в себя </a:t>
          </a:r>
          <a:r>
            <a:rPr lang="ru-RU" sz="1200" b="1" kern="1200" dirty="0" smtClean="0"/>
            <a:t>базовый уровень </a:t>
          </a:r>
          <a:r>
            <a:rPr lang="ru-RU" sz="1200" kern="1200" dirty="0" smtClean="0"/>
            <a:t>изучения образовательной области, темы, учебного предмета или учебной дисциплины </a:t>
          </a:r>
          <a:r>
            <a:rPr lang="ru-RU" sz="1200" b="1" kern="1200" dirty="0" smtClean="0"/>
            <a:t>с углублением их содержания</a:t>
          </a:r>
          <a:endParaRPr lang="ru-RU" sz="1200" b="1" kern="1200" dirty="0" smtClean="0">
            <a:solidFill>
              <a:srgbClr val="FF0000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rgbClr val="FF0000"/>
            </a:solidFill>
          </a:endParaRPr>
        </a:p>
      </dsp:txBody>
      <dsp:txXfrm>
        <a:off x="5072064" y="2214588"/>
        <a:ext cx="3150913" cy="37340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70829-9C46-4DE0-A750-846587F4F6BC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F01BB-BACA-410B-8350-2EEA7056E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C3DA066-D30E-417D-AA44-5CF5C3FA874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cover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782E-767C-4A55-B433-3F944BFD4D6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cover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3C95-59AA-4C25-88F9-77337A6A77C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cover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D6FC-0A15-4ABF-8EE9-0020030D2EEF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cover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7C2CC-97B5-4E1E-B465-B5859F7A1F97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A557E-5FDD-4DC4-AAD3-FD1F5F376DE6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33F9-B818-4EA9-AA80-E0BE9FA7039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D257-C97B-4B7D-B1CC-0BD4DEA0367B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7A071-1F93-4783-BA4C-1668DCF6C36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cover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653D-ED6A-4785-A6D4-8B356E32D05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BF3F87A-3E16-4230-91CF-FAC8BC61896D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110BD21-02AB-4129-B6CA-AD83050EF868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cover dir="u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microsoft.com/office/2007/relationships/diagramDrawing" Target="../diagrams/drawing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microsoft.com/office/2007/relationships/diagramDrawing" Target="../diagrams/drawin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microsoft.com/office/2007/relationships/diagramDrawing" Target="../diagrams/drawing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microsoft.com/office/2007/relationships/diagramDrawing" Target="../diagrams/drawing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microsoft.com/office/2007/relationships/diagramDrawing" Target="../diagrams/drawing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microsoft.com/office/2007/relationships/diagramDrawing" Target="../diagrams/drawing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microsoft.com/office/2007/relationships/diagramDrawing" Target="../diagrams/drawing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0" y="142852"/>
            <a:ext cx="6929454" cy="378621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Типичные ошибки при разработке программ дополнительного образования детей и молодежи с повышенным уровнем изучения образовательной области, темы, учебного предмета или учебной дисциплины</a:t>
            </a:r>
            <a:br>
              <a:rPr lang="ru-RU" sz="2800" dirty="0" smtClean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217" name="Rectangle 169"/>
          <p:cNvSpPr>
            <a:spLocks noChangeArrowheads="1"/>
          </p:cNvSpPr>
          <p:nvPr/>
        </p:nvSpPr>
        <p:spPr bwMode="auto">
          <a:xfrm>
            <a:off x="2643174" y="4071942"/>
            <a:ext cx="6357982" cy="12858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</a:rPr>
              <a:t>Братухина Ольга Петровна</a:t>
            </a:r>
          </a:p>
          <a:p>
            <a:pPr algn="r"/>
            <a:endParaRPr lang="ru-RU" sz="1600" b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r"/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Национальный институт образования </a:t>
            </a:r>
          </a:p>
          <a:p>
            <a:pPr algn="r"/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Министерства  образования Республики Беларусь</a:t>
            </a:r>
            <a:endParaRPr lang="es-ES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B98EC71-B234-4DC6-B1AD-D01FAE39B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3929066"/>
            <a:ext cx="2357454" cy="1775783"/>
          </a:xfrm>
          <a:prstGeom prst="rect">
            <a:avLst/>
          </a:prstGeom>
        </p:spPr>
      </p:pic>
      <p:pic>
        <p:nvPicPr>
          <p:cNvPr id="5" name="Picture 2" descr="http://edu.gov.by/about-ministry/emblema-ministerstva-obrazovaniya-respubliki-belarus/%D0%AD%D0%BC%D0%B1%D0%BB%D0%B5%D0%BC%D0%B0%20%D0%B2%D0%B5%D0%BA%D1%82%D0%BE%D1%80.png">
            <a:extLst>
              <a:ext uri="{FF2B5EF4-FFF2-40B4-BE49-F238E27FC236}">
                <a16:creationId xmlns:a16="http://schemas.microsoft.com/office/drawing/2014/main" xmlns="" id="{E21A4699-E580-4E9C-A489-8E96CC728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3815" y="714356"/>
            <a:ext cx="2050185" cy="186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5938" t="10833" r="33854" b="24166"/>
          <a:stretch>
            <a:fillRect/>
          </a:stretch>
        </p:blipFill>
        <p:spPr bwMode="auto">
          <a:xfrm>
            <a:off x="357158" y="1214422"/>
            <a:ext cx="3929090" cy="52839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85720" y="357166"/>
            <a:ext cx="8286808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lvl="0" defTabSz="266700" fontAlgn="auto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b="1" dirty="0" smtClean="0">
                <a:latin typeface="Arial Black" pitchFamily="34" charset="0"/>
                <a:cs typeface="Arial" pitchFamily="34" charset="0"/>
              </a:rPr>
              <a:t>Постановление  Совета Министров Республики Беларусь </a:t>
            </a:r>
          </a:p>
          <a:p>
            <a:pPr marL="57150" lvl="0" defTabSz="266700" fontAlgn="auto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b="1" dirty="0" smtClean="0">
                <a:latin typeface="Arial Black" pitchFamily="34" charset="0"/>
                <a:cs typeface="Arial" pitchFamily="34" charset="0"/>
              </a:rPr>
              <a:t>№ 525 от 07 августа 2019 года</a:t>
            </a:r>
            <a:endParaRPr lang="ru-RU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36458" t="25000" r="34896" b="15000"/>
          <a:stretch>
            <a:fillRect/>
          </a:stretch>
        </p:blipFill>
        <p:spPr bwMode="auto">
          <a:xfrm>
            <a:off x="4500562" y="1214422"/>
            <a:ext cx="4071966" cy="5330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158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sz="2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Пояснительная записка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программы объединения по интересам</a:t>
            </a:r>
          </a:p>
          <a:p>
            <a:endParaRPr lang="ru-RU" sz="28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214282" y="1571612"/>
          <a:ext cx="8786874" cy="5286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B98EC71-B234-4DC6-B1AD-D01FAE39B1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81338" y="142852"/>
            <a:ext cx="948380" cy="714380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158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Структурный компонент программы объединения по интересам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«Учебно-тематический план»</a:t>
            </a:r>
          </a:p>
          <a:p>
            <a:endParaRPr lang="ru-RU" sz="28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0" y="1857364"/>
          <a:ext cx="4286280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 l="56250" t="18333" r="12500" b="7500"/>
          <a:stretch>
            <a:fillRect/>
          </a:stretch>
        </p:blipFill>
        <p:spPr bwMode="auto">
          <a:xfrm>
            <a:off x="4000496" y="1357298"/>
            <a:ext cx="3571900" cy="529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 l="56250" t="24166" r="7812" b="15833"/>
          <a:stretch>
            <a:fillRect/>
          </a:stretch>
        </p:blipFill>
        <p:spPr bwMode="auto">
          <a:xfrm>
            <a:off x="5720929" y="3286100"/>
            <a:ext cx="3423071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B98EC71-B234-4DC6-B1AD-D01FAE39B1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2396" y="214290"/>
            <a:ext cx="1428760" cy="1076232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158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sz="2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Структурный компонент программы объединения по интересам «Содержание»</a:t>
            </a:r>
          </a:p>
          <a:p>
            <a:endParaRPr lang="ru-RU" sz="28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85720" y="2428868"/>
          <a:ext cx="3286148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 l="42187" t="22265" r="16667" b="7500"/>
          <a:stretch>
            <a:fillRect/>
          </a:stretch>
        </p:blipFill>
        <p:spPr bwMode="auto">
          <a:xfrm>
            <a:off x="3929058" y="2000240"/>
            <a:ext cx="4553335" cy="4857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Заголовок 2"/>
          <p:cNvSpPr txBox="1">
            <a:spLocks/>
          </p:cNvSpPr>
          <p:nvPr/>
        </p:nvSpPr>
        <p:spPr>
          <a:xfrm>
            <a:off x="214282" y="1428736"/>
            <a:ext cx="3328982" cy="7747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ТИПИЧНЫЕ ОШИБКИ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714356"/>
          <a:ext cx="9024926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142852"/>
            <a:ext cx="928690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bg2">
                    <a:lumMod val="50000"/>
                  </a:schemeClr>
                </a:solidFill>
              </a:rPr>
              <a:t>Базовый и повышенный уровень</a:t>
            </a:r>
          </a:p>
          <a:p>
            <a:r>
              <a:rPr lang="ru-RU" sz="1600" b="1" i="1" dirty="0" smtClean="0">
                <a:solidFill>
                  <a:schemeClr val="bg2">
                    <a:lumMod val="50000"/>
                  </a:schemeClr>
                </a:solidFill>
              </a:rPr>
              <a:t>изучения образовательной области</a:t>
            </a:r>
            <a:r>
              <a:rPr lang="ru-RU" sz="1600" i="1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1600" b="1" i="1" dirty="0" smtClean="0">
                <a:solidFill>
                  <a:schemeClr val="bg2">
                    <a:lumMod val="50000"/>
                  </a:schemeClr>
                </a:solidFill>
              </a:rPr>
              <a:t>темы, учебного предмета или учебной дисциплины </a:t>
            </a:r>
            <a:endParaRPr lang="ru-RU" sz="1400" i="1" dirty="0" smtClean="0"/>
          </a:p>
          <a:p>
            <a:r>
              <a:rPr lang="ru-RU" sz="1200" b="1" dirty="0" smtClean="0">
                <a:solidFill>
                  <a:srgbClr val="FF0000"/>
                </a:solidFill>
              </a:rPr>
              <a:t>Статья 233 Кодекса</a:t>
            </a:r>
          </a:p>
          <a:p>
            <a:r>
              <a:rPr lang="ru-RU" sz="1200" b="1" dirty="0" smtClean="0">
                <a:solidFill>
                  <a:srgbClr val="FF0000"/>
                </a:solidFill>
              </a:rPr>
              <a:t>Республики Беларусь</a:t>
            </a:r>
          </a:p>
          <a:p>
            <a:r>
              <a:rPr lang="ru-RU" sz="1200" b="1" dirty="0" smtClean="0">
                <a:solidFill>
                  <a:srgbClr val="FF0000"/>
                </a:solidFill>
              </a:rPr>
              <a:t>об образовании</a:t>
            </a:r>
            <a:endParaRPr lang="ru-RU" sz="12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B98EC71-B234-4DC6-B1AD-D01FAE39B1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1714488"/>
            <a:ext cx="1857388" cy="1399102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214810" cy="39703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Структурный компонент программы объединения по интересам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«Формы и методы реализации программы»</a:t>
            </a:r>
          </a:p>
          <a:p>
            <a:endParaRPr lang="ru-RU" sz="28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357158" y="5643578"/>
            <a:ext cx="3328982" cy="7747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ТИПИЧНЫЕ ОШИБКИ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6" name="Picture 2" descr="D:\Братухина О.П\Семинар по доп.образованию\0-02-04-a40ef8ca7bac0b60a025f6a82f80330c4853994bfa91a192a00ba78a91c4f04a_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500042"/>
            <a:ext cx="4071966" cy="611661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786314" y="2500306"/>
            <a:ext cx="3857652" cy="171451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929190" y="4000504"/>
            <a:ext cx="364333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B98EC71-B234-4DC6-B1AD-D01FAE39B1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728" y="4143380"/>
            <a:ext cx="1428760" cy="1076232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428604"/>
            <a:ext cx="4357718" cy="25717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u="sng" dirty="0" smtClean="0"/>
              <a:t>Смысловые (содержательные) ошибки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существует в силу недостаточной работы с понятийным аппаратом. </a:t>
            </a:r>
            <a:endParaRPr lang="ru-RU" sz="1800" dirty="0"/>
          </a:p>
        </p:txBody>
      </p:sp>
      <p:pic>
        <p:nvPicPr>
          <p:cNvPr id="1028" name="Picture 4" descr="D:\Братухина О.П\Семинар по доп.образованию\0-02-05-0aa020b616916a9ed4dd84f3f83cb77bc6f1426ce2f30431b780b265572b454c_ful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57166"/>
            <a:ext cx="4102301" cy="6357982"/>
          </a:xfrm>
          <a:prstGeom prst="rect">
            <a:avLst/>
          </a:prstGeom>
          <a:noFill/>
        </p:spPr>
      </p:pic>
      <p:pic>
        <p:nvPicPr>
          <p:cNvPr id="1031" name="Picture 7" descr="D:\Братухина О.П\Семинар по доп.образованию\фрагмен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6572250" cy="14954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6" name="Прямоугольник 5"/>
          <p:cNvSpPr/>
          <p:nvPr/>
        </p:nvSpPr>
        <p:spPr>
          <a:xfrm>
            <a:off x="4929190" y="2214554"/>
            <a:ext cx="3929090" cy="92869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857224" y="5786454"/>
            <a:ext cx="3328982" cy="7747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ТИПИЧНЫЕ ОШИБКИ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B98EC71-B234-4DC6-B1AD-D01FAE39B1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4678" y="142852"/>
            <a:ext cx="1428760" cy="1076232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158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Структурный компонент программы объединения по интересам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«Результаты обучения и формы аттестации учащихся»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500034" y="2714620"/>
          <a:ext cx="8143932" cy="371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2"/>
          <p:cNvSpPr txBox="1">
            <a:spLocks/>
          </p:cNvSpPr>
          <p:nvPr/>
        </p:nvSpPr>
        <p:spPr>
          <a:xfrm>
            <a:off x="2571736" y="1785926"/>
            <a:ext cx="3328982" cy="7747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ТИПИЧНЫЕ ОШИБКИ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B98EC71-B234-4DC6-B1AD-D01FAE39B1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0958" y="1357298"/>
            <a:ext cx="1428760" cy="1076232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3500438"/>
            <a:ext cx="3328982" cy="7747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ТИПИЧНЫЕ ОШИБКИ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6" name="Picture 2" descr="D:\Братухина О.П\Семинар по доп.образованию\фрагмен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000240"/>
            <a:ext cx="4327613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000628" y="5214950"/>
            <a:ext cx="3357586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214282" y="57148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Структурный компонент программы объединения по интересам </a:t>
            </a:r>
          </a:p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«Результаты обучения и формы аттестации учащихся»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18158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Структурный компонент программы объединения по интересам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«Результаты обучения и формы аттестации учащихся»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158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Структурный компонент программы объединения по интересам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«Результаты обучения и формы аттестации учащихся»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500034" y="2714620"/>
          <a:ext cx="8143932" cy="371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2"/>
          <p:cNvSpPr txBox="1">
            <a:spLocks/>
          </p:cNvSpPr>
          <p:nvPr/>
        </p:nvSpPr>
        <p:spPr>
          <a:xfrm>
            <a:off x="2571736" y="1785926"/>
            <a:ext cx="3328982" cy="7747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ТИПИЧНЫЕ ОШИБКИ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B98EC71-B234-4DC6-B1AD-D01FAE39B1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0958" y="1357298"/>
            <a:ext cx="1428760" cy="1076232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488" y="285728"/>
            <a:ext cx="4143404" cy="1131910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Приказ Министерства образования № 641 от 23.10.2017 г.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773" t="20308" r="15532" b="5227"/>
          <a:stretch>
            <a:fillRect/>
          </a:stretch>
        </p:blipFill>
        <p:spPr bwMode="auto">
          <a:xfrm>
            <a:off x="1539100" y="1629631"/>
            <a:ext cx="7604900" cy="5228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B98EC71-B234-4DC6-B1AD-D01FAE39B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2330" y="357166"/>
            <a:ext cx="1857388" cy="1399102"/>
          </a:xfrm>
          <a:prstGeom prst="rect">
            <a:avLst/>
          </a:prstGeom>
        </p:spPr>
      </p:pic>
      <p:pic>
        <p:nvPicPr>
          <p:cNvPr id="5" name="Picture 2" descr="http://edu.gov.by/about-ministry/emblema-ministerstva-obrazovaniya-respubliki-belarus/%D0%AD%D0%BC%D0%B1%D0%BB%D0%B5%D0%BC%D0%B0%20%D0%B2%D0%B5%D0%BA%D1%82%D0%BE%D1%80.png">
            <a:extLst>
              <a:ext uri="{FF2B5EF4-FFF2-40B4-BE49-F238E27FC236}">
                <a16:creationId xmlns:a16="http://schemas.microsoft.com/office/drawing/2014/main" xmlns="" id="{E21A4699-E580-4E9C-A489-8E96CC728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2852"/>
            <a:ext cx="1892965" cy="172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F7CD8D-2625-4602-97B6-32F37555F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8821" y="1375120"/>
            <a:ext cx="6453739" cy="2339632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latin typeface="Arial Black" panose="020B0A04020102020204" pitchFamily="34" charset="0"/>
              </a:rPr>
              <a:t>Научно-методическое учреждение </a:t>
            </a:r>
            <a:r>
              <a:rPr lang="ru-RU" sz="3200" dirty="0">
                <a:latin typeface="Arial Black" panose="020B0A04020102020204" pitchFamily="34" charset="0"/>
              </a:rPr>
              <a:t/>
            </a:r>
            <a:br>
              <a:rPr lang="ru-RU" sz="3200" dirty="0">
                <a:latin typeface="Arial Black" panose="020B0A04020102020204" pitchFamily="34" charset="0"/>
              </a:rPr>
            </a:br>
            <a:r>
              <a:rPr lang="ru-RU" sz="3200" dirty="0">
                <a:latin typeface="Arial Black" panose="020B0A04020102020204" pitchFamily="34" charset="0"/>
              </a:rPr>
              <a:t>«Национальный институт образования» Министерства образования Республики Беларусь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CB262DC-0A30-4B73-AAD9-849F1E7FAE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0364" y="3786190"/>
            <a:ext cx="4286280" cy="1571636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b="1" dirty="0"/>
              <a:t>Сайт: </a:t>
            </a:r>
            <a:r>
              <a:rPr lang="en-US" dirty="0"/>
              <a:t>www.adu.by</a:t>
            </a:r>
          </a:p>
          <a:p>
            <a:pPr algn="l"/>
            <a:r>
              <a:rPr lang="ru-RU" b="1" dirty="0"/>
              <a:t>Электронная почта:</a:t>
            </a:r>
            <a:r>
              <a:rPr lang="en-US" b="1" dirty="0"/>
              <a:t> </a:t>
            </a:r>
            <a:r>
              <a:rPr lang="en-US" dirty="0"/>
              <a:t>info@adu.by</a:t>
            </a:r>
            <a:r>
              <a:rPr lang="ru-RU" dirty="0"/>
              <a:t> </a:t>
            </a:r>
            <a:endParaRPr lang="en-US" dirty="0"/>
          </a:p>
          <a:p>
            <a:pPr algn="l"/>
            <a:r>
              <a:rPr lang="ru-RU" b="1" dirty="0"/>
              <a:t>Телефон: </a:t>
            </a:r>
            <a:r>
              <a:rPr lang="x-none" dirty="0"/>
              <a:t>+375 17 200-59-09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B98EC71-B234-4DC6-B1AD-D01FAE39B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3214686"/>
            <a:ext cx="2357454" cy="1775783"/>
          </a:xfrm>
          <a:prstGeom prst="rect">
            <a:avLst/>
          </a:prstGeom>
        </p:spPr>
      </p:pic>
      <p:pic>
        <p:nvPicPr>
          <p:cNvPr id="1026" name="Picture 2" descr="http://edu.gov.by/about-ministry/emblema-ministerstva-obrazovaniya-respubliki-belarus/%D0%AD%D0%BC%D0%B1%D0%BB%D0%B5%D0%BC%D0%B0%20%D0%B2%D0%B5%D0%BA%D1%82%D0%BE%D1%80.png">
            <a:extLst>
              <a:ext uri="{FF2B5EF4-FFF2-40B4-BE49-F238E27FC236}">
                <a16:creationId xmlns:a16="http://schemas.microsoft.com/office/drawing/2014/main" xmlns="" id="{E21A4699-E580-4E9C-A489-8E96CC728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500042"/>
            <a:ext cx="2286015" cy="207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Картинки по запросу кнопка facebook">
            <a:extLst>
              <a:ext uri="{FF2B5EF4-FFF2-40B4-BE49-F238E27FC236}">
                <a16:creationId xmlns:a16="http://schemas.microsoft.com/office/drawing/2014/main" xmlns="" id="{0A3D9845-BC6D-4E75-B723-53EDD5EBE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9520" y="4000504"/>
            <a:ext cx="1510001" cy="90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8D14C4A-E1B8-4C96-A13C-1B007201562C}"/>
              </a:ext>
            </a:extLst>
          </p:cNvPr>
          <p:cNvSpPr/>
          <p:nvPr/>
        </p:nvSpPr>
        <p:spPr>
          <a:xfrm>
            <a:off x="0" y="6072206"/>
            <a:ext cx="9144000" cy="289819"/>
          </a:xfrm>
          <a:prstGeom prst="rect">
            <a:avLst/>
          </a:prstGeom>
          <a:solidFill>
            <a:srgbClr val="006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НАЦИОНАЛЬНЫЙ ИНСТИТУТ </a:t>
            </a:r>
            <a:r>
              <a:rPr lang="ru-RU" b="1" dirty="0" smtClean="0"/>
              <a:t>ОБРАЗОВАНИЯ</a:t>
            </a:r>
            <a:r>
              <a:rPr lang="ru-RU" dirty="0" smtClean="0"/>
              <a:t>   </a:t>
            </a:r>
          </a:p>
          <a:p>
            <a:pPr algn="ctr"/>
            <a:r>
              <a:rPr lang="ru-RU" dirty="0" smtClean="0"/>
              <a:t>г</a:t>
            </a:r>
            <a:r>
              <a:rPr lang="ru-RU" dirty="0"/>
              <a:t>. Минск,   Республика Беларусь</a:t>
            </a:r>
          </a:p>
        </p:txBody>
      </p:sp>
    </p:spTree>
    <p:extLst>
      <p:ext uri="{BB962C8B-B14F-4D97-AF65-F5344CB8AC3E}">
        <p14:creationId xmlns:p14="http://schemas.microsoft.com/office/powerpoint/2010/main" xmlns="" val="1589513050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14282" y="1214422"/>
            <a:ext cx="4429156" cy="521497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5214950"/>
            <a:ext cx="4040188" cy="957250"/>
          </a:xfrm>
        </p:spPr>
        <p:txBody>
          <a:bodyPr>
            <a:normAutofit fontScale="92500"/>
          </a:bodyPr>
          <a:lstStyle/>
          <a:p>
            <a:endParaRPr lang="ru-RU" b="1" dirty="0" smtClean="0"/>
          </a:p>
          <a:p>
            <a:r>
              <a:rPr lang="ru-RU" b="1" dirty="0" smtClean="0"/>
              <a:t>Содержательные ошибки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6" y="5214950"/>
            <a:ext cx="4041775" cy="957250"/>
          </a:xfrm>
        </p:spPr>
        <p:txBody>
          <a:bodyPr/>
          <a:lstStyle/>
          <a:p>
            <a:endParaRPr lang="ru-RU" b="1" dirty="0" smtClean="0"/>
          </a:p>
          <a:p>
            <a:r>
              <a:rPr lang="ru-RU" b="1" dirty="0" smtClean="0"/>
              <a:t>Иные ошибки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57200" y="1428736"/>
            <a:ext cx="4040188" cy="3957321"/>
          </a:xfrm>
        </p:spPr>
        <p:txBody>
          <a:bodyPr>
            <a:normAutofit/>
          </a:bodyPr>
          <a:lstStyle/>
          <a:p>
            <a:pPr lvl="0"/>
            <a:r>
              <a:rPr lang="ru-RU" i="1" dirty="0" smtClean="0"/>
              <a:t>это серьёзные, смысловые ошибки, которые указывают на несоответствие целевой установки реальному содержанию, представленному в программе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041775" cy="3885883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i="1" dirty="0" smtClean="0"/>
              <a:t>орфографические;</a:t>
            </a:r>
            <a:endParaRPr lang="ru-RU" dirty="0" smtClean="0"/>
          </a:p>
          <a:p>
            <a:pPr lvl="0"/>
            <a:r>
              <a:rPr lang="ru-RU" i="1" dirty="0" smtClean="0"/>
              <a:t>пунктуационные (отсутствие запятых, точек с запятой);</a:t>
            </a:r>
            <a:endParaRPr lang="ru-RU" dirty="0" smtClean="0"/>
          </a:p>
          <a:p>
            <a:pPr lvl="0"/>
            <a:r>
              <a:rPr lang="ru-RU" i="1" dirty="0" smtClean="0"/>
              <a:t>стилистические ошибки (встречается стилевой разнобой, смешение разностильной лексики);</a:t>
            </a:r>
            <a:endParaRPr lang="ru-RU" dirty="0" smtClean="0"/>
          </a:p>
          <a:p>
            <a:pPr lvl="0"/>
            <a:r>
              <a:rPr lang="ru-RU" i="1" dirty="0" smtClean="0"/>
              <a:t>технические, графические ошибки, описки и опечатки (не изменены окончания при копировании, пропуски, перестановки, добавление лишних букв, ошибки возникшие при переносе от одного носителя информации на другой)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B98EC71-B234-4DC6-B1AD-D01FAE39B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2330" y="142852"/>
            <a:ext cx="1857387" cy="1399101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build="p" animBg="1"/>
      <p:bldP spid="7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6312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/>
              <a:t>Кодекс </a:t>
            </a:r>
            <a:r>
              <a:rPr lang="ru-RU" sz="2000" b="1" dirty="0" smtClean="0"/>
              <a:t>Республики </a:t>
            </a:r>
            <a:r>
              <a:rPr lang="ru-RU" sz="2000" b="1" dirty="0"/>
              <a:t>Беларусь </a:t>
            </a:r>
            <a:r>
              <a:rPr lang="ru-RU" sz="2000" b="1" dirty="0" smtClean="0"/>
              <a:t>об </a:t>
            </a:r>
            <a:r>
              <a:rPr lang="ru-RU" sz="2000" b="1" dirty="0"/>
              <a:t>образовании</a:t>
            </a:r>
          </a:p>
          <a:p>
            <a:r>
              <a:rPr lang="ru-RU" sz="2000" b="1" dirty="0" smtClean="0"/>
              <a:t>Статья </a:t>
            </a:r>
            <a:r>
              <a:rPr lang="ru-RU" sz="2000" b="1" dirty="0"/>
              <a:t>239 </a:t>
            </a:r>
          </a:p>
          <a:p>
            <a:r>
              <a:rPr lang="ru-RU" sz="2000" b="1" dirty="0"/>
              <a:t>«Учебно-программная </a:t>
            </a:r>
            <a:r>
              <a:rPr lang="ru-RU" sz="2000" b="1" dirty="0" smtClean="0"/>
              <a:t>документация</a:t>
            </a:r>
            <a:br>
              <a:rPr lang="ru-RU" sz="2000" b="1" dirty="0" smtClean="0"/>
            </a:br>
            <a:r>
              <a:rPr lang="ru-RU" sz="2000" b="1" dirty="0" smtClean="0"/>
              <a:t>образовательной программы</a:t>
            </a:r>
            <a:br>
              <a:rPr lang="ru-RU" sz="2000" b="1" dirty="0" smtClean="0"/>
            </a:br>
            <a:r>
              <a:rPr lang="ru-RU" sz="2000" b="1" dirty="0" smtClean="0"/>
              <a:t>дополнительного </a:t>
            </a:r>
            <a:r>
              <a:rPr lang="ru-RU" sz="2000" b="1" dirty="0"/>
              <a:t>образования детей и молодежи»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214282" y="1857364"/>
          <a:ext cx="8501122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B98EC71-B234-4DC6-B1AD-D01FAE39B1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0958" y="285728"/>
            <a:ext cx="1428760" cy="1076232"/>
          </a:xfrm>
          <a:prstGeom prst="rect">
            <a:avLst/>
          </a:prstGeom>
        </p:spPr>
      </p:pic>
      <p:pic>
        <p:nvPicPr>
          <p:cNvPr id="8" name="Picture 2" descr="http://edu.gov.by/about-ministry/emblema-ministerstva-obrazovaniya-respubliki-belarus/%D0%AD%D0%BC%D0%B1%D0%BB%D0%B5%D0%BC%D0%B0%20%D0%B2%D0%B5%D0%BA%D1%82%D0%BE%D1%80.png">
            <a:extLst>
              <a:ext uri="{FF2B5EF4-FFF2-40B4-BE49-F238E27FC236}">
                <a16:creationId xmlns:a16="http://schemas.microsoft.com/office/drawing/2014/main" xmlns="" id="{E21A4699-E580-4E9C-A489-8E96CC728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8271" y="3789040"/>
            <a:ext cx="2456349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sz="2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ru-RU" sz="2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ru-RU" sz="28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0"/>
          <a:ext cx="528638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B98EC71-B234-4DC6-B1AD-D01FAE39B1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0958" y="285728"/>
            <a:ext cx="1428760" cy="107623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286380" y="1428736"/>
            <a:ext cx="2786082" cy="492487"/>
            <a:chOff x="1617318" y="571504"/>
            <a:chExt cx="2454647" cy="492487"/>
          </a:xfrm>
          <a:scene3d>
            <a:camera prst="orthographicFront"/>
            <a:lightRig rig="threePt" dir="t"/>
          </a:scene3d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617318" y="571504"/>
              <a:ext cx="2454647" cy="492487"/>
            </a:xfrm>
            <a:prstGeom prst="round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  <a:sp3d>
              <a:bevelT w="152400" h="50800" prst="softRound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1641359" y="595545"/>
              <a:ext cx="2406565" cy="44440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accent4">
                      <a:lumMod val="85000"/>
                      <a:lumOff val="15000"/>
                    </a:schemeClr>
                  </a:solidFill>
                </a:rPr>
                <a:t>Титульный лист</a:t>
              </a:r>
              <a:endParaRPr lang="ru-RU" sz="1400" b="1" kern="1200" dirty="0">
                <a:solidFill>
                  <a:schemeClr val="accent4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5286380" y="2000240"/>
            <a:ext cx="2786082" cy="571504"/>
            <a:chOff x="1225890" y="978650"/>
            <a:chExt cx="2446603" cy="443553"/>
          </a:xfrm>
          <a:scene3d>
            <a:camera prst="orthographicFront"/>
            <a:lightRig rig="threePt" dir="t"/>
          </a:scene3d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225890" y="978650"/>
              <a:ext cx="2446603" cy="388109"/>
            </a:xfrm>
            <a:prstGeom prst="round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  <a:sp3d>
              <a:bevelT w="152400" h="50800" prst="softRound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1244836" y="997596"/>
              <a:ext cx="2408711" cy="42460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kern="1200" dirty="0" smtClean="0">
                  <a:solidFill>
                    <a:schemeClr val="accent4">
                      <a:lumMod val="85000"/>
                      <a:lumOff val="15000"/>
                    </a:schemeClr>
                  </a:solidFill>
                </a:rPr>
                <a:t>Пояснительная записка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kern="1200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286380" y="2643182"/>
            <a:ext cx="2786082" cy="571504"/>
            <a:chOff x="1149815" y="628370"/>
            <a:chExt cx="2643206" cy="571504"/>
          </a:xfrm>
          <a:scene3d>
            <a:camera prst="orthographicFront"/>
            <a:lightRig rig="threePt" dir="t"/>
          </a:scene3d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149815" y="628370"/>
              <a:ext cx="2643206" cy="571504"/>
            </a:xfrm>
            <a:prstGeom prst="round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  <a:sp3d>
              <a:bevelT w="152400" h="50800" prst="softRound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1292691" y="699808"/>
              <a:ext cx="2412583" cy="40013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accent4">
                      <a:lumMod val="85000"/>
                      <a:lumOff val="15000"/>
                    </a:schemeClr>
                  </a:solidFill>
                </a:rPr>
                <a:t>Учебно-тематический план</a:t>
              </a:r>
              <a:endParaRPr lang="ru-RU" sz="1400" b="1" kern="1200" dirty="0">
                <a:solidFill>
                  <a:schemeClr val="accent4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286380" y="3286124"/>
            <a:ext cx="2857520" cy="642942"/>
            <a:chOff x="1231349" y="437240"/>
            <a:chExt cx="2437522" cy="653657"/>
          </a:xfrm>
          <a:scene3d>
            <a:camera prst="orthographicFront"/>
            <a:lightRig rig="threePt" dir="t"/>
          </a:scene3d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1231349" y="437240"/>
              <a:ext cx="2437522" cy="653657"/>
            </a:xfrm>
            <a:prstGeom prst="round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  <a:sp3d>
              <a:bevelT w="152400" h="50800" prst="softRound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1263258" y="469149"/>
              <a:ext cx="2373704" cy="5898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accent4">
                      <a:lumMod val="85000"/>
                      <a:lumOff val="15000"/>
                    </a:schemeClr>
                  </a:solidFill>
                </a:rPr>
                <a:t>Содержание программы</a:t>
              </a:r>
              <a:endParaRPr lang="ru-RU" sz="1400" b="1" kern="1200" dirty="0">
                <a:solidFill>
                  <a:schemeClr val="accent4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286380" y="4000504"/>
            <a:ext cx="2857520" cy="714380"/>
            <a:chOff x="1225837" y="436393"/>
            <a:chExt cx="2449174" cy="828987"/>
          </a:xfrm>
          <a:scene3d>
            <a:camera prst="orthographicFront"/>
            <a:lightRig rig="threePt" dir="t"/>
          </a:scene3d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1225837" y="436393"/>
              <a:ext cx="2449174" cy="828987"/>
            </a:xfrm>
            <a:prstGeom prst="round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  <a:sp3d>
              <a:bevelT w="152400" h="50800" prst="softRound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1266305" y="476861"/>
              <a:ext cx="2368238" cy="74805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accent4">
                      <a:lumMod val="85000"/>
                      <a:lumOff val="15000"/>
                    </a:schemeClr>
                  </a:solidFill>
                </a:rPr>
                <a:t>Формы и методы реализации программы</a:t>
              </a:r>
              <a:endParaRPr lang="ru-RU" sz="1400" b="1" kern="1200" dirty="0">
                <a:solidFill>
                  <a:schemeClr val="accent4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5286380" y="4786322"/>
            <a:ext cx="2928958" cy="743789"/>
            <a:chOff x="1223085" y="436258"/>
            <a:chExt cx="2454991" cy="1529583"/>
          </a:xfrm>
          <a:scene3d>
            <a:camera prst="orthographicFront"/>
            <a:lightRig rig="threePt" dir="t"/>
          </a:scene3d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1223085" y="436258"/>
              <a:ext cx="2454991" cy="1529583"/>
            </a:xfrm>
            <a:prstGeom prst="roundRect">
              <a:avLst/>
            </a:prstGeom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  <a:sp3d>
              <a:bevelT w="152400" h="50800" prst="softRound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1297753" y="510926"/>
              <a:ext cx="2305655" cy="138024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accent4">
                      <a:lumMod val="85000"/>
                      <a:lumOff val="15000"/>
                    </a:schemeClr>
                  </a:solidFill>
                </a:rPr>
                <a:t>Результаты обучения и формы аттестации учащихся</a:t>
              </a:r>
              <a:endParaRPr lang="ru-RU" sz="1400" b="1" kern="1200" dirty="0">
                <a:solidFill>
                  <a:schemeClr val="accent4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286380" y="5643578"/>
            <a:ext cx="2928958" cy="1000132"/>
            <a:chOff x="1617318" y="571504"/>
            <a:chExt cx="2454647" cy="492487"/>
          </a:xfrm>
          <a:scene3d>
            <a:camera prst="orthographicFront"/>
            <a:lightRig rig="threePt" dir="t"/>
          </a:scene3d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1617318" y="571504"/>
              <a:ext cx="2454647" cy="492487"/>
            </a:xfrm>
            <a:prstGeom prst="round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  <a:sp3d>
              <a:bevelT w="152400" h="50800" prst="softRound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1617318" y="619586"/>
              <a:ext cx="2406565" cy="44440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/>
              <a:r>
                <a:rPr lang="ru-RU" sz="1400" b="1" dirty="0" smtClean="0">
                  <a:solidFill>
                    <a:schemeClr val="accent4">
                      <a:lumMod val="85000"/>
                      <a:lumOff val="15000"/>
                    </a:schemeClr>
                  </a:solidFill>
                </a:rPr>
                <a:t>Литература и информационные ресурсы</a:t>
              </a:r>
            </a:p>
            <a:p>
              <a:pPr lvl="0" algn="ctr"/>
              <a:r>
                <a:rPr lang="ru-RU" sz="1400" b="1" dirty="0" smtClean="0">
                  <a:solidFill>
                    <a:schemeClr val="accent4">
                      <a:lumMod val="85000"/>
                      <a:lumOff val="15000"/>
                    </a:schemeClr>
                  </a:solidFill>
                </a:rPr>
                <a:t> (для педагога, учащегося)</a:t>
              </a:r>
              <a:endParaRPr lang="ru-RU" sz="1400" b="1" dirty="0">
                <a:solidFill>
                  <a:schemeClr val="accent4">
                    <a:lumMod val="85000"/>
                    <a:lumOff val="15000"/>
                  </a:schemeClr>
                </a:solidFill>
              </a:endParaRPr>
            </a:p>
          </p:txBody>
        </p:sp>
      </p:grp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2467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Титульный лист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 программы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объединения по интересам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endParaRPr lang="ru-RU" sz="28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3832990393"/>
              </p:ext>
            </p:extLst>
          </p:nvPr>
        </p:nvGraphicFramePr>
        <p:xfrm>
          <a:off x="0" y="2357430"/>
          <a:ext cx="4000528" cy="3778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/>
          <a:srcRect l="20046" t="19999" r="50000" b="6153"/>
          <a:stretch/>
        </p:blipFill>
        <p:spPr bwMode="auto">
          <a:xfrm>
            <a:off x="5004048" y="1142984"/>
            <a:ext cx="3497042" cy="538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sx="103000" sy="103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362" y="5589240"/>
            <a:ext cx="4143404" cy="1071570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Базовый уровень изучения </a:t>
            </a:r>
            <a:endParaRPr lang="ru-RU" dirty="0" smtClean="0"/>
          </a:p>
          <a:p>
            <a:r>
              <a:rPr lang="ru-RU" b="1" dirty="0" smtClean="0"/>
              <a:t>образовательной области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0" y="5589240"/>
            <a:ext cx="4256089" cy="107157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Повышенный уровень изучения </a:t>
            </a:r>
          </a:p>
          <a:p>
            <a:r>
              <a:rPr lang="ru-RU" sz="2000" b="1" dirty="0" smtClean="0"/>
              <a:t>образовательной области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 l="31771" t="28333" r="27604" b="32500"/>
          <a:stretch>
            <a:fillRect/>
          </a:stretch>
        </p:blipFill>
        <p:spPr bwMode="auto">
          <a:xfrm>
            <a:off x="0" y="2420888"/>
            <a:ext cx="4500562" cy="3096344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 l="32292" t="30000" r="27083" b="36666"/>
          <a:stretch>
            <a:fillRect/>
          </a:stretch>
        </p:blipFill>
        <p:spPr bwMode="auto">
          <a:xfrm>
            <a:off x="4500562" y="2420888"/>
            <a:ext cx="4643438" cy="3096344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9" name="Заголовок 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22467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Титульный лист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 программы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объединения по интересам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endParaRPr lang="ru-RU" sz="28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B98EC71-B234-4DC6-B1AD-D01FAE39B1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0958" y="142852"/>
            <a:ext cx="1428760" cy="1076232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2467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sz="2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Пояснительная записка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программы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объединения по интересам </a:t>
            </a:r>
          </a:p>
          <a:p>
            <a:endParaRPr lang="ru-RU" sz="28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0" y="1928802"/>
          <a:ext cx="9144000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B98EC71-B234-4DC6-B1AD-D01FAE39B1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0958" y="285728"/>
            <a:ext cx="1428760" cy="1076232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158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sz="2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Пояснительная записка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программы объединения по интересам</a:t>
            </a:r>
          </a:p>
          <a:p>
            <a:endParaRPr lang="ru-RU" sz="28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xmlns="" val="4262999589"/>
              </p:ext>
            </p:extLst>
          </p:nvPr>
        </p:nvGraphicFramePr>
        <p:xfrm>
          <a:off x="214282" y="1571612"/>
          <a:ext cx="8786874" cy="5286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B98EC71-B234-4DC6-B1AD-D01FAE39B1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81338" y="142852"/>
            <a:ext cx="948380" cy="71438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347864" y="2708920"/>
            <a:ext cx="5581854" cy="86409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11140</TotalTime>
  <Words>949</Words>
  <Application>Microsoft Office PowerPoint</Application>
  <PresentationFormat>Экран (4:3)</PresentationFormat>
  <Paragraphs>155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Открытая</vt:lpstr>
      <vt:lpstr>Типичные ошибки при разработке программ дополнительного образования детей и молодежи с повышенным уровнем изучения образовательной области, темы, учебного предмета или учебной дисциплины </vt:lpstr>
      <vt:lpstr>Приказ Министерства образования № 641 от 23.10.2017 г.</vt:lpstr>
      <vt:lpstr>Слайд 3</vt:lpstr>
      <vt:lpstr>Слайд 4</vt:lpstr>
      <vt:lpstr>Слайд 5</vt:lpstr>
      <vt:lpstr>Слайд 6</vt:lpstr>
      <vt:lpstr>Титульный лист  программы  объединения по интересам  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Смысловые (содержательные) ошибки  существует в силу недостаточной работы с понятийным аппаратом. </vt:lpstr>
      <vt:lpstr>Слайд 17</vt:lpstr>
      <vt:lpstr>ТИПИЧНЫЕ ОШИБКИ</vt:lpstr>
      <vt:lpstr>Слайд 19</vt:lpstr>
      <vt:lpstr>Научно-методическое учреждение  «Национальный институт образования» Министерства образования Республики Беларусь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205pc</cp:lastModifiedBy>
  <cp:revision>1058</cp:revision>
  <dcterms:created xsi:type="dcterms:W3CDTF">2010-05-23T14:28:12Z</dcterms:created>
  <dcterms:modified xsi:type="dcterms:W3CDTF">2019-10-28T09:42:17Z</dcterms:modified>
</cp:coreProperties>
</file>