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62DB0-DA9A-4C8D-A1D3-E0DC97ABD77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51E4A-E067-45B2-8827-28083710C99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54B374D-614C-4383-9E61-8AAFEC8EFE55}" type="parTrans" cxnId="{626A6051-9D02-4314-B5C1-4C2FE1F6D2FE}">
      <dgm:prSet/>
      <dgm:spPr/>
      <dgm:t>
        <a:bodyPr/>
        <a:lstStyle/>
        <a:p>
          <a:endParaRPr lang="ru-RU"/>
        </a:p>
      </dgm:t>
    </dgm:pt>
    <dgm:pt modelId="{4177847C-EBBC-47DC-88DC-CF183E567221}" type="sibTrans" cxnId="{626A6051-9D02-4314-B5C1-4C2FE1F6D2FE}">
      <dgm:prSet/>
      <dgm:spPr/>
      <dgm:t>
        <a:bodyPr/>
        <a:lstStyle/>
        <a:p>
          <a:endParaRPr lang="ru-RU"/>
        </a:p>
      </dgm:t>
    </dgm:pt>
    <dgm:pt modelId="{CF00D161-A7DB-4032-8E96-F5207EA2113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Буллинг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87973C-72FB-4449-9986-FB06112A80C4}" type="parTrans" cxnId="{2FEA08DF-90AE-440A-A3C8-1415A5B7E0EC}">
      <dgm:prSet/>
      <dgm:spPr/>
      <dgm:t>
        <a:bodyPr/>
        <a:lstStyle/>
        <a:p>
          <a:endParaRPr lang="ru-RU"/>
        </a:p>
      </dgm:t>
    </dgm:pt>
    <dgm:pt modelId="{F6F72730-9F15-4D70-B8DF-DE09DB42832C}" type="sibTrans" cxnId="{2FEA08DF-90AE-440A-A3C8-1415A5B7E0EC}">
      <dgm:prSet/>
      <dgm:spPr/>
      <dgm:t>
        <a:bodyPr/>
        <a:lstStyle/>
        <a:p>
          <a:endParaRPr lang="ru-RU"/>
        </a:p>
      </dgm:t>
    </dgm:pt>
    <dgm:pt modelId="{B879EBE7-1F0F-4155-80D5-83FA2E23081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Снюс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F4C63F-DCA9-4EDB-8179-5324B0D1BDD2}" type="parTrans" cxnId="{81965433-C970-46DE-9C95-D233B58A2518}">
      <dgm:prSet/>
      <dgm:spPr/>
      <dgm:t>
        <a:bodyPr/>
        <a:lstStyle/>
        <a:p>
          <a:endParaRPr lang="ru-RU"/>
        </a:p>
      </dgm:t>
    </dgm:pt>
    <dgm:pt modelId="{C54B77DD-A316-4749-82B9-AF33A65D6249}" type="sibTrans" cxnId="{81965433-C970-46DE-9C95-D233B58A2518}">
      <dgm:prSet/>
      <dgm:spPr/>
      <dgm:t>
        <a:bodyPr/>
        <a:lstStyle/>
        <a:p>
          <a:endParaRPr lang="ru-RU"/>
        </a:p>
      </dgm:t>
    </dgm:pt>
    <dgm:pt modelId="{94A73B4F-A387-4D4C-9806-7CEF0793AC1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Закладка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43A8B1-2BE1-4FC2-9D26-8211E46D456F}" type="parTrans" cxnId="{0D0BCADC-B642-43B7-8E00-B7A137816B06}">
      <dgm:prSet/>
      <dgm:spPr/>
      <dgm:t>
        <a:bodyPr/>
        <a:lstStyle/>
        <a:p>
          <a:endParaRPr lang="ru-RU"/>
        </a:p>
      </dgm:t>
    </dgm:pt>
    <dgm:pt modelId="{4B67FDD8-7B06-455E-941B-8E930C56BC76}" type="sibTrans" cxnId="{0D0BCADC-B642-43B7-8E00-B7A137816B06}">
      <dgm:prSet/>
      <dgm:spPr/>
      <dgm:t>
        <a:bodyPr/>
        <a:lstStyle/>
        <a:p>
          <a:endParaRPr lang="ru-RU"/>
        </a:p>
      </dgm:t>
    </dgm:pt>
    <dgm:pt modelId="{AB4C9CBA-BF21-4AC8-965A-D67D01B6E34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Фишинг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3DB2BC-134A-40F3-820A-A2A1FA9988ED}" type="parTrans" cxnId="{E3DF6505-9DB0-47EC-AE63-B72539547F0A}">
      <dgm:prSet/>
      <dgm:spPr/>
      <dgm:t>
        <a:bodyPr/>
        <a:lstStyle/>
        <a:p>
          <a:endParaRPr lang="ru-RU"/>
        </a:p>
      </dgm:t>
    </dgm:pt>
    <dgm:pt modelId="{AAF3795A-6E48-468C-A965-7947E10C768F}" type="sibTrans" cxnId="{E3DF6505-9DB0-47EC-AE63-B72539547F0A}">
      <dgm:prSet/>
      <dgm:spPr/>
      <dgm:t>
        <a:bodyPr/>
        <a:lstStyle/>
        <a:p>
          <a:endParaRPr lang="ru-RU"/>
        </a:p>
      </dgm:t>
    </dgm:pt>
    <dgm:pt modelId="{F8ED3091-7C36-45C8-8478-D636506B1BE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Воркаут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558A2E-732D-4732-B619-BF383E4A7B67}" type="parTrans" cxnId="{08A30E71-61DB-431B-9706-C55D00142BE0}">
      <dgm:prSet/>
      <dgm:spPr/>
      <dgm:t>
        <a:bodyPr/>
        <a:lstStyle/>
        <a:p>
          <a:endParaRPr lang="ru-RU"/>
        </a:p>
      </dgm:t>
    </dgm:pt>
    <dgm:pt modelId="{653620FD-E691-464E-8504-63FBAD7212F9}" type="sibTrans" cxnId="{08A30E71-61DB-431B-9706-C55D00142BE0}">
      <dgm:prSet/>
      <dgm:spPr/>
      <dgm:t>
        <a:bodyPr/>
        <a:lstStyle/>
        <a:p>
          <a:endParaRPr lang="ru-RU"/>
        </a:p>
      </dgm:t>
    </dgm:pt>
    <dgm:pt modelId="{006370BE-52A0-40F5-B2A6-21687DE427B8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Вейпинг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8F515-DFA4-4652-9EC0-D5368986E599}" type="parTrans" cxnId="{1E636377-AA50-477B-B363-50E4001C4EA4}">
      <dgm:prSet/>
      <dgm:spPr/>
      <dgm:t>
        <a:bodyPr/>
        <a:lstStyle/>
        <a:p>
          <a:endParaRPr lang="ru-RU"/>
        </a:p>
      </dgm:t>
    </dgm:pt>
    <dgm:pt modelId="{FA6A58B1-7D6C-4501-9749-D3343F9F790C}" type="sibTrans" cxnId="{1E636377-AA50-477B-B363-50E4001C4EA4}">
      <dgm:prSet/>
      <dgm:spPr/>
      <dgm:t>
        <a:bodyPr/>
        <a:lstStyle/>
        <a:p>
          <a:endParaRPr lang="ru-RU"/>
        </a:p>
      </dgm:t>
    </dgm:pt>
    <dgm:pt modelId="{044B74F1-F247-4C6E-90A1-3A383745B19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Флэт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EDBC91-BA07-491D-BDE8-26C37DC1201E}" type="parTrans" cxnId="{1BCA3888-2EA2-42CC-A487-8AD6D1441994}">
      <dgm:prSet/>
      <dgm:spPr/>
      <dgm:t>
        <a:bodyPr/>
        <a:lstStyle/>
        <a:p>
          <a:endParaRPr lang="ru-RU"/>
        </a:p>
      </dgm:t>
    </dgm:pt>
    <dgm:pt modelId="{ACABF3E9-063D-4D2F-A8A8-9502DB60A9E6}" type="sibTrans" cxnId="{1BCA3888-2EA2-42CC-A487-8AD6D1441994}">
      <dgm:prSet/>
      <dgm:spPr/>
      <dgm:t>
        <a:bodyPr/>
        <a:lstStyle/>
        <a:p>
          <a:endParaRPr lang="ru-RU"/>
        </a:p>
      </dgm:t>
    </dgm:pt>
    <dgm:pt modelId="{54988068-C68A-4EF8-8E8B-7F311E0A706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Вишинг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6A0B2-8063-41EC-BF9B-85666F861B86}" type="parTrans" cxnId="{ED352A3C-0165-4048-81DF-44CF666568F0}">
      <dgm:prSet/>
      <dgm:spPr/>
      <dgm:t>
        <a:bodyPr/>
        <a:lstStyle/>
        <a:p>
          <a:endParaRPr lang="ru-RU"/>
        </a:p>
      </dgm:t>
    </dgm:pt>
    <dgm:pt modelId="{0F23DA1D-F462-45F8-8A35-54CA2C64429E}" type="sibTrans" cxnId="{ED352A3C-0165-4048-81DF-44CF666568F0}">
      <dgm:prSet/>
      <dgm:spPr/>
      <dgm:t>
        <a:bodyPr/>
        <a:lstStyle/>
        <a:p>
          <a:endParaRPr lang="ru-RU"/>
        </a:p>
      </dgm:t>
    </dgm:pt>
    <dgm:pt modelId="{A61B4F0E-A43C-4DEB-B9AF-CCEA0FDFB1F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Спайс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DCD40B-D0BA-4EEF-B25D-D11F03A78243}" type="parTrans" cxnId="{0BF59AE5-77F4-434F-8DBE-2DD601ACDBEB}">
      <dgm:prSet/>
      <dgm:spPr/>
      <dgm:t>
        <a:bodyPr/>
        <a:lstStyle/>
        <a:p>
          <a:endParaRPr lang="ru-RU"/>
        </a:p>
      </dgm:t>
    </dgm:pt>
    <dgm:pt modelId="{A957208B-AE5B-4E56-8BB9-98A10F954FA7}" type="sibTrans" cxnId="{0BF59AE5-77F4-434F-8DBE-2DD601ACDBEB}">
      <dgm:prSet/>
      <dgm:spPr/>
      <dgm:t>
        <a:bodyPr/>
        <a:lstStyle/>
        <a:p>
          <a:endParaRPr lang="ru-RU"/>
        </a:p>
      </dgm:t>
    </dgm:pt>
    <dgm:pt modelId="{4EF0BA1E-CB5A-48F9-9499-32B70A716F8E}">
      <dgm:prSet phldrT="[Текст]" custScaleX="132078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475ACEB-7EBF-4B6D-8E34-73284BB26B14}" type="parTrans" cxnId="{AAEF4D72-2E2C-43DF-8CAD-9F1EEE727BF9}">
      <dgm:prSet/>
      <dgm:spPr/>
      <dgm:t>
        <a:bodyPr/>
        <a:lstStyle/>
        <a:p>
          <a:endParaRPr lang="ru-RU"/>
        </a:p>
      </dgm:t>
    </dgm:pt>
    <dgm:pt modelId="{51E50844-60D0-4E83-AD5F-0008FECCFA59}" type="sibTrans" cxnId="{AAEF4D72-2E2C-43DF-8CAD-9F1EEE727BF9}">
      <dgm:prSet/>
      <dgm:spPr/>
      <dgm:t>
        <a:bodyPr/>
        <a:lstStyle/>
        <a:p>
          <a:endParaRPr lang="ru-RU"/>
        </a:p>
      </dgm:t>
    </dgm:pt>
    <dgm:pt modelId="{FA4AC00C-C5A8-48A4-A6CB-0BFA0215577F}">
      <dgm:prSet phldrT="[Текст]" custScaleX="132078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1AC3827-08CB-418A-B432-842D50212E97}" type="parTrans" cxnId="{CC228D78-D9B3-4D2F-AB80-83A2F49145E5}">
      <dgm:prSet/>
      <dgm:spPr/>
      <dgm:t>
        <a:bodyPr/>
        <a:lstStyle/>
        <a:p>
          <a:endParaRPr lang="ru-RU"/>
        </a:p>
      </dgm:t>
    </dgm:pt>
    <dgm:pt modelId="{5CB26F84-969D-4264-AB41-25528459C78F}" type="sibTrans" cxnId="{CC228D78-D9B3-4D2F-AB80-83A2F49145E5}">
      <dgm:prSet/>
      <dgm:spPr/>
      <dgm:t>
        <a:bodyPr/>
        <a:lstStyle/>
        <a:p>
          <a:endParaRPr lang="ru-RU"/>
        </a:p>
      </dgm:t>
    </dgm:pt>
    <dgm:pt modelId="{3EB92E68-30C7-488D-AE71-6F7ADA31DEE0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Секстинг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D812CF-60A4-4493-AB66-E413E9DFDE4C}" type="parTrans" cxnId="{8F3777A2-1C1F-42C0-8946-84EC3BBC5149}">
      <dgm:prSet/>
      <dgm:spPr/>
      <dgm:t>
        <a:bodyPr/>
        <a:lstStyle/>
        <a:p>
          <a:endParaRPr lang="ru-RU"/>
        </a:p>
      </dgm:t>
    </dgm:pt>
    <dgm:pt modelId="{2EEB37BD-603E-40B5-A41D-BAA7D49AB06E}" type="sibTrans" cxnId="{8F3777A2-1C1F-42C0-8946-84EC3BBC5149}">
      <dgm:prSet/>
      <dgm:spPr/>
      <dgm:t>
        <a:bodyPr/>
        <a:lstStyle/>
        <a:p>
          <a:endParaRPr lang="ru-RU"/>
        </a:p>
      </dgm:t>
    </dgm:pt>
    <dgm:pt modelId="{DC5E793B-14C7-4B36-9557-69A06466A94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Сваттинг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C39F77-3706-4E1D-93E5-8BE671164670}" type="parTrans" cxnId="{7F021C72-BF58-471A-8017-51EBD8ACDA2F}">
      <dgm:prSet/>
      <dgm:spPr/>
      <dgm:t>
        <a:bodyPr/>
        <a:lstStyle/>
        <a:p>
          <a:endParaRPr lang="ru-RU"/>
        </a:p>
      </dgm:t>
    </dgm:pt>
    <dgm:pt modelId="{6211C32F-2910-409B-A8F9-C4F67EFB96DA}" type="sibTrans" cxnId="{7F021C72-BF58-471A-8017-51EBD8ACDA2F}">
      <dgm:prSet/>
      <dgm:spPr/>
      <dgm:t>
        <a:bodyPr/>
        <a:lstStyle/>
        <a:p>
          <a:endParaRPr lang="ru-RU"/>
        </a:p>
      </dgm:t>
    </dgm:pt>
    <dgm:pt modelId="{DA7E4C4A-4179-4E4E-89AC-06953DDB7AA5}" type="pres">
      <dgm:prSet presAssocID="{ED462DB0-DA9A-4C8D-A1D3-E0DC97ABD7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259A8-2143-4F0F-946B-3F3EBE180F48}" type="pres">
      <dgm:prSet presAssocID="{F5C51E4A-E067-45B2-8827-28083710C990}" presName="centerShape" presStyleLbl="node0" presStyleIdx="0" presStyleCnt="1" custScaleX="202625" custScaleY="172625"/>
      <dgm:spPr/>
      <dgm:t>
        <a:bodyPr/>
        <a:lstStyle/>
        <a:p>
          <a:endParaRPr lang="ru-RU"/>
        </a:p>
      </dgm:t>
    </dgm:pt>
    <dgm:pt modelId="{5DB9B913-0F20-4672-8706-97766640F14B}" type="pres">
      <dgm:prSet presAssocID="{CF00D161-A7DB-4032-8E96-F5207EA21133}" presName="node" presStyleLbl="node1" presStyleIdx="0" presStyleCnt="11" custScaleX="137840" custScaleY="10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6925E-57FE-4386-995D-437193FFFDFA}" type="pres">
      <dgm:prSet presAssocID="{CF00D161-A7DB-4032-8E96-F5207EA21133}" presName="dummy" presStyleCnt="0"/>
      <dgm:spPr/>
    </dgm:pt>
    <dgm:pt modelId="{0B6E2048-EEED-4414-B6C4-B669A54E07FE}" type="pres">
      <dgm:prSet presAssocID="{F6F72730-9F15-4D70-B8DF-DE09DB42832C}" presName="sibTrans" presStyleLbl="sibTrans2D1" presStyleIdx="0" presStyleCnt="11"/>
      <dgm:spPr/>
      <dgm:t>
        <a:bodyPr/>
        <a:lstStyle/>
        <a:p>
          <a:endParaRPr lang="ru-RU"/>
        </a:p>
      </dgm:t>
    </dgm:pt>
    <dgm:pt modelId="{9CF5BEC5-E2C7-446D-AB8C-5516A6949ECB}" type="pres">
      <dgm:prSet presAssocID="{006370BE-52A0-40F5-B2A6-21687DE427B8}" presName="node" presStyleLbl="node1" presStyleIdx="1" presStyleCnt="11" custScaleX="118522" custScaleY="9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05327-6DFF-4F13-A3D6-4FB549536B1D}" type="pres">
      <dgm:prSet presAssocID="{006370BE-52A0-40F5-B2A6-21687DE427B8}" presName="dummy" presStyleCnt="0"/>
      <dgm:spPr/>
    </dgm:pt>
    <dgm:pt modelId="{0864C4CA-2B62-4785-B730-4A602A634382}" type="pres">
      <dgm:prSet presAssocID="{FA6A58B1-7D6C-4501-9749-D3343F9F790C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64BA2B8C-DDF8-4332-BF0D-36002BB4B3E5}" type="pres">
      <dgm:prSet presAssocID="{3EB92E68-30C7-488D-AE71-6F7ADA31DEE0}" presName="node" presStyleLbl="node1" presStyleIdx="2" presStyleCnt="11" custScaleX="137840" custScaleY="10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7C70F-3A34-46E2-AFAB-C6A6FD002BC6}" type="pres">
      <dgm:prSet presAssocID="{3EB92E68-30C7-488D-AE71-6F7ADA31DEE0}" presName="dummy" presStyleCnt="0"/>
      <dgm:spPr/>
    </dgm:pt>
    <dgm:pt modelId="{51D0DAB2-D9AF-49A9-8ADD-EE7B03453494}" type="pres">
      <dgm:prSet presAssocID="{2EEB37BD-603E-40B5-A41D-BAA7D49AB06E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2ECB123A-31D8-4EB3-AA59-A55C7C5794B8}" type="pres">
      <dgm:prSet presAssocID="{DC5E793B-14C7-4B36-9557-69A06466A941}" presName="node" presStyleLbl="node1" presStyleIdx="3" presStyleCnt="11" custScaleX="137840" custScaleY="10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E6A07-A62D-4AD7-9A38-955ED681F9F4}" type="pres">
      <dgm:prSet presAssocID="{DC5E793B-14C7-4B36-9557-69A06466A941}" presName="dummy" presStyleCnt="0"/>
      <dgm:spPr/>
    </dgm:pt>
    <dgm:pt modelId="{BE90A526-2A0F-46F0-99D0-5E33CF465FF2}" type="pres">
      <dgm:prSet presAssocID="{6211C32F-2910-409B-A8F9-C4F67EFB96DA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280C3C13-2464-4B8B-B60F-C9243896BC3C}" type="pres">
      <dgm:prSet presAssocID="{A61B4F0E-A43C-4DEB-B9AF-CCEA0FDFB1F5}" presName="node" presStyleLbl="node1" presStyleIdx="4" presStyleCnt="11" custScaleX="13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A1FF-CB3A-45B4-A3DB-425260F941AC}" type="pres">
      <dgm:prSet presAssocID="{A61B4F0E-A43C-4DEB-B9AF-CCEA0FDFB1F5}" presName="dummy" presStyleCnt="0"/>
      <dgm:spPr/>
    </dgm:pt>
    <dgm:pt modelId="{9D385138-E0FC-496C-8DA8-A351E1E075A1}" type="pres">
      <dgm:prSet presAssocID="{A957208B-AE5B-4E56-8BB9-98A10F954FA7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373EBCB3-6C1D-488E-8B65-3AFC1433C156}" type="pres">
      <dgm:prSet presAssocID="{54988068-C68A-4EF8-8E8B-7F311E0A706B}" presName="node" presStyleLbl="node1" presStyleIdx="5" presStyleCnt="11" custScaleX="14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1EE4-87D0-40A3-887B-1EF7061A01C4}" type="pres">
      <dgm:prSet presAssocID="{54988068-C68A-4EF8-8E8B-7F311E0A706B}" presName="dummy" presStyleCnt="0"/>
      <dgm:spPr/>
    </dgm:pt>
    <dgm:pt modelId="{3F7D7080-6374-4047-99C4-9B23BFDBEB94}" type="pres">
      <dgm:prSet presAssocID="{0F23DA1D-F462-45F8-8A35-54CA2C64429E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E3FBFC17-82AA-4EA4-B508-7E6AAA7B7B82}" type="pres">
      <dgm:prSet presAssocID="{044B74F1-F247-4C6E-90A1-3A383745B19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6C11C-8DBC-4C96-A032-820713689851}" type="pres">
      <dgm:prSet presAssocID="{044B74F1-F247-4C6E-90A1-3A383745B19E}" presName="dummy" presStyleCnt="0"/>
      <dgm:spPr/>
    </dgm:pt>
    <dgm:pt modelId="{89E211FA-496D-4CB8-B82F-89C3D3F9BF37}" type="pres">
      <dgm:prSet presAssocID="{ACABF3E9-063D-4D2F-A8A8-9502DB60A9E6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F7EF9444-DAE2-4E52-AB57-462DD6BDFCAA}" type="pres">
      <dgm:prSet presAssocID="{B879EBE7-1F0F-4155-80D5-83FA2E230812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B8713-2666-43D8-A545-1690887D955E}" type="pres">
      <dgm:prSet presAssocID="{B879EBE7-1F0F-4155-80D5-83FA2E230812}" presName="dummy" presStyleCnt="0"/>
      <dgm:spPr/>
    </dgm:pt>
    <dgm:pt modelId="{E2BD3963-566F-4843-9D8E-49E166558F5D}" type="pres">
      <dgm:prSet presAssocID="{C54B77DD-A316-4749-82B9-AF33A65D6249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6F4F5A4F-CDBA-43FC-BDA2-A1311743DA26}" type="pres">
      <dgm:prSet presAssocID="{94A73B4F-A387-4D4C-9806-7CEF0793AC15}" presName="node" presStyleLbl="node1" presStyleIdx="8" presStyleCnt="11" custScaleX="12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F7809-FD9E-4EF8-99C5-83AA2E09F354}" type="pres">
      <dgm:prSet presAssocID="{94A73B4F-A387-4D4C-9806-7CEF0793AC15}" presName="dummy" presStyleCnt="0"/>
      <dgm:spPr/>
    </dgm:pt>
    <dgm:pt modelId="{446C092C-1956-42A8-89B9-1C35A1F7A048}" type="pres">
      <dgm:prSet presAssocID="{4B67FDD8-7B06-455E-941B-8E930C56BC76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3A0B78C1-54E4-4607-8AD0-BAB4C62C4036}" type="pres">
      <dgm:prSet presAssocID="{AB4C9CBA-BF21-4AC8-965A-D67D01B6E342}" presName="node" presStyleLbl="node1" presStyleIdx="9" presStyleCnt="11" custScaleX="13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D392A-7D4E-490D-AA7F-1F290960F0CE}" type="pres">
      <dgm:prSet presAssocID="{AB4C9CBA-BF21-4AC8-965A-D67D01B6E342}" presName="dummy" presStyleCnt="0"/>
      <dgm:spPr/>
    </dgm:pt>
    <dgm:pt modelId="{C609C217-8B97-4CC2-9BCD-5A12EB6BFE9D}" type="pres">
      <dgm:prSet presAssocID="{AAF3795A-6E48-468C-A965-7947E10C768F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47BE22DF-4992-429E-BF2B-9D777E593D8F}" type="pres">
      <dgm:prSet presAssocID="{F8ED3091-7C36-45C8-8478-D636506B1BEF}" presName="node" presStyleLbl="node1" presStyleIdx="10" presStyleCnt="11" custScaleX="157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E7A10-17CE-4331-8368-B0D433C186AC}" type="pres">
      <dgm:prSet presAssocID="{F8ED3091-7C36-45C8-8478-D636506B1BEF}" presName="dummy" presStyleCnt="0"/>
      <dgm:spPr/>
    </dgm:pt>
    <dgm:pt modelId="{FA78C64A-9E05-4440-A6B3-22B20326A7A5}" type="pres">
      <dgm:prSet presAssocID="{653620FD-E691-464E-8504-63FBAD7212F9}" presName="sibTrans" presStyleLbl="sibTrans2D1" presStyleIdx="10" presStyleCnt="11"/>
      <dgm:spPr/>
      <dgm:t>
        <a:bodyPr/>
        <a:lstStyle/>
        <a:p>
          <a:endParaRPr lang="ru-RU"/>
        </a:p>
      </dgm:t>
    </dgm:pt>
  </dgm:ptLst>
  <dgm:cxnLst>
    <dgm:cxn modelId="{AA3B1423-A397-4B06-ACA7-CD4C2349F596}" type="presOf" srcId="{B879EBE7-1F0F-4155-80D5-83FA2E230812}" destId="{F7EF9444-DAE2-4E52-AB57-462DD6BDFCAA}" srcOrd="0" destOrd="0" presId="urn:microsoft.com/office/officeart/2005/8/layout/radial6"/>
    <dgm:cxn modelId="{B6D09ACC-EFC5-4D54-B869-73707BDBF568}" type="presOf" srcId="{AAF3795A-6E48-468C-A965-7947E10C768F}" destId="{C609C217-8B97-4CC2-9BCD-5A12EB6BFE9D}" srcOrd="0" destOrd="0" presId="urn:microsoft.com/office/officeart/2005/8/layout/radial6"/>
    <dgm:cxn modelId="{ED352A3C-0165-4048-81DF-44CF666568F0}" srcId="{F5C51E4A-E067-45B2-8827-28083710C990}" destId="{54988068-C68A-4EF8-8E8B-7F311E0A706B}" srcOrd="5" destOrd="0" parTransId="{B476A0B2-8063-41EC-BF9B-85666F861B86}" sibTransId="{0F23DA1D-F462-45F8-8A35-54CA2C64429E}"/>
    <dgm:cxn modelId="{412FE109-D9F8-4AF5-A4EE-22267E43A0FA}" type="presOf" srcId="{FA6A58B1-7D6C-4501-9749-D3343F9F790C}" destId="{0864C4CA-2B62-4785-B730-4A602A634382}" srcOrd="0" destOrd="0" presId="urn:microsoft.com/office/officeart/2005/8/layout/radial6"/>
    <dgm:cxn modelId="{4D9CFD8E-2DB9-4320-B122-CE58322D08B9}" type="presOf" srcId="{AB4C9CBA-BF21-4AC8-965A-D67D01B6E342}" destId="{3A0B78C1-54E4-4607-8AD0-BAB4C62C4036}" srcOrd="0" destOrd="0" presId="urn:microsoft.com/office/officeart/2005/8/layout/radial6"/>
    <dgm:cxn modelId="{B576548B-847D-4FE1-9F03-86CBB9AF891A}" type="presOf" srcId="{653620FD-E691-464E-8504-63FBAD7212F9}" destId="{FA78C64A-9E05-4440-A6B3-22B20326A7A5}" srcOrd="0" destOrd="0" presId="urn:microsoft.com/office/officeart/2005/8/layout/radial6"/>
    <dgm:cxn modelId="{9E29CCFD-8742-405D-B30A-A4CDAFA117CE}" type="presOf" srcId="{0F23DA1D-F462-45F8-8A35-54CA2C64429E}" destId="{3F7D7080-6374-4047-99C4-9B23BFDBEB94}" srcOrd="0" destOrd="0" presId="urn:microsoft.com/office/officeart/2005/8/layout/radial6"/>
    <dgm:cxn modelId="{7602753A-3B13-486C-A09B-73C1B51B5004}" type="presOf" srcId="{006370BE-52A0-40F5-B2A6-21687DE427B8}" destId="{9CF5BEC5-E2C7-446D-AB8C-5516A6949ECB}" srcOrd="0" destOrd="0" presId="urn:microsoft.com/office/officeart/2005/8/layout/radial6"/>
    <dgm:cxn modelId="{36552A30-EF0B-4AE9-B504-8FF1F6DC64BF}" type="presOf" srcId="{6211C32F-2910-409B-A8F9-C4F67EFB96DA}" destId="{BE90A526-2A0F-46F0-99D0-5E33CF465FF2}" srcOrd="0" destOrd="0" presId="urn:microsoft.com/office/officeart/2005/8/layout/radial6"/>
    <dgm:cxn modelId="{8F3777A2-1C1F-42C0-8946-84EC3BBC5149}" srcId="{F5C51E4A-E067-45B2-8827-28083710C990}" destId="{3EB92E68-30C7-488D-AE71-6F7ADA31DEE0}" srcOrd="2" destOrd="0" parTransId="{84D812CF-60A4-4493-AB66-E413E9DFDE4C}" sibTransId="{2EEB37BD-603E-40B5-A41D-BAA7D49AB06E}"/>
    <dgm:cxn modelId="{E6590604-38AD-4A03-B663-5AC1A780E7C6}" type="presOf" srcId="{A61B4F0E-A43C-4DEB-B9AF-CCEA0FDFB1F5}" destId="{280C3C13-2464-4B8B-B60F-C9243896BC3C}" srcOrd="0" destOrd="0" presId="urn:microsoft.com/office/officeart/2005/8/layout/radial6"/>
    <dgm:cxn modelId="{1BCA3888-2EA2-42CC-A487-8AD6D1441994}" srcId="{F5C51E4A-E067-45B2-8827-28083710C990}" destId="{044B74F1-F247-4C6E-90A1-3A383745B19E}" srcOrd="6" destOrd="0" parTransId="{E5EDBC91-BA07-491D-BDE8-26C37DC1201E}" sibTransId="{ACABF3E9-063D-4D2F-A8A8-9502DB60A9E6}"/>
    <dgm:cxn modelId="{E8D00F74-F94D-4CA1-ACEA-36C4DCCF2F4D}" type="presOf" srcId="{F6F72730-9F15-4D70-B8DF-DE09DB42832C}" destId="{0B6E2048-EEED-4414-B6C4-B669A54E07FE}" srcOrd="0" destOrd="0" presId="urn:microsoft.com/office/officeart/2005/8/layout/radial6"/>
    <dgm:cxn modelId="{293C60A6-A146-40B7-8EC0-91B1663299F0}" type="presOf" srcId="{F5C51E4A-E067-45B2-8827-28083710C990}" destId="{F0D259A8-2143-4F0F-946B-3F3EBE180F48}" srcOrd="0" destOrd="0" presId="urn:microsoft.com/office/officeart/2005/8/layout/radial6"/>
    <dgm:cxn modelId="{626A6051-9D02-4314-B5C1-4C2FE1F6D2FE}" srcId="{ED462DB0-DA9A-4C8D-A1D3-E0DC97ABD777}" destId="{F5C51E4A-E067-45B2-8827-28083710C990}" srcOrd="0" destOrd="0" parTransId="{654B374D-614C-4383-9E61-8AAFEC8EFE55}" sibTransId="{4177847C-EBBC-47DC-88DC-CF183E567221}"/>
    <dgm:cxn modelId="{0D0BCADC-B642-43B7-8E00-B7A137816B06}" srcId="{F5C51E4A-E067-45B2-8827-28083710C990}" destId="{94A73B4F-A387-4D4C-9806-7CEF0793AC15}" srcOrd="8" destOrd="0" parTransId="{9A43A8B1-2BE1-4FC2-9D26-8211E46D456F}" sibTransId="{4B67FDD8-7B06-455E-941B-8E930C56BC76}"/>
    <dgm:cxn modelId="{08A30E71-61DB-431B-9706-C55D00142BE0}" srcId="{F5C51E4A-E067-45B2-8827-28083710C990}" destId="{F8ED3091-7C36-45C8-8478-D636506B1BEF}" srcOrd="10" destOrd="0" parTransId="{75558A2E-732D-4732-B619-BF383E4A7B67}" sibTransId="{653620FD-E691-464E-8504-63FBAD7212F9}"/>
    <dgm:cxn modelId="{81965433-C970-46DE-9C95-D233B58A2518}" srcId="{F5C51E4A-E067-45B2-8827-28083710C990}" destId="{B879EBE7-1F0F-4155-80D5-83FA2E230812}" srcOrd="7" destOrd="0" parTransId="{59F4C63F-DCA9-4EDB-8179-5324B0D1BDD2}" sibTransId="{C54B77DD-A316-4749-82B9-AF33A65D6249}"/>
    <dgm:cxn modelId="{AAEF4D72-2E2C-43DF-8CAD-9F1EEE727BF9}" srcId="{ED462DB0-DA9A-4C8D-A1D3-E0DC97ABD777}" destId="{4EF0BA1E-CB5A-48F9-9499-32B70A716F8E}" srcOrd="1" destOrd="0" parTransId="{F475ACEB-7EBF-4B6D-8E34-73284BB26B14}" sibTransId="{51E50844-60D0-4E83-AD5F-0008FECCFA59}"/>
    <dgm:cxn modelId="{7F021C72-BF58-471A-8017-51EBD8ACDA2F}" srcId="{F5C51E4A-E067-45B2-8827-28083710C990}" destId="{DC5E793B-14C7-4B36-9557-69A06466A941}" srcOrd="3" destOrd="0" parTransId="{A1C39F77-3706-4E1D-93E5-8BE671164670}" sibTransId="{6211C32F-2910-409B-A8F9-C4F67EFB96DA}"/>
    <dgm:cxn modelId="{1B5FABF3-A96E-4A11-94C5-CF66889E9D1B}" type="presOf" srcId="{044B74F1-F247-4C6E-90A1-3A383745B19E}" destId="{E3FBFC17-82AA-4EA4-B508-7E6AAA7B7B82}" srcOrd="0" destOrd="0" presId="urn:microsoft.com/office/officeart/2005/8/layout/radial6"/>
    <dgm:cxn modelId="{E9311662-F13A-40A4-9E32-E16C33E21EF3}" type="presOf" srcId="{4B67FDD8-7B06-455E-941B-8E930C56BC76}" destId="{446C092C-1956-42A8-89B9-1C35A1F7A048}" srcOrd="0" destOrd="0" presId="urn:microsoft.com/office/officeart/2005/8/layout/radial6"/>
    <dgm:cxn modelId="{5CCED106-3861-4F13-8109-D7D0695D24CA}" type="presOf" srcId="{ACABF3E9-063D-4D2F-A8A8-9502DB60A9E6}" destId="{89E211FA-496D-4CB8-B82F-89C3D3F9BF37}" srcOrd="0" destOrd="0" presId="urn:microsoft.com/office/officeart/2005/8/layout/radial6"/>
    <dgm:cxn modelId="{AF711873-1757-4F42-A222-11861F0120BF}" type="presOf" srcId="{F8ED3091-7C36-45C8-8478-D636506B1BEF}" destId="{47BE22DF-4992-429E-BF2B-9D777E593D8F}" srcOrd="0" destOrd="0" presId="urn:microsoft.com/office/officeart/2005/8/layout/radial6"/>
    <dgm:cxn modelId="{0BF59AE5-77F4-434F-8DBE-2DD601ACDBEB}" srcId="{F5C51E4A-E067-45B2-8827-28083710C990}" destId="{A61B4F0E-A43C-4DEB-B9AF-CCEA0FDFB1F5}" srcOrd="4" destOrd="0" parTransId="{5CDCD40B-D0BA-4EEF-B25D-D11F03A78243}" sibTransId="{A957208B-AE5B-4E56-8BB9-98A10F954FA7}"/>
    <dgm:cxn modelId="{863A18B1-12D4-4070-85CC-AA4E315DE22C}" type="presOf" srcId="{2EEB37BD-603E-40B5-A41D-BAA7D49AB06E}" destId="{51D0DAB2-D9AF-49A9-8ADD-EE7B03453494}" srcOrd="0" destOrd="0" presId="urn:microsoft.com/office/officeart/2005/8/layout/radial6"/>
    <dgm:cxn modelId="{522AC1D9-342B-4B56-BE4A-52BCE978F0E1}" type="presOf" srcId="{3EB92E68-30C7-488D-AE71-6F7ADA31DEE0}" destId="{64BA2B8C-DDF8-4332-BF0D-36002BB4B3E5}" srcOrd="0" destOrd="0" presId="urn:microsoft.com/office/officeart/2005/8/layout/radial6"/>
    <dgm:cxn modelId="{CC228D78-D9B3-4D2F-AB80-83A2F49145E5}" srcId="{ED462DB0-DA9A-4C8D-A1D3-E0DC97ABD777}" destId="{FA4AC00C-C5A8-48A4-A6CB-0BFA0215577F}" srcOrd="2" destOrd="0" parTransId="{01AC3827-08CB-418A-B432-842D50212E97}" sibTransId="{5CB26F84-969D-4264-AB41-25528459C78F}"/>
    <dgm:cxn modelId="{5B23B704-E88D-4494-A42A-2EB2A262E5C4}" type="presOf" srcId="{DC5E793B-14C7-4B36-9557-69A06466A941}" destId="{2ECB123A-31D8-4EB3-AA59-A55C7C5794B8}" srcOrd="0" destOrd="0" presId="urn:microsoft.com/office/officeart/2005/8/layout/radial6"/>
    <dgm:cxn modelId="{DE3D73F3-1B0F-4585-977C-CB3682D77EF8}" type="presOf" srcId="{CF00D161-A7DB-4032-8E96-F5207EA21133}" destId="{5DB9B913-0F20-4672-8706-97766640F14B}" srcOrd="0" destOrd="0" presId="urn:microsoft.com/office/officeart/2005/8/layout/radial6"/>
    <dgm:cxn modelId="{AE7B8A24-B275-40AB-9438-92B90343C13B}" type="presOf" srcId="{54988068-C68A-4EF8-8E8B-7F311E0A706B}" destId="{373EBCB3-6C1D-488E-8B65-3AFC1433C156}" srcOrd="0" destOrd="0" presId="urn:microsoft.com/office/officeart/2005/8/layout/radial6"/>
    <dgm:cxn modelId="{EFFEA9C9-684E-4D7C-977B-5D8B5699D16E}" type="presOf" srcId="{94A73B4F-A387-4D4C-9806-7CEF0793AC15}" destId="{6F4F5A4F-CDBA-43FC-BDA2-A1311743DA26}" srcOrd="0" destOrd="0" presId="urn:microsoft.com/office/officeart/2005/8/layout/radial6"/>
    <dgm:cxn modelId="{B09162D8-7D3C-45DA-93F8-41558D4743EF}" type="presOf" srcId="{C54B77DD-A316-4749-82B9-AF33A65D6249}" destId="{E2BD3963-566F-4843-9D8E-49E166558F5D}" srcOrd="0" destOrd="0" presId="urn:microsoft.com/office/officeart/2005/8/layout/radial6"/>
    <dgm:cxn modelId="{E3DF6505-9DB0-47EC-AE63-B72539547F0A}" srcId="{F5C51E4A-E067-45B2-8827-28083710C990}" destId="{AB4C9CBA-BF21-4AC8-965A-D67D01B6E342}" srcOrd="9" destOrd="0" parTransId="{0E3DB2BC-134A-40F3-820A-A2A1FA9988ED}" sibTransId="{AAF3795A-6E48-468C-A965-7947E10C768F}"/>
    <dgm:cxn modelId="{2FEA08DF-90AE-440A-A3C8-1415A5B7E0EC}" srcId="{F5C51E4A-E067-45B2-8827-28083710C990}" destId="{CF00D161-A7DB-4032-8E96-F5207EA21133}" srcOrd="0" destOrd="0" parTransId="{9E87973C-72FB-4449-9986-FB06112A80C4}" sibTransId="{F6F72730-9F15-4D70-B8DF-DE09DB42832C}"/>
    <dgm:cxn modelId="{EB5ACBC8-333B-4102-8FC8-81C6345C213C}" type="presOf" srcId="{ED462DB0-DA9A-4C8D-A1D3-E0DC97ABD777}" destId="{DA7E4C4A-4179-4E4E-89AC-06953DDB7AA5}" srcOrd="0" destOrd="0" presId="urn:microsoft.com/office/officeart/2005/8/layout/radial6"/>
    <dgm:cxn modelId="{CAFD94F1-D69A-4BCF-8D46-3D8775D57C25}" type="presOf" srcId="{A957208B-AE5B-4E56-8BB9-98A10F954FA7}" destId="{9D385138-E0FC-496C-8DA8-A351E1E075A1}" srcOrd="0" destOrd="0" presId="urn:microsoft.com/office/officeart/2005/8/layout/radial6"/>
    <dgm:cxn modelId="{1E636377-AA50-477B-B363-50E4001C4EA4}" srcId="{F5C51E4A-E067-45B2-8827-28083710C990}" destId="{006370BE-52A0-40F5-B2A6-21687DE427B8}" srcOrd="1" destOrd="0" parTransId="{3378F515-DFA4-4652-9EC0-D5368986E599}" sibTransId="{FA6A58B1-7D6C-4501-9749-D3343F9F790C}"/>
    <dgm:cxn modelId="{12180CE7-411D-472C-9573-E726A06D1E58}" type="presParOf" srcId="{DA7E4C4A-4179-4E4E-89AC-06953DDB7AA5}" destId="{F0D259A8-2143-4F0F-946B-3F3EBE180F48}" srcOrd="0" destOrd="0" presId="urn:microsoft.com/office/officeart/2005/8/layout/radial6"/>
    <dgm:cxn modelId="{4163CD12-B2D7-4995-A7D5-A7022E73C6DD}" type="presParOf" srcId="{DA7E4C4A-4179-4E4E-89AC-06953DDB7AA5}" destId="{5DB9B913-0F20-4672-8706-97766640F14B}" srcOrd="1" destOrd="0" presId="urn:microsoft.com/office/officeart/2005/8/layout/radial6"/>
    <dgm:cxn modelId="{8775C430-DAA3-4CE8-A077-1EB343764558}" type="presParOf" srcId="{DA7E4C4A-4179-4E4E-89AC-06953DDB7AA5}" destId="{A6E6925E-57FE-4386-995D-437193FFFDFA}" srcOrd="2" destOrd="0" presId="urn:microsoft.com/office/officeart/2005/8/layout/radial6"/>
    <dgm:cxn modelId="{F3A73B24-448B-4715-8E70-56D607822015}" type="presParOf" srcId="{DA7E4C4A-4179-4E4E-89AC-06953DDB7AA5}" destId="{0B6E2048-EEED-4414-B6C4-B669A54E07FE}" srcOrd="3" destOrd="0" presId="urn:microsoft.com/office/officeart/2005/8/layout/radial6"/>
    <dgm:cxn modelId="{59775FB1-131C-4854-A3E4-F7F95AC44BC2}" type="presParOf" srcId="{DA7E4C4A-4179-4E4E-89AC-06953DDB7AA5}" destId="{9CF5BEC5-E2C7-446D-AB8C-5516A6949ECB}" srcOrd="4" destOrd="0" presId="urn:microsoft.com/office/officeart/2005/8/layout/radial6"/>
    <dgm:cxn modelId="{8873126E-191A-485D-9E8F-48EDE5E1C188}" type="presParOf" srcId="{DA7E4C4A-4179-4E4E-89AC-06953DDB7AA5}" destId="{F2A05327-6DFF-4F13-A3D6-4FB549536B1D}" srcOrd="5" destOrd="0" presId="urn:microsoft.com/office/officeart/2005/8/layout/radial6"/>
    <dgm:cxn modelId="{49D59407-F6B0-4030-A3A3-8143A2571A8A}" type="presParOf" srcId="{DA7E4C4A-4179-4E4E-89AC-06953DDB7AA5}" destId="{0864C4CA-2B62-4785-B730-4A602A634382}" srcOrd="6" destOrd="0" presId="urn:microsoft.com/office/officeart/2005/8/layout/radial6"/>
    <dgm:cxn modelId="{4D3823CF-8FC7-4BFD-84DB-81E6CCCA559F}" type="presParOf" srcId="{DA7E4C4A-4179-4E4E-89AC-06953DDB7AA5}" destId="{64BA2B8C-DDF8-4332-BF0D-36002BB4B3E5}" srcOrd="7" destOrd="0" presId="urn:microsoft.com/office/officeart/2005/8/layout/radial6"/>
    <dgm:cxn modelId="{361B7DA3-559A-4092-B2D1-030C278AC0AD}" type="presParOf" srcId="{DA7E4C4A-4179-4E4E-89AC-06953DDB7AA5}" destId="{5E67C70F-3A34-46E2-AFAB-C6A6FD002BC6}" srcOrd="8" destOrd="0" presId="urn:microsoft.com/office/officeart/2005/8/layout/radial6"/>
    <dgm:cxn modelId="{5096F1CE-21F3-4EB1-A064-A10FE131C712}" type="presParOf" srcId="{DA7E4C4A-4179-4E4E-89AC-06953DDB7AA5}" destId="{51D0DAB2-D9AF-49A9-8ADD-EE7B03453494}" srcOrd="9" destOrd="0" presId="urn:microsoft.com/office/officeart/2005/8/layout/radial6"/>
    <dgm:cxn modelId="{BFF2CAEF-B710-4757-AAA4-FD7EF6B350E9}" type="presParOf" srcId="{DA7E4C4A-4179-4E4E-89AC-06953DDB7AA5}" destId="{2ECB123A-31D8-4EB3-AA59-A55C7C5794B8}" srcOrd="10" destOrd="0" presId="urn:microsoft.com/office/officeart/2005/8/layout/radial6"/>
    <dgm:cxn modelId="{8C285AA1-7BFD-4F64-8582-C31FF306AA71}" type="presParOf" srcId="{DA7E4C4A-4179-4E4E-89AC-06953DDB7AA5}" destId="{8D9E6A07-A62D-4AD7-9A38-955ED681F9F4}" srcOrd="11" destOrd="0" presId="urn:microsoft.com/office/officeart/2005/8/layout/radial6"/>
    <dgm:cxn modelId="{3F9AE104-ED5F-4A52-80D3-AA74A66D53FA}" type="presParOf" srcId="{DA7E4C4A-4179-4E4E-89AC-06953DDB7AA5}" destId="{BE90A526-2A0F-46F0-99D0-5E33CF465FF2}" srcOrd="12" destOrd="0" presId="urn:microsoft.com/office/officeart/2005/8/layout/radial6"/>
    <dgm:cxn modelId="{B64BB256-A9B0-4229-8E77-66F9241969B2}" type="presParOf" srcId="{DA7E4C4A-4179-4E4E-89AC-06953DDB7AA5}" destId="{280C3C13-2464-4B8B-B60F-C9243896BC3C}" srcOrd="13" destOrd="0" presId="urn:microsoft.com/office/officeart/2005/8/layout/radial6"/>
    <dgm:cxn modelId="{5D229671-BBC4-4A28-AD0C-922C932ECCAB}" type="presParOf" srcId="{DA7E4C4A-4179-4E4E-89AC-06953DDB7AA5}" destId="{3A9CA1FF-CB3A-45B4-A3DB-425260F941AC}" srcOrd="14" destOrd="0" presId="urn:microsoft.com/office/officeart/2005/8/layout/radial6"/>
    <dgm:cxn modelId="{6F2B7620-407D-4272-977A-D20A5B82CC8E}" type="presParOf" srcId="{DA7E4C4A-4179-4E4E-89AC-06953DDB7AA5}" destId="{9D385138-E0FC-496C-8DA8-A351E1E075A1}" srcOrd="15" destOrd="0" presId="urn:microsoft.com/office/officeart/2005/8/layout/radial6"/>
    <dgm:cxn modelId="{3B252DD0-D94B-4415-9126-6125FD7F482E}" type="presParOf" srcId="{DA7E4C4A-4179-4E4E-89AC-06953DDB7AA5}" destId="{373EBCB3-6C1D-488E-8B65-3AFC1433C156}" srcOrd="16" destOrd="0" presId="urn:microsoft.com/office/officeart/2005/8/layout/radial6"/>
    <dgm:cxn modelId="{25BB2ED9-0D18-4C39-8B03-204244641EE4}" type="presParOf" srcId="{DA7E4C4A-4179-4E4E-89AC-06953DDB7AA5}" destId="{D7091EE4-87D0-40A3-887B-1EF7061A01C4}" srcOrd="17" destOrd="0" presId="urn:microsoft.com/office/officeart/2005/8/layout/radial6"/>
    <dgm:cxn modelId="{263910E6-B643-47DC-A285-F0D71FC380DF}" type="presParOf" srcId="{DA7E4C4A-4179-4E4E-89AC-06953DDB7AA5}" destId="{3F7D7080-6374-4047-99C4-9B23BFDBEB94}" srcOrd="18" destOrd="0" presId="urn:microsoft.com/office/officeart/2005/8/layout/radial6"/>
    <dgm:cxn modelId="{89A4072A-B788-4CAE-A516-F11BF7187C0C}" type="presParOf" srcId="{DA7E4C4A-4179-4E4E-89AC-06953DDB7AA5}" destId="{E3FBFC17-82AA-4EA4-B508-7E6AAA7B7B82}" srcOrd="19" destOrd="0" presId="urn:microsoft.com/office/officeart/2005/8/layout/radial6"/>
    <dgm:cxn modelId="{9E77A097-1D7F-4C3B-A58B-A718F5C24A26}" type="presParOf" srcId="{DA7E4C4A-4179-4E4E-89AC-06953DDB7AA5}" destId="{8066C11C-8DBC-4C96-A032-820713689851}" srcOrd="20" destOrd="0" presId="urn:microsoft.com/office/officeart/2005/8/layout/radial6"/>
    <dgm:cxn modelId="{C4356EA6-23E2-4580-9070-C508509AC150}" type="presParOf" srcId="{DA7E4C4A-4179-4E4E-89AC-06953DDB7AA5}" destId="{89E211FA-496D-4CB8-B82F-89C3D3F9BF37}" srcOrd="21" destOrd="0" presId="urn:microsoft.com/office/officeart/2005/8/layout/radial6"/>
    <dgm:cxn modelId="{A7700FC9-0063-424D-A40B-9DC16FDC20DE}" type="presParOf" srcId="{DA7E4C4A-4179-4E4E-89AC-06953DDB7AA5}" destId="{F7EF9444-DAE2-4E52-AB57-462DD6BDFCAA}" srcOrd="22" destOrd="0" presId="urn:microsoft.com/office/officeart/2005/8/layout/radial6"/>
    <dgm:cxn modelId="{2DC9A7BE-8E74-46A0-83E6-2D5E78770207}" type="presParOf" srcId="{DA7E4C4A-4179-4E4E-89AC-06953DDB7AA5}" destId="{9ABB8713-2666-43D8-A545-1690887D955E}" srcOrd="23" destOrd="0" presId="urn:microsoft.com/office/officeart/2005/8/layout/radial6"/>
    <dgm:cxn modelId="{69F10D2D-5935-4D9A-ABC3-7166F102C4D2}" type="presParOf" srcId="{DA7E4C4A-4179-4E4E-89AC-06953DDB7AA5}" destId="{E2BD3963-566F-4843-9D8E-49E166558F5D}" srcOrd="24" destOrd="0" presId="urn:microsoft.com/office/officeart/2005/8/layout/radial6"/>
    <dgm:cxn modelId="{EBF065DE-A55A-4222-8988-7C3FC7BD8D14}" type="presParOf" srcId="{DA7E4C4A-4179-4E4E-89AC-06953DDB7AA5}" destId="{6F4F5A4F-CDBA-43FC-BDA2-A1311743DA26}" srcOrd="25" destOrd="0" presId="urn:microsoft.com/office/officeart/2005/8/layout/radial6"/>
    <dgm:cxn modelId="{282AF1EE-A848-48EF-8FB6-9195AD41E045}" type="presParOf" srcId="{DA7E4C4A-4179-4E4E-89AC-06953DDB7AA5}" destId="{4C7F7809-FD9E-4EF8-99C5-83AA2E09F354}" srcOrd="26" destOrd="0" presId="urn:microsoft.com/office/officeart/2005/8/layout/radial6"/>
    <dgm:cxn modelId="{66FAEE2D-1608-47D4-8AD5-30605A1EE069}" type="presParOf" srcId="{DA7E4C4A-4179-4E4E-89AC-06953DDB7AA5}" destId="{446C092C-1956-42A8-89B9-1C35A1F7A048}" srcOrd="27" destOrd="0" presId="urn:microsoft.com/office/officeart/2005/8/layout/radial6"/>
    <dgm:cxn modelId="{BF2C376C-3B0A-4553-A798-371B6FCE16B4}" type="presParOf" srcId="{DA7E4C4A-4179-4E4E-89AC-06953DDB7AA5}" destId="{3A0B78C1-54E4-4607-8AD0-BAB4C62C4036}" srcOrd="28" destOrd="0" presId="urn:microsoft.com/office/officeart/2005/8/layout/radial6"/>
    <dgm:cxn modelId="{5990DA51-4279-43B4-B792-E6631E5F127A}" type="presParOf" srcId="{DA7E4C4A-4179-4E4E-89AC-06953DDB7AA5}" destId="{B75D392A-7D4E-490D-AA7F-1F290960F0CE}" srcOrd="29" destOrd="0" presId="urn:microsoft.com/office/officeart/2005/8/layout/radial6"/>
    <dgm:cxn modelId="{90930C95-DD6A-4AC2-A789-E15ABE65A93E}" type="presParOf" srcId="{DA7E4C4A-4179-4E4E-89AC-06953DDB7AA5}" destId="{C609C217-8B97-4CC2-9BCD-5A12EB6BFE9D}" srcOrd="30" destOrd="0" presId="urn:microsoft.com/office/officeart/2005/8/layout/radial6"/>
    <dgm:cxn modelId="{73BF33E6-E719-4DF9-A6F7-3EB7AD4197CB}" type="presParOf" srcId="{DA7E4C4A-4179-4E4E-89AC-06953DDB7AA5}" destId="{47BE22DF-4992-429E-BF2B-9D777E593D8F}" srcOrd="31" destOrd="0" presId="urn:microsoft.com/office/officeart/2005/8/layout/radial6"/>
    <dgm:cxn modelId="{2C2A1778-8596-4E33-856C-7A9AE4D7E5FF}" type="presParOf" srcId="{DA7E4C4A-4179-4E4E-89AC-06953DDB7AA5}" destId="{B0CE7A10-17CE-4331-8368-B0D433C186AC}" srcOrd="32" destOrd="0" presId="urn:microsoft.com/office/officeart/2005/8/layout/radial6"/>
    <dgm:cxn modelId="{CCDAE643-1B0E-4DA9-861A-EDAC56B8FD5F}" type="presParOf" srcId="{DA7E4C4A-4179-4E4E-89AC-06953DDB7AA5}" destId="{FA78C64A-9E05-4440-A6B3-22B20326A7A5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8C64A-9E05-4440-A6B3-22B20326A7A5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4236364"/>
            <a:gd name="adj2" fmla="val 16200000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9C217-8B97-4CC2-9BCD-5A12EB6BFE9D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2272727"/>
            <a:gd name="adj2" fmla="val 14236364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C092C-1956-42A8-89B9-1C35A1F7A048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0309091"/>
            <a:gd name="adj2" fmla="val 12272727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D3963-566F-4843-9D8E-49E166558F5D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8345455"/>
            <a:gd name="adj2" fmla="val 10309091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211FA-496D-4CB8-B82F-89C3D3F9BF37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6381818"/>
            <a:gd name="adj2" fmla="val 834545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7080-6374-4047-99C4-9B23BFDBEB94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4418182"/>
            <a:gd name="adj2" fmla="val 6381818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85138-E0FC-496C-8DA8-A351E1E075A1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2454545"/>
            <a:gd name="adj2" fmla="val 4418182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0A526-2A0F-46F0-99D0-5E33CF465FF2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490909"/>
            <a:gd name="adj2" fmla="val 245454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DAB2-D9AF-49A9-8ADD-EE7B03453494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20127273"/>
            <a:gd name="adj2" fmla="val 490909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4C4CA-2B62-4785-B730-4A602A634382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8163636"/>
            <a:gd name="adj2" fmla="val 20127273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E2048-EEED-4414-B6C4-B669A54E07FE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6200000"/>
            <a:gd name="adj2" fmla="val 18163636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259A8-2143-4F0F-946B-3F3EBE180F48}">
      <dsp:nvSpPr>
        <dsp:cNvPr id="0" name=""/>
        <dsp:cNvSpPr/>
      </dsp:nvSpPr>
      <dsp:spPr>
        <a:xfrm>
          <a:off x="2755370" y="2153678"/>
          <a:ext cx="2967079" cy="25277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3189889" y="2523863"/>
        <a:ext cx="2098041" cy="1787413"/>
      </dsp:txXfrm>
    </dsp:sp>
    <dsp:sp modelId="{5DB9B913-0F20-4672-8706-97766640F14B}">
      <dsp:nvSpPr>
        <dsp:cNvPr id="0" name=""/>
        <dsp:cNvSpPr/>
      </dsp:nvSpPr>
      <dsp:spPr>
        <a:xfrm>
          <a:off x="3532463" y="718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Буллинг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9376" y="151545"/>
        <a:ext cx="999067" cy="728259"/>
      </dsp:txXfrm>
    </dsp:sp>
    <dsp:sp modelId="{9CF5BEC5-E2C7-446D-AB8C-5516A6949ECB}">
      <dsp:nvSpPr>
        <dsp:cNvPr id="0" name=""/>
        <dsp:cNvSpPr/>
      </dsp:nvSpPr>
      <dsp:spPr>
        <a:xfrm>
          <a:off x="5200353" y="469963"/>
          <a:ext cx="1214879" cy="101275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Вейпинг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8268" y="618277"/>
        <a:ext cx="859049" cy="716126"/>
      </dsp:txXfrm>
    </dsp:sp>
    <dsp:sp modelId="{64BA2B8C-DDF8-4332-BF0D-36002BB4B3E5}">
      <dsp:nvSpPr>
        <dsp:cNvPr id="0" name=""/>
        <dsp:cNvSpPr/>
      </dsp:nvSpPr>
      <dsp:spPr>
        <a:xfrm>
          <a:off x="6172119" y="1697122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Секстинг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79032" y="1847949"/>
        <a:ext cx="999067" cy="728259"/>
      </dsp:txXfrm>
    </dsp:sp>
    <dsp:sp modelId="{2ECB123A-31D8-4EB3-AA59-A55C7C5794B8}">
      <dsp:nvSpPr>
        <dsp:cNvPr id="0" name=""/>
        <dsp:cNvSpPr/>
      </dsp:nvSpPr>
      <dsp:spPr>
        <a:xfrm>
          <a:off x="6404821" y="3315595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Сваттинг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11734" y="3466422"/>
        <a:ext cx="999067" cy="728259"/>
      </dsp:txXfrm>
    </dsp:sp>
    <dsp:sp modelId="{280C3C13-2464-4B8B-B60F-C9243896BC3C}">
      <dsp:nvSpPr>
        <dsp:cNvPr id="0" name=""/>
        <dsp:cNvSpPr/>
      </dsp:nvSpPr>
      <dsp:spPr>
        <a:xfrm>
          <a:off x="5755100" y="4805394"/>
          <a:ext cx="1353831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Спайс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3364" y="4955505"/>
        <a:ext cx="957303" cy="724802"/>
      </dsp:txXfrm>
    </dsp:sp>
    <dsp:sp modelId="{373EBCB3-6C1D-488E-8B65-3AFC1433C156}">
      <dsp:nvSpPr>
        <dsp:cNvPr id="0" name=""/>
        <dsp:cNvSpPr/>
      </dsp:nvSpPr>
      <dsp:spPr>
        <a:xfrm>
          <a:off x="4297971" y="5689404"/>
          <a:ext cx="1516995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Вишинг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130" y="5839515"/>
        <a:ext cx="1072677" cy="724802"/>
      </dsp:txXfrm>
    </dsp:sp>
    <dsp:sp modelId="{E3FBFC17-82AA-4EA4-B508-7E6AAA7B7B82}">
      <dsp:nvSpPr>
        <dsp:cNvPr id="0" name=""/>
        <dsp:cNvSpPr/>
      </dsp:nvSpPr>
      <dsp:spPr>
        <a:xfrm>
          <a:off x="2908840" y="5689404"/>
          <a:ext cx="10250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Флэт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8951" y="5839515"/>
        <a:ext cx="724802" cy="724802"/>
      </dsp:txXfrm>
    </dsp:sp>
    <dsp:sp modelId="{F7EF9444-DAE2-4E52-AB57-462DD6BDFCAA}">
      <dsp:nvSpPr>
        <dsp:cNvPr id="0" name=""/>
        <dsp:cNvSpPr/>
      </dsp:nvSpPr>
      <dsp:spPr>
        <a:xfrm>
          <a:off x="1533293" y="4805394"/>
          <a:ext cx="10250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Снюс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3404" y="4955505"/>
        <a:ext cx="724802" cy="724802"/>
      </dsp:txXfrm>
    </dsp:sp>
    <dsp:sp modelId="{6F4F5A4F-CDBA-43FC-BDA2-A1311743DA26}">
      <dsp:nvSpPr>
        <dsp:cNvPr id="0" name=""/>
        <dsp:cNvSpPr/>
      </dsp:nvSpPr>
      <dsp:spPr>
        <a:xfrm>
          <a:off x="726241" y="3318040"/>
          <a:ext cx="12806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Закладка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3784" y="3468151"/>
        <a:ext cx="905538" cy="724802"/>
      </dsp:txXfrm>
    </dsp:sp>
    <dsp:sp modelId="{3A0B78C1-54E4-4607-8AD0-BAB4C62C4036}">
      <dsp:nvSpPr>
        <dsp:cNvPr id="0" name=""/>
        <dsp:cNvSpPr/>
      </dsp:nvSpPr>
      <dsp:spPr>
        <a:xfrm>
          <a:off x="899234" y="1699567"/>
          <a:ext cx="1400039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Фишинг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4265" y="1849678"/>
        <a:ext cx="989977" cy="724802"/>
      </dsp:txXfrm>
    </dsp:sp>
    <dsp:sp modelId="{47BE22DF-4992-429E-BF2B-9D777E593D8F}">
      <dsp:nvSpPr>
        <dsp:cNvPr id="0" name=""/>
        <dsp:cNvSpPr/>
      </dsp:nvSpPr>
      <dsp:spPr>
        <a:xfrm>
          <a:off x="1864579" y="463828"/>
          <a:ext cx="1610897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Воркаут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0489" y="613939"/>
        <a:ext cx="1139077" cy="724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2%D0%BE%D0%B2%D1%8B%D0%B9_%D1%82%D0%B5%D0%BB%D0%B5%D1%84%D0%BE%D0%BD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ru.wikipedia.org/wiki/%D0%AD%D0%BB%D0%B5%D0%BA%D1%82%D1%80%D0%BE%D0%BD%D0%BD%D0%B0%D1%8F_%D0%BF%D0%BE%D1%87%D1%82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3%D0%B1%D0%BA%D1%83%D0%BB%D1%8C%D1%82%D1%83%D1%80%D0%B0" TargetMode="External"/><Relationship Id="rId3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/><Relationship Id="rId7" Type="http://schemas.openxmlformats.org/officeDocument/2006/relationships/hyperlink" Target="https://ru.wikipedia.org/wiki/%D0%A4%D0%B8%D1%82%D0%BD%D0%B5%D1%81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0%B8%D0%B7%D0%B8%D1%87%D0%B5%D1%81%D0%BA%D0%B0%D1%8F_%D0%BA%D1%83%D0%BB%D1%8C%D1%82%D1%83%D1%80%D0%B0" TargetMode="External"/><Relationship Id="rId11" Type="http://schemas.openxmlformats.org/officeDocument/2006/relationships/hyperlink" Target="https://ru.wikipedia.org/wiki/%D0%A8%D0%B2%D0%B5%D0%B4%D1%81%D0%BA%D0%B0%D1%8F_%D1%81%D1%82%D0%B5%D0%BD%D0%BA%D0%B0" TargetMode="External"/><Relationship Id="rId5" Type="http://schemas.openxmlformats.org/officeDocument/2006/relationships/hyperlink" Target="https://ru.wikipedia.org/wiki/%D0%93%D0%B8%D0%BC%D0%BD%D0%B0%D1%81%D1%82%D0%B8%D0%BA%D0%B0" TargetMode="External"/><Relationship Id="rId10" Type="http://schemas.openxmlformats.org/officeDocument/2006/relationships/hyperlink" Target="https://ru.wikipedia.org/wiki/%D0%9F%D0%B0%D1%80%D0%B0%D0%BB%D0%BB%D0%B5%D0%BB%D1%8C%D0%BD%D1%8B%D0%B5_%D0%B1%D1%80%D1%83%D1%81%D1%8C%D1%8F" TargetMode="External"/><Relationship Id="rId4" Type="http://schemas.openxmlformats.org/officeDocument/2006/relationships/hyperlink" Target="https://ru.wikipedia.org/wiki/%D0%A2%D1%80%D0%B5%D0%BD%D0%B8%D1%80%D0%BE%D0%B2%D0%BA%D0%B0" TargetMode="External"/><Relationship Id="rId9" Type="http://schemas.openxmlformats.org/officeDocument/2006/relationships/hyperlink" Target="https://ru.wikipedia.org/wiki/%D0%A2%D1%83%D1%80%D0%BD%D0%B8%D0%B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ru.wikipedia.org/wiki/%D0%90%D0%B2%D0%B0%D1%80%D0%B8%D0%B9%D0%BD%D0%BE-%D1%81%D0%BF%D0%B0%D1%81%D0%B0%D1%82%D0%B5%D0%BB%D1%8C%D0%BD%D1%8B%D0%B5_%D0%B8_%D0%B4%D1%80%D1%83%D0%B3%D0%B8%D0%B5_%D0%BD%D0%B5%D0%BE%D1%82%D0%BB%D0%BE%D0%B6%D0%BD%D1%8B%D0%B5_%D1%80%D0%B0%D0%B1%D0%BE%D1%82%D1%8B" TargetMode="External"/><Relationship Id="rId7" Type="http://schemas.openxmlformats.org/officeDocument/2006/relationships/hyperlink" Target="https://ru.wikipedia.org/wiki/%D0%97%D0%B0%D0%BB%D0%BE%D0%B6%D0%BD%D0%B8%D0%BA" TargetMode="External"/><Relationship Id="rId2" Type="http://schemas.openxmlformats.org/officeDocument/2006/relationships/hyperlink" Target="https://ru.wikipedia.org/wiki/%D0%94%D0%BE%D0%BC%D0%BE%D0%B3%D0%B0%D1%82%D0%B5%D0%BB%D1%8C%D1%81%D1%82%D0%B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F%D1%80%D0%B0%D0%B2%D0%BE%D0%BD%D0%B0%D1%80%D1%83%D1%88%D0%B5%D0%BD%D0%B8%D0%B5" TargetMode="External"/><Relationship Id="rId5" Type="http://schemas.openxmlformats.org/officeDocument/2006/relationships/hyperlink" Target="https://ru.wikipedia.org/wiki/%D0%94%D0%B8%D1%81%D0%BF%D0%B5%D1%82%D1%87%D0%B5%D1%80" TargetMode="External"/><Relationship Id="rId4" Type="http://schemas.openxmlformats.org/officeDocument/2006/relationships/hyperlink" Target="https://ru.wikipedia.org/wiki/%D0%9C%D0%B8%D1%81%D1%82%D0%B8%D1%84%D0%B8%D0%BA%D0%B0%D1%86%D0%B8%D1%8F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1%80%D0%B5%D0%B0%D0%BB%D0%B8%D0%B7%D0%B0%D1%86%D0%B8%D1%8F" TargetMode="External"/><Relationship Id="rId13" Type="http://schemas.openxmlformats.org/officeDocument/2006/relationships/hyperlink" Target="https://ru.wikipedia.org/wiki/%D0%A1%D1%82%D1%80%D0%B0%D1%85" TargetMode="External"/><Relationship Id="rId3" Type="http://schemas.openxmlformats.org/officeDocument/2006/relationships/hyperlink" Target="https://ru.wikipedia.org/wiki/%D0%91%D1%80%D0%B5%D0%BD%D0%B4" TargetMode="External"/><Relationship Id="rId7" Type="http://schemas.openxmlformats.org/officeDocument/2006/relationships/hyperlink" Target="https://ru.wikipedia.org/wiki/%D0%9A%D0%B0%D0%BD%D0%BD%D0%B0%D0%B1%D0%B8%D0%BD%D0%BE%D0%B8%D0%B4%D0%BD%D1%8B%D0%B5_%D1%80%D0%B5%D1%86%D0%B5%D0%BF%D1%82%D0%BE%D1%80%D1%8B" TargetMode="External"/><Relationship Id="rId12" Type="http://schemas.openxmlformats.org/officeDocument/2006/relationships/hyperlink" Target="https://ru.wikipedia.org/wiki/%D0%A2%D1%80%D0%B5%D0%B2%D0%BE%D0%B3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0%D0%B8%D1%85%D1%83%D0%B0%D0%BD%D0%B0" TargetMode="External"/><Relationship Id="rId11" Type="http://schemas.openxmlformats.org/officeDocument/2006/relationships/hyperlink" Target="https://ru.wikipedia.org/wiki/%D0%9F%D1%81%D0%B8%D1%85%D0%BE%D0%BC%D0%BE%D1%82%D0%BE%D1%80%D0%BD%D0%BE%D0%B5_%D0%B2%D0%BE%D0%B7%D0%B1%D1%83%D0%B6%D0%B4%D0%B5%D0%BD%D0%B8%D0%B5" TargetMode="External"/><Relationship Id="rId5" Type="http://schemas.openxmlformats.org/officeDocument/2006/relationships/hyperlink" Target="https://ru.wikipedia.org/wiki/%D0%9F%D1%81%D0%B8%D1%85%D0%BE%D0%B0%D0%BA%D1%82%D0%B8%D0%B2%D0%BD%D1%8B%D0%B5_%D0%B2%D0%B5%D1%89%D0%B5%D1%81%D1%82%D0%B2%D0%B0" TargetMode="External"/><Relationship Id="rId10" Type="http://schemas.openxmlformats.org/officeDocument/2006/relationships/hyperlink" Target="https://ru.wikipedia.org/wiki/%D0%A1%D0%B8%D0%BD%D0%B5%D1%81%D1%82%D0%B5%D0%B7%D0%B8%D1%8F" TargetMode="External"/><Relationship Id="rId4" Type="http://schemas.openxmlformats.org/officeDocument/2006/relationships/hyperlink" Target="https://ru.wikipedia.org/wiki/%D0%9A%D1%83%D1%80%D0%B8%D1%82%D0%B5%D0%BB%D1%8C%D0%BD%D0%B0%D1%8F_%D1%81%D0%BC%D0%B5%D1%81%D1%8C" TargetMode="External"/><Relationship Id="rId9" Type="http://schemas.openxmlformats.org/officeDocument/2006/relationships/hyperlink" Target="https://ru.wikipedia.org/wiki/%D0%94%D0%B5%D0%BF%D0%B5%D1%80%D1%81%D0%BE%D0%BD%D0%B0%D0%BB%D0%B8%D0%B7%D0%B0%D1%86%D0%B8%D1%8F" TargetMode="Externa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1%81%D1%82%D0%B0%D1%80%D1%8C" TargetMode="External"/><Relationship Id="rId13" Type="http://schemas.openxmlformats.org/officeDocument/2006/relationships/hyperlink" Target="https://ru.wikipedia.org/wiki/%D0%9B%D0%B5%D1%87%D0%B5%D0%BD%D0%B8%D0%B5_%D0%BD%D0%B8%D0%BA%D0%BE%D1%82%D0%B8%D0%BD%D0%BE%D0%B2%D0%BE%D0%B9_%D0%B7%D0%B0%D0%B2%D0%B8%D1%81%D0%B8%D0%BC%D0%BE%D1%81%D1%82%D0%B8" TargetMode="External"/><Relationship Id="rId3" Type="http://schemas.openxmlformats.org/officeDocument/2006/relationships/hyperlink" Target="https://ru.wikipedia.org/wiki/%D0%A6%D0%B5%D0%BD%D1%82%D1%80%D0%B0%D0%BB%D1%8C%D0%BD%D0%B0%D1%8F_%D0%90%D0%B7%D0%B8%D1%8F" TargetMode="External"/><Relationship Id="rId7" Type="http://schemas.openxmlformats.org/officeDocument/2006/relationships/hyperlink" Target="https://ru.wikipedia.org/wiki/%D0%9F%D1%80%D0%B8%D0%BF%D1%80%D0%B0%D0%B2%D0%B0" TargetMode="External"/><Relationship Id="rId12" Type="http://schemas.openxmlformats.org/officeDocument/2006/relationships/hyperlink" Target="https://ru.wikipedia.org/wiki/%D0%9A%D1%80%D0%BE%D0%B2%D1%8C" TargetMode="External"/><Relationship Id="rId2" Type="http://schemas.openxmlformats.org/officeDocument/2006/relationships/hyperlink" Target="https://ru.wikipedia.org/wiki/%D0%A2%D0%B0%D0%B1%D0%B0%D0%BA" TargetMode="Externa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0%B0%D1%81%D1%82%D0%B8%D1%82%D0%B5%D0%BB%D1%8C%D0%BD%D0%BE%D0%B5_%D0%BC%D0%B0%D1%81%D0%BB%D0%BE" TargetMode="External"/><Relationship Id="rId11" Type="http://schemas.openxmlformats.org/officeDocument/2006/relationships/hyperlink" Target="https://ru.wikipedia.org/wiki/%D0%9D%D0%B8%D0%BA%D0%BE%D1%82%D0%B8%D0%BD" TargetMode="External"/><Relationship Id="rId5" Type="http://schemas.openxmlformats.org/officeDocument/2006/relationships/hyperlink" Target="https://ru.wikipedia.org/wiki/%D0%93%D0%B0%D1%88%D1%91%D0%BD%D0%B0%D1%8F_%D0%B8%D0%B7%D0%B2%D0%B5%D1%81%D1%82%D1%8C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s://ru.wikipedia.org/wiki/%D0%9A%D0%B8%D1%81%D0%BB%D0%BE%D1%82%D0%BD%D0%BE%D1%81%D1%82%D1%8C" TargetMode="External"/><Relationship Id="rId4" Type="http://schemas.openxmlformats.org/officeDocument/2006/relationships/hyperlink" Target="https://ru.wikipedia.org/wiki/%D0%A9%D1%91%D0%BB%D0%BE%D1%87%D1%8C" TargetMode="External"/><Relationship Id="rId9" Type="http://schemas.openxmlformats.org/officeDocument/2006/relationships/hyperlink" Target="https://ru.wikipedia.org/wiki/%D0%97%D0%BE%D0%BB%D0%B0" TargetMode="External"/><Relationship Id="rId14" Type="http://schemas.openxmlformats.org/officeDocument/2006/relationships/hyperlink" Target="https://ru.wikipedia.org/wiki/%D0%9F%D1%81%D0%B8%D1%85%D0%B8%D1%87%D0%B5%D1%81%D0%BA%D0%B0%D1%8F_%D0%B7%D0%B0%D0%B2%D0%B8%D1%81%D0%B8%D0%BC%D0%BE%D1%81%D1%82%D1%8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1%88%D0%B8%D0%BD%D0%B3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s://ru.wikipedia.org/wiki/%D0%9F%D0%BB%D0%B0%D1%82%D1%91%D0%B6%D0%BD%D0%B0%D1%8F_%D0%BA%D0%B0%D1%80%D1%82%D0%B0" TargetMode="External"/><Relationship Id="rId4" Type="http://schemas.openxmlformats.org/officeDocument/2006/relationships/hyperlink" Target="https://ru.wikipedia.org/wiki/%D0%A1%D0%BE%D1%86%D0%B8%D0%B0%D0%BB%D1%8C%D0%BD%D0%B0%D1%8F_%D0%B8%D0%BD%D0%B6%D0%B5%D0%BD%D0%B5%D1%80%D0%B8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54395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 smtClean="0"/>
              <a:t>Се́кстинг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Английский язык"/>
              </a:rPr>
              <a:t>англ.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sexting</a:t>
            </a:r>
            <a:r>
              <a:rPr lang="ru-RU" sz="1800" dirty="0" smtClean="0"/>
              <a:t>) — пересылка личных фотографий, сообщений интимного содержания посредством современных средств связи: </a:t>
            </a:r>
            <a:r>
              <a:rPr lang="ru-RU" sz="1800" dirty="0" smtClean="0">
                <a:hlinkClick r:id="rId3" tooltip="Новая Зеландия"/>
              </a:rPr>
              <a:t>сотовых телефонов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4"/>
              </a:rPr>
              <a:t>электронной почты</a:t>
            </a:r>
            <a:r>
              <a:rPr lang="ru-RU" sz="1800" dirty="0" smtClean="0"/>
              <a:t>, социальных </a:t>
            </a:r>
            <a:r>
              <a:rPr lang="ru-RU" sz="1800" dirty="0" err="1" smtClean="0"/>
              <a:t>интернет-сетей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ск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7158" y="2000240"/>
            <a:ext cx="4038600" cy="2643206"/>
          </a:xfrm>
        </p:spPr>
      </p:pic>
      <p:pic>
        <p:nvPicPr>
          <p:cNvPr id="6" name="Содержимое 5" descr="скс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500561" y="2000240"/>
            <a:ext cx="4572031" cy="2571768"/>
          </a:xfrm>
        </p:spPr>
      </p:pic>
      <p:sp>
        <p:nvSpPr>
          <p:cNvPr id="7" name="TextBox 6"/>
          <p:cNvSpPr txBox="1"/>
          <p:nvPr/>
        </p:nvSpPr>
        <p:spPr>
          <a:xfrm>
            <a:off x="3357554" y="52149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343  УК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err="1" smtClean="0"/>
              <a:t>Ворка́ут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Английский язык"/>
              </a:rPr>
              <a:t>англ.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Workout</a:t>
            </a:r>
            <a:r>
              <a:rPr lang="ru-RU" sz="1800" dirty="0" smtClean="0"/>
              <a:t> </a:t>
            </a:r>
            <a:r>
              <a:rPr lang="ru-RU" sz="1800" dirty="0" err="1" smtClean="0"/>
              <a:t>[</a:t>
            </a:r>
            <a:r>
              <a:rPr lang="ru-RU" sz="1800" dirty="0" err="1" smtClean="0">
                <a:hlinkClick r:id="rId3" tooltip="Международный фонетический алфавит"/>
              </a:rPr>
              <a:t>ˈwəːkaʊt</a:t>
            </a:r>
            <a:r>
              <a:rPr lang="ru-RU" sz="1800" dirty="0" smtClean="0"/>
              <a:t>] «</a:t>
            </a:r>
            <a:r>
              <a:rPr lang="ru-RU" sz="1800" dirty="0" smtClean="0">
                <a:hlinkClick r:id="rId4" tooltip="Тренировка"/>
              </a:rPr>
              <a:t>тренировка</a:t>
            </a:r>
            <a:r>
              <a:rPr lang="ru-RU" sz="1800" dirty="0" smtClean="0"/>
              <a:t>») — это уличная </a:t>
            </a:r>
            <a:r>
              <a:rPr lang="ru-RU" sz="1800" dirty="0" smtClean="0">
                <a:hlinkClick r:id="rId5" tooltip="Гимнастика"/>
              </a:rPr>
              <a:t>гимнастика</a:t>
            </a:r>
            <a:r>
              <a:rPr lang="ru-RU" sz="1800" dirty="0" smtClean="0"/>
              <a:t>, которая может быть отнесена к любительскому виду спорта, </a:t>
            </a:r>
            <a:r>
              <a:rPr lang="ru-RU" sz="1800" dirty="0" smtClean="0">
                <a:hlinkClick r:id="rId6" tooltip="Физическая культура"/>
              </a:rPr>
              <a:t>физической культуре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7" tooltip="Фитнес"/>
              </a:rPr>
              <a:t>фитнесу</a:t>
            </a:r>
            <a:r>
              <a:rPr lang="ru-RU" sz="1800" dirty="0" smtClean="0"/>
              <a:t>) и представляет собой спортивную </a:t>
            </a:r>
            <a:r>
              <a:rPr lang="ru-RU" sz="1800" dirty="0" smtClean="0">
                <a:hlinkClick r:id="rId8" tooltip="Субкультура"/>
              </a:rPr>
              <a:t>субкультуру</a:t>
            </a:r>
            <a:r>
              <a:rPr lang="ru-RU" sz="1800" dirty="0" smtClean="0"/>
              <a:t>. Включает в себя выполнение различных упражнений на уличных спортплощадках, а именно на </a:t>
            </a:r>
            <a:r>
              <a:rPr lang="ru-RU" sz="1800" dirty="0" smtClean="0">
                <a:hlinkClick r:id="rId9" tooltip="Турник"/>
              </a:rPr>
              <a:t>турниках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0" tooltip="Параллельные брусья"/>
              </a:rPr>
              <a:t>брусьях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1" tooltip="Шведская стенка"/>
              </a:rPr>
              <a:t>шведских стенках</a:t>
            </a:r>
            <a:r>
              <a:rPr lang="ru-RU" sz="1800" dirty="0" smtClean="0"/>
              <a:t>, </a:t>
            </a:r>
            <a:r>
              <a:rPr lang="ru-RU" sz="1800" dirty="0" err="1" smtClean="0"/>
              <a:t>рукоходах</a:t>
            </a:r>
            <a:r>
              <a:rPr lang="ru-RU" sz="1800" dirty="0" smtClean="0"/>
              <a:t> и прочих конструкциях, или вообще без их использования (на земле).  </a:t>
            </a:r>
            <a:endParaRPr lang="ru-RU" sz="1800" dirty="0"/>
          </a:p>
        </p:txBody>
      </p:sp>
      <p:pic>
        <p:nvPicPr>
          <p:cNvPr id="6" name="Содержимое 5" descr="вор.jpg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1428728" y="2357430"/>
            <a:ext cx="6470554" cy="4308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da.by/uploads/files/INFOGRAFIKA-Predlagajut-stat-narkozakladchik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404" y="285728"/>
            <a:ext cx="8360438" cy="63077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Ст.328УК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Сватинг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— тактика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2" tooltip="Домогательство"/>
              </a:rPr>
              <a:t>домогательства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которая заключается во введении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3" tooltip="Аварийно-спасательные и другие неотложные работы"/>
              </a:rPr>
              <a:t>аварийно-спасательной службы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в заблуждение (например, путем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4" tooltip="Мистификация"/>
              </a:rPr>
              <a:t>мистификации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направленной против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5" tooltip="Диспетчер"/>
              </a:rPr>
              <a:t>диспетчера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соответствующей спасательной службы) так, чтобы по адресу другого лица выехала штурмовая полицейская группа. Это делается с помощью фальшивых сообщений о серьёзных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6" tooltip="Правонарушение"/>
              </a:rPr>
              <a:t>правонарушениях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такие как закладки бомбы, убийство,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7" tooltip="Заложник"/>
              </a:rPr>
              <a:t>захват заложников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или другие подобные инциденты.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Сватинг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расценивается как разновидность терроризма, поскольку его используют для запугивания и создание риска получения телесных повреждений или даже смерти.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71472" y="1071546"/>
            <a:ext cx="3870835" cy="5167765"/>
          </a:xfrm>
        </p:spPr>
      </p:pic>
      <p:pic>
        <p:nvPicPr>
          <p:cNvPr id="6" name="Содержимое 5" descr="сва.jpg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714876" y="1000108"/>
            <a:ext cx="3571899" cy="5270964"/>
          </a:xfrm>
        </p:spPr>
      </p:pic>
      <p:sp>
        <p:nvSpPr>
          <p:cNvPr id="7" name="TextBox 6"/>
          <p:cNvSpPr txBox="1"/>
          <p:nvPr/>
        </p:nvSpPr>
        <p:spPr>
          <a:xfrm>
            <a:off x="3357554" y="628652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Ст.340 УК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726130"/>
          </a:xfrm>
        </p:spPr>
        <p:txBody>
          <a:bodyPr>
            <a:normAutofit fontScale="90000"/>
          </a:bodyPr>
          <a:lstStyle/>
          <a:p>
            <a:r>
              <a:rPr lang="ru-RU" sz="1600" b="1" dirty="0" err="1" smtClean="0"/>
              <a:t>Spice</a:t>
            </a:r>
            <a:r>
              <a:rPr lang="ru-RU" sz="1600" dirty="0" smtClean="0"/>
              <a:t> (</a:t>
            </a:r>
            <a:r>
              <a:rPr lang="ru-RU" sz="1600" i="1" dirty="0" err="1" smtClean="0"/>
              <a:t>спайс</a:t>
            </a:r>
            <a:r>
              <a:rPr lang="ru-RU" sz="1600" dirty="0" smtClean="0"/>
              <a:t>, K2, в переводе с </a:t>
            </a:r>
            <a:r>
              <a:rPr lang="ru-RU" sz="1600" dirty="0" smtClean="0">
                <a:hlinkClick r:id="rId2" tooltip="Английский язык"/>
              </a:rPr>
              <a:t>англ.</a:t>
            </a:r>
            <a:r>
              <a:rPr lang="ru-RU" sz="1600" dirty="0" smtClean="0"/>
              <a:t> — «приправа, специя») — один из </a:t>
            </a:r>
            <a:r>
              <a:rPr lang="ru-RU" sz="1600" dirty="0" smtClean="0">
                <a:hlinkClick r:id="rId3" tooltip="Бренд"/>
              </a:rPr>
              <a:t>брендов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4" tooltip="Курительная смесь"/>
              </a:rPr>
              <a:t>курительных смесей</a:t>
            </a:r>
            <a:r>
              <a:rPr lang="ru-RU" sz="1600" dirty="0" smtClean="0"/>
              <a:t>, поставляемых в продажу в виде травы с нанесённым химическим веществом. Обладает </a:t>
            </a:r>
            <a:r>
              <a:rPr lang="ru-RU" sz="1600" dirty="0" err="1" smtClean="0">
                <a:hlinkClick r:id="rId5" tooltip="Психоактивные вещества"/>
              </a:rPr>
              <a:t>психоактивным</a:t>
            </a:r>
            <a:r>
              <a:rPr lang="ru-RU" sz="1600" dirty="0" smtClean="0"/>
              <a:t> действием, в некоторой степени схожим с действием </a:t>
            </a:r>
            <a:r>
              <a:rPr lang="ru-RU" sz="1600" dirty="0" smtClean="0">
                <a:hlinkClick r:id="rId6" tooltip="Марихуана"/>
              </a:rPr>
              <a:t>марихуаны</a:t>
            </a:r>
            <a:r>
              <a:rPr lang="ru-RU" sz="1600" dirty="0" smtClean="0"/>
              <a:t>, но вызывающим более тяжёлые психопатологические симптомы. Как и марихуана, </a:t>
            </a:r>
            <a:r>
              <a:rPr lang="ru-RU" sz="1600" dirty="0" err="1" smtClean="0"/>
              <a:t>Spice</a:t>
            </a:r>
            <a:r>
              <a:rPr lang="ru-RU" sz="1600" dirty="0" smtClean="0"/>
              <a:t> воздействует на </a:t>
            </a:r>
            <a:r>
              <a:rPr lang="ru-RU" sz="1600" dirty="0" err="1" smtClean="0">
                <a:hlinkClick r:id="rId7" tooltip="Каннабиноидные рецепторы"/>
              </a:rPr>
              <a:t>каннабиноидные</a:t>
            </a:r>
            <a:r>
              <a:rPr lang="ru-RU" sz="1600" dirty="0" smtClean="0">
                <a:hlinkClick r:id="rId7" tooltip="Каннабиноидные рецепторы"/>
              </a:rPr>
              <a:t> рецепторы</a:t>
            </a:r>
            <a:r>
              <a:rPr lang="ru-RU" sz="1600" dirty="0" smtClean="0"/>
              <a:t>. При острой интоксикации препаратом </a:t>
            </a:r>
            <a:r>
              <a:rPr lang="ru-RU" sz="1600" dirty="0" err="1" smtClean="0"/>
              <a:t>Spice</a:t>
            </a:r>
            <a:r>
              <a:rPr lang="ru-RU" sz="1600" dirty="0" smtClean="0"/>
              <a:t> могут возникать </a:t>
            </a:r>
            <a:r>
              <a:rPr lang="ru-RU" sz="1600" dirty="0" err="1" smtClean="0">
                <a:hlinkClick r:id="rId8" tooltip="Дереализация"/>
              </a:rPr>
              <a:t>дереализационные</a:t>
            </a:r>
            <a:r>
              <a:rPr lang="ru-RU" sz="1600" dirty="0" smtClean="0"/>
              <a:t> и </a:t>
            </a:r>
            <a:r>
              <a:rPr lang="ru-RU" sz="1600" dirty="0" err="1" smtClean="0">
                <a:hlinkClick r:id="rId9" tooltip="Деперсонализация"/>
              </a:rPr>
              <a:t>деперсонализационные</a:t>
            </a:r>
            <a:r>
              <a:rPr lang="ru-RU" sz="1600" dirty="0" smtClean="0"/>
              <a:t> расстройства, расстройства восприятия пространства, нарушения схемы тела, </a:t>
            </a:r>
            <a:r>
              <a:rPr lang="ru-RU" sz="1600" dirty="0" smtClean="0">
                <a:hlinkClick r:id="rId10" tooltip="Синестезия"/>
              </a:rPr>
              <a:t>синестезия</a:t>
            </a:r>
            <a:r>
              <a:rPr lang="ru-RU" sz="1600" dirty="0" smtClean="0"/>
              <a:t> — которая может продолжаться в легком виде даже спустя месяц после приема. Мир воспринимается как незнакомый, отчужденный, "сознание покидает тело", иногда </a:t>
            </a:r>
            <a:r>
              <a:rPr lang="ru-RU" sz="1600" dirty="0" smtClean="0">
                <a:hlinkClick r:id="rId11" tooltip="Психомоторное возбуждение"/>
              </a:rPr>
              <a:t>психомоторное возбуждение</a:t>
            </a:r>
            <a:r>
              <a:rPr lang="ru-RU" sz="1600" dirty="0" smtClean="0"/>
              <a:t> с аффектом </a:t>
            </a:r>
            <a:r>
              <a:rPr lang="ru-RU" sz="1600" dirty="0" smtClean="0">
                <a:hlinkClick r:id="rId12" tooltip="Тревога"/>
              </a:rPr>
              <a:t>тревоги</a:t>
            </a:r>
            <a:r>
              <a:rPr lang="ru-RU" sz="1600" dirty="0" smtClean="0"/>
              <a:t> или </a:t>
            </a:r>
            <a:r>
              <a:rPr lang="ru-RU" sz="1600" dirty="0" smtClean="0">
                <a:hlinkClick r:id="rId13" tooltip="Страх"/>
              </a:rPr>
              <a:t>страха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pic>
        <p:nvPicPr>
          <p:cNvPr id="4" name="Содержимое 3" descr="спайс.jpg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4286248" y="445281"/>
            <a:ext cx="4500594" cy="6412719"/>
          </a:xfrm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Ст.328 УК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еп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22980"/>
            <a:ext cx="3601364" cy="5535020"/>
          </a:xfrm>
        </p:spPr>
      </p:pic>
      <p:pic>
        <p:nvPicPr>
          <p:cNvPr id="8" name="Содержимое 7" descr="анг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214398"/>
            <a:ext cx="3289992" cy="5643602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1600" b="1" dirty="0" err="1" smtClean="0"/>
              <a:t>Вейпинг</a:t>
            </a:r>
            <a:r>
              <a:rPr lang="ru-RU" sz="1600" dirty="0" smtClean="0"/>
              <a:t> (от английского - </a:t>
            </a:r>
            <a:r>
              <a:rPr lang="ru-RU" sz="1600" dirty="0" err="1" smtClean="0"/>
              <a:t>vaping</a:t>
            </a:r>
            <a:r>
              <a:rPr lang="ru-RU" sz="1600" dirty="0" smtClean="0"/>
              <a:t> -парение) - процесс курения электронной сигареты, испарителей и других подобных устройств. ... </a:t>
            </a:r>
            <a:r>
              <a:rPr lang="ru-RU" sz="1600" dirty="0" err="1" smtClean="0"/>
              <a:t>Вейперы</a:t>
            </a:r>
            <a:r>
              <a:rPr lang="ru-RU" sz="1600" dirty="0" smtClean="0"/>
              <a:t> - новый вид курильщиков, которые курят не обычные сигареты, а сигареты с электронной начинкой, пропагандируя курение электронных устройств как безопасную альтернативу обычным сигаретам.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857232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Ст.19.9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643066"/>
          </a:xfrm>
        </p:spPr>
        <p:txBody>
          <a:bodyPr>
            <a:no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насыбай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нас,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нос,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шпак) — вид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некурительного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 tooltip="Табак"/>
              </a:rPr>
              <a:t>табачного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изделия, традиционный для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 tooltip="Центральная Азия"/>
              </a:rPr>
              <a:t>Центральной Азии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Основными составляющими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являются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 tooltip="Табак"/>
              </a:rPr>
              <a:t>табак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tooltip="Щёлочь"/>
              </a:rPr>
              <a:t>щёлочь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 tooltip="Гашёная известь"/>
              </a:rPr>
              <a:t>гашёная известь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Также в состав продукта могут входить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Растительное масло"/>
              </a:rPr>
              <a:t>растительное масло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другие компоненты. Для улучшения вкуса могут добавляться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 tooltip="Приправа"/>
              </a:rPr>
              <a:t>приправы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 tooltip="Кустарь"/>
              </a:rPr>
              <a:t>кустарном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изготовлении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качестве щёлочи вместо гашёной извести может применяться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 tooltip="Зола"/>
              </a:rPr>
              <a:t>зола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растений.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Гашёная известь или зола изменяют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 tooltip="Кислотность"/>
              </a:rPr>
              <a:t>кислотность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среды (в щелочную сторону) и увеличивают всасывание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 tooltip="Никотин"/>
              </a:rPr>
              <a:t>никотина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2" tooltip="Кровь"/>
              </a:rPr>
              <a:t>кровь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через слизистую оболочку ротовой полости. Другие компоненты смеси призваны выполнять формообразующую функцию при гранулировании молотого табака.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продажу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поступает в виде маленьких «шариков» или «палочек», пластичной массы или порошка.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Цвет продукта грязно-зелёный.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вызывает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 tooltip="Лечение никотиновой зависимости"/>
              </a:rPr>
              <a:t>никотиновую зависимость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Частое употребление вызывает также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4" tooltip="Психическая зависимость"/>
              </a:rPr>
              <a:t>психическую зависимость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нюс.jpg"/>
          <p:cNvPicPr>
            <a:picLocks noGrp="1" noChangeAspect="1"/>
          </p:cNvPicPr>
          <p:nvPr>
            <p:ph sz="half" idx="1"/>
          </p:nvPr>
        </p:nvPicPr>
        <p:blipFill>
          <a:blip r:embed="rId15"/>
          <a:stretch>
            <a:fillRect/>
          </a:stretch>
        </p:blipFill>
        <p:spPr>
          <a:xfrm>
            <a:off x="388388" y="2345134"/>
            <a:ext cx="4112173" cy="3084130"/>
          </a:xfrm>
        </p:spPr>
      </p:pic>
      <p:pic>
        <p:nvPicPr>
          <p:cNvPr id="6" name="Содержимое 5" descr="насвай.jpg"/>
          <p:cNvPicPr>
            <a:picLocks noGrp="1" noChangeAspect="1"/>
          </p:cNvPicPr>
          <p:nvPr>
            <p:ph sz="half" idx="2"/>
          </p:nvPr>
        </p:nvPicPr>
        <p:blipFill>
          <a:blip r:embed="rId16"/>
          <a:stretch>
            <a:fillRect/>
          </a:stretch>
        </p:blipFill>
        <p:spPr>
          <a:xfrm>
            <a:off x="4648200" y="2350678"/>
            <a:ext cx="4038600" cy="3025006"/>
          </a:xfrm>
        </p:spPr>
      </p:pic>
      <p:sp>
        <p:nvSpPr>
          <p:cNvPr id="7" name="TextBox 6"/>
          <p:cNvSpPr txBox="1"/>
          <p:nvPr/>
        </p:nvSpPr>
        <p:spPr>
          <a:xfrm>
            <a:off x="3428992" y="57864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Ст.17.6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err="1" smtClean="0"/>
              <a:t>Флэт</a:t>
            </a:r>
            <a:r>
              <a:rPr lang="ru-RU" sz="1600" dirty="0" smtClean="0"/>
              <a:t> (от английского «</a:t>
            </a:r>
            <a:r>
              <a:rPr lang="ru-RU" sz="1600" dirty="0" err="1" smtClean="0"/>
              <a:t>flat</a:t>
            </a:r>
            <a:r>
              <a:rPr lang="ru-RU" sz="1600" dirty="0" smtClean="0"/>
              <a:t>» - квартира) — молодежное название вечеринки, тусовки на квартире. По другому </a:t>
            </a:r>
            <a:r>
              <a:rPr lang="ru-RU" sz="1600" dirty="0" err="1" smtClean="0"/>
              <a:t>флэт</a:t>
            </a:r>
            <a:r>
              <a:rPr lang="ru-RU" sz="1600" dirty="0" smtClean="0"/>
              <a:t> можно еще назвать впиской. Что </a:t>
            </a:r>
            <a:r>
              <a:rPr lang="ru-RU" sz="1600" dirty="0" err="1" smtClean="0"/>
              <a:t>флэт</a:t>
            </a:r>
            <a:r>
              <a:rPr lang="ru-RU" sz="1600" dirty="0" smtClean="0"/>
              <a:t>, </a:t>
            </a:r>
            <a:r>
              <a:rPr lang="ru-RU" sz="1600" dirty="0" err="1" smtClean="0"/>
              <a:t>что</a:t>
            </a:r>
            <a:r>
              <a:rPr lang="ru-RU" sz="1600" b="1" dirty="0" smtClean="0"/>
              <a:t> вписка</a:t>
            </a:r>
            <a:r>
              <a:rPr lang="ru-RU" sz="1600" dirty="0" smtClean="0"/>
              <a:t> это собрание молодежи на чьей </a:t>
            </a:r>
            <a:r>
              <a:rPr lang="ru-RU" sz="1600" dirty="0" err="1" smtClean="0"/>
              <a:t>нибудь</a:t>
            </a:r>
            <a:r>
              <a:rPr lang="ru-RU" sz="1600" dirty="0" smtClean="0"/>
              <a:t> квартире, съёмной или родители на дачу уехали, с целью безудержного веселья сопровождающегося большим количеством алкоголя и громкой музыки.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Содержимое 5" descr="в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803" y="1357284"/>
            <a:ext cx="6902097" cy="4601398"/>
          </a:xfrm>
        </p:spPr>
      </p:pic>
      <p:sp>
        <p:nvSpPr>
          <p:cNvPr id="7" name="TextBox 6"/>
          <p:cNvSpPr txBox="1"/>
          <p:nvPr/>
        </p:nvSpPr>
        <p:spPr>
          <a:xfrm>
            <a:off x="2643174" y="614364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Ст.19.3.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2971792" cy="5715040"/>
          </a:xfrm>
        </p:spPr>
        <p:txBody>
          <a:bodyPr>
            <a:normAutofit fontScale="90000"/>
          </a:bodyPr>
          <a:lstStyle/>
          <a:p>
            <a:r>
              <a:rPr lang="ru-RU" sz="1800" b="1" dirty="0" err="1" smtClean="0"/>
              <a:t>Вишинг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Английский язык"/>
              </a:rPr>
              <a:t>англ.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vishing</a:t>
            </a:r>
            <a:r>
              <a:rPr lang="ru-RU" sz="1800" baseline="30000" dirty="0" smtClean="0"/>
              <a:t>[</a:t>
            </a:r>
            <a:r>
              <a:rPr lang="ru-RU" sz="1800" dirty="0" smtClean="0"/>
              <a:t>, от </a:t>
            </a:r>
            <a:r>
              <a:rPr lang="ru-RU" sz="1800" dirty="0" err="1" smtClean="0"/>
              <a:t>Voice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3" tooltip="Фишинг"/>
              </a:rPr>
              <a:t>phishing</a:t>
            </a:r>
            <a:r>
              <a:rPr lang="ru-RU" sz="1800" dirty="0" smtClean="0"/>
              <a:t>) — один из методов мошенничества с использованием </a:t>
            </a:r>
            <a:r>
              <a:rPr lang="ru-RU" sz="1800" dirty="0" smtClean="0">
                <a:hlinkClick r:id="rId4" tooltip="Социальная инженерия"/>
              </a:rPr>
              <a:t>социальной инженерии</a:t>
            </a:r>
            <a:r>
              <a:rPr lang="ru-RU" sz="1800" dirty="0" smtClean="0"/>
              <a:t>, который заключается в том, что злоумышленники, используя телефонную коммуникацию и играя определённую роль (сотрудника банка, покупателя и т. д.), под разными предлогами выманивают у держателя платежной карты конфиденциальную информацию или стимулируют к совершению определённых действий со своим карточным счетом / </a:t>
            </a:r>
            <a:r>
              <a:rPr lang="ru-RU" sz="1800" dirty="0" smtClean="0">
                <a:hlinkClick r:id="rId5" tooltip="Платёжная карта"/>
              </a:rPr>
              <a:t>платежной картой</a:t>
            </a:r>
            <a:r>
              <a:rPr lang="ru-RU" sz="1800" baseline="30000" dirty="0" smtClean="0"/>
              <a:t>[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ш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28596" y="214290"/>
            <a:ext cx="5286412" cy="60633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50070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Ст.212  УК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(травля/издевательства) - агрессивное поведение, неоднократно повторяемое, представляющее эмоциональное или физическое преследование другого человека.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3491" t="21453" r="31131" b="42776"/>
          <a:stretch>
            <a:fillRect/>
          </a:stretch>
        </p:blipFill>
        <p:spPr bwMode="auto">
          <a:xfrm>
            <a:off x="142844" y="1500174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2243" t="21466" r="31355" b="43809"/>
          <a:stretch>
            <a:fillRect/>
          </a:stretch>
        </p:blipFill>
        <p:spPr bwMode="auto">
          <a:xfrm>
            <a:off x="4429124" y="1428736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550070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Ст.10.2. и ст.19.1.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Сватинг — тактика домогательства, которая заключается во введении аварийно-спасательной службы в заблуждение (например, путем мистификации, направленной против диспетчера соответствующей спасательной службы) так, чтобы по адресу другого лица выехала штурмовая полицейская группа. Это делается с помощью фальшивых сообщений о серьёзных правонарушениях, такие как закладки бомбы, убийство, захват заложников или другие подобные инциденты. Сватинг расценивается как разновидность терроризма, поскольку его используют для запугивания и создание риска получения телесных повреждений или даже смерти. </vt:lpstr>
      <vt:lpstr>Spice (спайс, K2, в переводе с англ. — «приправа, специя») — один из брендов курительных смесей, поставляемых в продажу в виде травы с нанесённым химическим веществом. Обладает психоактивным действием, в некоторой степени схожим с действием марихуаны, но вызывающим более тяжёлые психопатологические симптомы. Как и марихуана, Spice воздействует на каннабиноидные рецепторы. При острой интоксикации препаратом Spice могут возникать дереализационные и деперсонализационные расстройства, расстройства восприятия пространства, нарушения схемы тела, синестезия — которая может продолжаться в легком виде даже спустя месяц после приема. Мир воспринимается как незнакомый, отчужденный, "сознание покидает тело", иногда психомоторное возбуждение с аффектом тревоги или страха. </vt:lpstr>
      <vt:lpstr>Вейпинг (от английского - vaping -парение) - процесс курения электронной сигареты, испарителей и других подобных устройств. ... Вейперы - новый вид курильщиков, которые курят не обычные сигареты, а сигареты с электронной начинкой, пропагандируя курение электронных устройств как безопасную альтернативу обычным сигаретам.</vt:lpstr>
      <vt:lpstr>Насвай (насыбай, нас, нац, нос, айс, шпак) — вид некурительного табачного изделия, традиционный для Центральной Азии. Основными составляющими насвая являются табак и щёлочь (гашёная известь). Также в состав продукта могут входить растительное масло и другие компоненты. Для улучшения вкуса могут добавляться приправы. При кустарном изготовлении насвая в качестве щёлочи вместо гашёной извести может применяться зола растений. Гашёная известь или зола изменяют кислотность среды (в щелочную сторону) и увеличивают всасывание никотина в кровь через слизистую оболочку ротовой полости. Другие компоненты смеси призваны выполнять формообразующую функцию при гранулировании молотого табака. В продажу насвай поступает в виде маленьких «шариков» или «палочек», пластичной массы или порошка.  Цвет продукта грязно-зелёный. Употребление насвая вызывает никотиновую зависимость. Частое употребление вызывает также психическую зависимость. </vt:lpstr>
      <vt:lpstr>Флэт (от английского «flat» - квартира) — молодежное название вечеринки, тусовки на квартире. По другому флэт можно еще назвать впиской. Что флэт, что вписка это собрание молодежи на чьей нибудь квартире, съёмной или родители на дачу уехали, с целью безудержного веселья сопровождающегося большим количеством алкоголя и громкой музыки. </vt:lpstr>
      <vt:lpstr>Вишинг (англ. vishing[, от Voice phishing) — один из методов мошенничества с использованием социальной инженерии, который заключается в том, что злоумышленники, используя телефонную коммуникацию и играя определённую роль (сотрудника банка, покупателя и т. д.), под разными предлогами выманивают у держателя платежной карты конфиденциальную информацию или стимулируют к совершению определённых действий со своим карточным счетом / платежной картой[</vt:lpstr>
      <vt:lpstr>Буллинг (травля/издевательства) - агрессивное поведение, неоднократно повторяемое, представляющее эмоциональное или физическое преследование другого человека. </vt:lpstr>
      <vt:lpstr>Се́кстинг (англ. sexting) — пересылка личных фотографий, сообщений интимного содержания посредством современных средств связи: сотовых телефонов, электронной почты, социальных интернет-сетей.</vt:lpstr>
      <vt:lpstr>Ворка́ут (англ. Workout [ˈwəːkaʊt] «тренировка») — это уличная гимнастика, которая может быть отнесена к любительскому виду спорта, физической культуре (фитнесу) и представляет собой спортивную субкультуру. Включает в себя выполнение различных упражнений на уличных спортплощадках, а именно на турниках, брусьях, шведских стенках, рукоходах и прочих конструкциях, или вообще без их использования (на земле).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modified xsi:type="dcterms:W3CDTF">2021-05-03T11:18:59Z</dcterms:modified>
</cp:coreProperties>
</file>