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vnd.ms-photo" Extension="wdp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drawingml.diagramData+xml" PartName="/ppt/diagrams/data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drawingml.diagramColors+xml" PartName="/ppt/diagrams/colors1.xml"/>
  <Override ContentType="application/vnd.ms-office.drawingml.diagramDrawing+xml" PartName="/ppt/diagrams/drawing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1" r:id="rId6"/>
    <p:sldId id="281" r:id="rId7"/>
    <p:sldId id="291" r:id="rId8"/>
    <p:sldId id="292" r:id="rId9"/>
    <p:sldId id="309" r:id="rId10"/>
    <p:sldId id="294" r:id="rId11"/>
    <p:sldId id="296" r:id="rId12"/>
    <p:sldId id="303" r:id="rId13"/>
    <p:sldId id="297" r:id="rId14"/>
    <p:sldId id="299" r:id="rId15"/>
    <p:sldId id="300" r:id="rId16"/>
    <p:sldId id="301" r:id="rId17"/>
    <p:sldId id="302" r:id="rId18"/>
    <p:sldId id="262" r:id="rId19"/>
    <p:sldId id="263" r:id="rId20"/>
    <p:sldId id="264" r:id="rId21"/>
    <p:sldId id="298" r:id="rId22"/>
    <p:sldId id="305" r:id="rId23"/>
    <p:sldId id="307" r:id="rId24"/>
    <p:sldId id="308" r:id="rId25"/>
    <p:sldId id="306" r:id="rId26"/>
    <p:sldId id="304" r:id="rId27"/>
    <p:sldId id="310" r:id="rId28"/>
    <p:sldId id="311" r:id="rId29"/>
    <p:sldId id="315" r:id="rId30"/>
    <p:sldId id="316" r:id="rId31"/>
    <p:sldId id="328" r:id="rId32"/>
    <p:sldId id="317" r:id="rId33"/>
    <p:sldId id="318" r:id="rId34"/>
    <p:sldId id="319" r:id="rId35"/>
    <p:sldId id="322" r:id="rId36"/>
    <p:sldId id="323" r:id="rId37"/>
    <p:sldId id="324" r:id="rId38"/>
    <p:sldId id="325" r:id="rId39"/>
    <p:sldId id="326" r:id="rId40"/>
    <p:sldId id="327" r:id="rId41"/>
    <p:sldId id="265" r:id="rId42"/>
    <p:sldId id="329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390138-2D9B-435C-A69A-5C54065F7537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099D4D06-E2FA-40CC-A788-18DA0B314A73}">
      <dgm:prSet phldrT="[Текст]" custT="1"/>
      <dgm:spPr/>
      <dgm:t>
        <a:bodyPr/>
        <a:lstStyle/>
        <a:p>
          <a:r>
            <a:rPr lang="ru-RU" sz="3600" dirty="0" smtClean="0">
              <a:latin typeface="Times New Roman" pitchFamily="18" charset="0"/>
              <a:cs typeface="Times New Roman" pitchFamily="18" charset="0"/>
            </a:rPr>
            <a:t>Работа с педагогами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FBBBBC3E-7A87-4503-B02C-03C4DBE32BEA}" type="parTrans" cxnId="{6E24F749-C73F-404B-9B66-41D747202C49}">
      <dgm:prSet/>
      <dgm:spPr/>
      <dgm:t>
        <a:bodyPr/>
        <a:lstStyle/>
        <a:p>
          <a:endParaRPr lang="ru-RU"/>
        </a:p>
      </dgm:t>
    </dgm:pt>
    <dgm:pt modelId="{71A7AD34-5764-4D16-AF71-D29B99FACBE8}" type="sibTrans" cxnId="{6E24F749-C73F-404B-9B66-41D747202C49}">
      <dgm:prSet/>
      <dgm:spPr/>
      <dgm:t>
        <a:bodyPr/>
        <a:lstStyle/>
        <a:p>
          <a:endParaRPr lang="ru-RU"/>
        </a:p>
      </dgm:t>
    </dgm:pt>
    <dgm:pt modelId="{A2CD6230-F8BF-486F-B600-11559BB64AED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3600" dirty="0" smtClean="0">
            <a:latin typeface="Times New Roman" pitchFamily="18" charset="0"/>
            <a:cs typeface="Times New Roman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Работа с обучающимися</a:t>
          </a:r>
        </a:p>
        <a:p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3EA45EBB-A063-43CE-9626-9293F88AD2D9}" type="parTrans" cxnId="{4876A3A0-4E3D-4C13-B900-9EDF8625AD1D}">
      <dgm:prSet/>
      <dgm:spPr/>
      <dgm:t>
        <a:bodyPr/>
        <a:lstStyle/>
        <a:p>
          <a:endParaRPr lang="ru-RU"/>
        </a:p>
      </dgm:t>
    </dgm:pt>
    <dgm:pt modelId="{1D8FD531-6012-44E4-88F4-07E4B156E7B0}" type="sibTrans" cxnId="{4876A3A0-4E3D-4C13-B900-9EDF8625AD1D}">
      <dgm:prSet/>
      <dgm:spPr/>
      <dgm:t>
        <a:bodyPr/>
        <a:lstStyle/>
        <a:p>
          <a:endParaRPr lang="ru-RU"/>
        </a:p>
      </dgm:t>
    </dgm:pt>
    <dgm:pt modelId="{D9E14339-9940-4083-AB4B-41506C714BCE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>
              <a:latin typeface="Times New Roman" pitchFamily="18" charset="0"/>
              <a:cs typeface="Times New Roman" pitchFamily="18" charset="0"/>
            </a:rPr>
            <a:t>Работа с родителями</a:t>
          </a:r>
        </a:p>
      </dgm:t>
    </dgm:pt>
    <dgm:pt modelId="{219FDE0C-ED64-4F7C-85CE-453B76A5A572}" type="parTrans" cxnId="{2943CEA1-8C92-4EEB-B020-64A06AC1F7B8}">
      <dgm:prSet/>
      <dgm:spPr/>
      <dgm:t>
        <a:bodyPr/>
        <a:lstStyle/>
        <a:p>
          <a:endParaRPr lang="ru-RU"/>
        </a:p>
      </dgm:t>
    </dgm:pt>
    <dgm:pt modelId="{6879B12A-4620-4EC8-B763-20C3ABC0F035}" type="sibTrans" cxnId="{2943CEA1-8C92-4EEB-B020-64A06AC1F7B8}">
      <dgm:prSet/>
      <dgm:spPr/>
      <dgm:t>
        <a:bodyPr/>
        <a:lstStyle/>
        <a:p>
          <a:endParaRPr lang="ru-RU"/>
        </a:p>
      </dgm:t>
    </dgm:pt>
    <dgm:pt modelId="{D314BB85-5A61-43ED-B3CC-5E225E75AFCB}" type="pres">
      <dgm:prSet presAssocID="{3E390138-2D9B-435C-A69A-5C54065F7537}" presName="linearFlow" presStyleCnt="0">
        <dgm:presLayoutVars>
          <dgm:dir/>
          <dgm:resizeHandles val="exact"/>
        </dgm:presLayoutVars>
      </dgm:prSet>
      <dgm:spPr/>
    </dgm:pt>
    <dgm:pt modelId="{2BD03886-27D7-41A2-85FD-A31499DD6410}" type="pres">
      <dgm:prSet presAssocID="{099D4D06-E2FA-40CC-A788-18DA0B314A73}" presName="composite" presStyleCnt="0"/>
      <dgm:spPr/>
    </dgm:pt>
    <dgm:pt modelId="{5F5EB2CA-77BF-4F40-A8A5-3181C09A7AE0}" type="pres">
      <dgm:prSet presAssocID="{099D4D06-E2FA-40CC-A788-18DA0B314A73}" presName="imgShp" presStyleLbl="fgImgPlace1" presStyleIdx="0" presStyleCnt="3"/>
      <dgm:spPr/>
    </dgm:pt>
    <dgm:pt modelId="{45734123-5153-453E-A53F-D8297B6BBFC7}" type="pres">
      <dgm:prSet presAssocID="{099D4D06-E2FA-40CC-A788-18DA0B314A73}" presName="txShp" presStyleLbl="node1" presStyleIdx="0" presStyleCnt="3" custLinFactNeighborX="836" custLinFactNeighborY="21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6CACEB-EA70-46C1-A2CE-F522C0254DE4}" type="pres">
      <dgm:prSet presAssocID="{71A7AD34-5764-4D16-AF71-D29B99FACBE8}" presName="spacing" presStyleCnt="0"/>
      <dgm:spPr/>
    </dgm:pt>
    <dgm:pt modelId="{C35CED8E-10B4-40CA-B732-3D2C9762C215}" type="pres">
      <dgm:prSet presAssocID="{A2CD6230-F8BF-486F-B600-11559BB64AED}" presName="composite" presStyleCnt="0"/>
      <dgm:spPr/>
    </dgm:pt>
    <dgm:pt modelId="{7D84F1C0-8553-4EBB-A0D8-9E32DE5390BD}" type="pres">
      <dgm:prSet presAssocID="{A2CD6230-F8BF-486F-B600-11559BB64AED}" presName="imgShp" presStyleLbl="fgImgPlace1" presStyleIdx="1" presStyleCnt="3"/>
      <dgm:spPr/>
    </dgm:pt>
    <dgm:pt modelId="{70D244E9-EA16-44AB-9B89-C46A4028E5FD}" type="pres">
      <dgm:prSet presAssocID="{A2CD6230-F8BF-486F-B600-11559BB64AED}" presName="txShp" presStyleLbl="node1" presStyleIdx="1" presStyleCnt="3" custLinFactNeighborX="-480" custLinFactNeighborY="-17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313B75-4408-47DD-A2B5-048928CDA113}" type="pres">
      <dgm:prSet presAssocID="{1D8FD531-6012-44E4-88F4-07E4B156E7B0}" presName="spacing" presStyleCnt="0"/>
      <dgm:spPr/>
    </dgm:pt>
    <dgm:pt modelId="{3F5F1D75-E22B-4126-8251-757D7C66A5B4}" type="pres">
      <dgm:prSet presAssocID="{D9E14339-9940-4083-AB4B-41506C714BCE}" presName="composite" presStyleCnt="0"/>
      <dgm:spPr/>
    </dgm:pt>
    <dgm:pt modelId="{4E8B9B02-0078-4A76-B585-5E0141C3C536}" type="pres">
      <dgm:prSet presAssocID="{D9E14339-9940-4083-AB4B-41506C714BCE}" presName="imgShp" presStyleLbl="fgImgPlace1" presStyleIdx="2" presStyleCnt="3"/>
      <dgm:spPr/>
    </dgm:pt>
    <dgm:pt modelId="{802E06C6-AD21-4E78-9E83-EC2BA15ACC69}" type="pres">
      <dgm:prSet presAssocID="{D9E14339-9940-4083-AB4B-41506C714BCE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43CEA1-8C92-4EEB-B020-64A06AC1F7B8}" srcId="{3E390138-2D9B-435C-A69A-5C54065F7537}" destId="{D9E14339-9940-4083-AB4B-41506C714BCE}" srcOrd="2" destOrd="0" parTransId="{219FDE0C-ED64-4F7C-85CE-453B76A5A572}" sibTransId="{6879B12A-4620-4EC8-B763-20C3ABC0F035}"/>
    <dgm:cxn modelId="{F9E800D9-2FCC-427C-8A0D-B039CAC7FD85}" type="presOf" srcId="{099D4D06-E2FA-40CC-A788-18DA0B314A73}" destId="{45734123-5153-453E-A53F-D8297B6BBFC7}" srcOrd="0" destOrd="0" presId="urn:microsoft.com/office/officeart/2005/8/layout/vList3#1"/>
    <dgm:cxn modelId="{AA59A361-4DFA-4197-BA19-EAF9CDE6353A}" type="presOf" srcId="{A2CD6230-F8BF-486F-B600-11559BB64AED}" destId="{70D244E9-EA16-44AB-9B89-C46A4028E5FD}" srcOrd="0" destOrd="0" presId="urn:microsoft.com/office/officeart/2005/8/layout/vList3#1"/>
    <dgm:cxn modelId="{F4A60D05-1BAE-42D8-A352-A407F36BB039}" type="presOf" srcId="{D9E14339-9940-4083-AB4B-41506C714BCE}" destId="{802E06C6-AD21-4E78-9E83-EC2BA15ACC69}" srcOrd="0" destOrd="0" presId="urn:microsoft.com/office/officeart/2005/8/layout/vList3#1"/>
    <dgm:cxn modelId="{27E1AB08-6503-4B4F-A98B-1984C37DB63F}" type="presOf" srcId="{3E390138-2D9B-435C-A69A-5C54065F7537}" destId="{D314BB85-5A61-43ED-B3CC-5E225E75AFCB}" srcOrd="0" destOrd="0" presId="urn:microsoft.com/office/officeart/2005/8/layout/vList3#1"/>
    <dgm:cxn modelId="{4876A3A0-4E3D-4C13-B900-9EDF8625AD1D}" srcId="{3E390138-2D9B-435C-A69A-5C54065F7537}" destId="{A2CD6230-F8BF-486F-B600-11559BB64AED}" srcOrd="1" destOrd="0" parTransId="{3EA45EBB-A063-43CE-9626-9293F88AD2D9}" sibTransId="{1D8FD531-6012-44E4-88F4-07E4B156E7B0}"/>
    <dgm:cxn modelId="{6E24F749-C73F-404B-9B66-41D747202C49}" srcId="{3E390138-2D9B-435C-A69A-5C54065F7537}" destId="{099D4D06-E2FA-40CC-A788-18DA0B314A73}" srcOrd="0" destOrd="0" parTransId="{FBBBBC3E-7A87-4503-B02C-03C4DBE32BEA}" sibTransId="{71A7AD34-5764-4D16-AF71-D29B99FACBE8}"/>
    <dgm:cxn modelId="{B0796677-C127-4C41-A3E4-A49ECE774317}" type="presParOf" srcId="{D314BB85-5A61-43ED-B3CC-5E225E75AFCB}" destId="{2BD03886-27D7-41A2-85FD-A31499DD6410}" srcOrd="0" destOrd="0" presId="urn:microsoft.com/office/officeart/2005/8/layout/vList3#1"/>
    <dgm:cxn modelId="{CED3D74A-6236-4479-8B44-6DA8BB61B197}" type="presParOf" srcId="{2BD03886-27D7-41A2-85FD-A31499DD6410}" destId="{5F5EB2CA-77BF-4F40-A8A5-3181C09A7AE0}" srcOrd="0" destOrd="0" presId="urn:microsoft.com/office/officeart/2005/8/layout/vList3#1"/>
    <dgm:cxn modelId="{83FA5AF7-AC39-4437-B947-450BBF2989CA}" type="presParOf" srcId="{2BD03886-27D7-41A2-85FD-A31499DD6410}" destId="{45734123-5153-453E-A53F-D8297B6BBFC7}" srcOrd="1" destOrd="0" presId="urn:microsoft.com/office/officeart/2005/8/layout/vList3#1"/>
    <dgm:cxn modelId="{2F4D9AAD-EED8-4FA7-B724-CC603AB0D049}" type="presParOf" srcId="{D314BB85-5A61-43ED-B3CC-5E225E75AFCB}" destId="{9B6CACEB-EA70-46C1-A2CE-F522C0254DE4}" srcOrd="1" destOrd="0" presId="urn:microsoft.com/office/officeart/2005/8/layout/vList3#1"/>
    <dgm:cxn modelId="{DD1936F1-FA3B-42DD-AB9A-FD03E08FB3C5}" type="presParOf" srcId="{D314BB85-5A61-43ED-B3CC-5E225E75AFCB}" destId="{C35CED8E-10B4-40CA-B732-3D2C9762C215}" srcOrd="2" destOrd="0" presId="urn:microsoft.com/office/officeart/2005/8/layout/vList3#1"/>
    <dgm:cxn modelId="{A5EE54D0-37E4-4196-8338-58551F1730ED}" type="presParOf" srcId="{C35CED8E-10B4-40CA-B732-3D2C9762C215}" destId="{7D84F1C0-8553-4EBB-A0D8-9E32DE5390BD}" srcOrd="0" destOrd="0" presId="urn:microsoft.com/office/officeart/2005/8/layout/vList3#1"/>
    <dgm:cxn modelId="{B8F28D68-02FF-4BFF-A336-7A65819CA740}" type="presParOf" srcId="{C35CED8E-10B4-40CA-B732-3D2C9762C215}" destId="{70D244E9-EA16-44AB-9B89-C46A4028E5FD}" srcOrd="1" destOrd="0" presId="urn:microsoft.com/office/officeart/2005/8/layout/vList3#1"/>
    <dgm:cxn modelId="{692D0DC8-35B1-48BC-AAD8-EFB5EB657C59}" type="presParOf" srcId="{D314BB85-5A61-43ED-B3CC-5E225E75AFCB}" destId="{5C313B75-4408-47DD-A2B5-048928CDA113}" srcOrd="3" destOrd="0" presId="urn:microsoft.com/office/officeart/2005/8/layout/vList3#1"/>
    <dgm:cxn modelId="{F0401260-1137-455A-8A02-B2254EEEC666}" type="presParOf" srcId="{D314BB85-5A61-43ED-B3CC-5E225E75AFCB}" destId="{3F5F1D75-E22B-4126-8251-757D7C66A5B4}" srcOrd="4" destOrd="0" presId="urn:microsoft.com/office/officeart/2005/8/layout/vList3#1"/>
    <dgm:cxn modelId="{5DE3F596-6463-4D2E-BE23-E45F09A82EEB}" type="presParOf" srcId="{3F5F1D75-E22B-4126-8251-757D7C66A5B4}" destId="{4E8B9B02-0078-4A76-B585-5E0141C3C536}" srcOrd="0" destOrd="0" presId="urn:microsoft.com/office/officeart/2005/8/layout/vList3#1"/>
    <dgm:cxn modelId="{103B1026-2969-49D0-98FD-6DA32BEAEB3A}" type="presParOf" srcId="{3F5F1D75-E22B-4126-8251-757D7C66A5B4}" destId="{802E06C6-AD21-4E78-9E83-EC2BA15ACC69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734123-5153-453E-A53F-D8297B6BBFC7}">
      <dsp:nvSpPr>
        <dsp:cNvPr id="0" name=""/>
        <dsp:cNvSpPr/>
      </dsp:nvSpPr>
      <dsp:spPr>
        <a:xfrm rot="10800000">
          <a:off x="1738535" y="28603"/>
          <a:ext cx="5472684" cy="125730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Times New Roman" pitchFamily="18" charset="0"/>
              <a:cs typeface="Times New Roman" pitchFamily="18" charset="0"/>
            </a:rPr>
            <a:t>Работа с педагогами</a:t>
          </a:r>
          <a:endParaRPr lang="ru-RU" sz="36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2052861" y="28603"/>
        <a:ext cx="5158358" cy="1257304"/>
      </dsp:txXfrm>
    </dsp:sp>
    <dsp:sp modelId="{5F5EB2CA-77BF-4F40-A8A5-3181C09A7AE0}">
      <dsp:nvSpPr>
        <dsp:cNvPr id="0" name=""/>
        <dsp:cNvSpPr/>
      </dsp:nvSpPr>
      <dsp:spPr>
        <a:xfrm>
          <a:off x="1064131" y="1710"/>
          <a:ext cx="1257304" cy="125730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D244E9-EA16-44AB-9B89-C46A4028E5FD}">
      <dsp:nvSpPr>
        <dsp:cNvPr id="0" name=""/>
        <dsp:cNvSpPr/>
      </dsp:nvSpPr>
      <dsp:spPr>
        <a:xfrm rot="10800000">
          <a:off x="1666515" y="1612779"/>
          <a:ext cx="5472684" cy="125730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137160" rIns="256032" bIns="1371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3600" kern="1200" dirty="0" smtClean="0"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Работа с обучающимися</a:t>
          </a:r>
        </a:p>
        <a:p>
          <a:pPr lvl="0" algn="ctr">
            <a:spcBef>
              <a:spcPct val="0"/>
            </a:spcBef>
          </a:pPr>
          <a:endParaRPr lang="ru-RU" sz="36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980841" y="1612779"/>
        <a:ext cx="5158358" cy="1257304"/>
      </dsp:txXfrm>
    </dsp:sp>
    <dsp:sp modelId="{7D84F1C0-8553-4EBB-A0D8-9E32DE5390BD}">
      <dsp:nvSpPr>
        <dsp:cNvPr id="0" name=""/>
        <dsp:cNvSpPr/>
      </dsp:nvSpPr>
      <dsp:spPr>
        <a:xfrm>
          <a:off x="1064131" y="1634329"/>
          <a:ext cx="1257304" cy="125730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2E06C6-AD21-4E78-9E83-EC2BA15ACC69}">
      <dsp:nvSpPr>
        <dsp:cNvPr id="0" name=""/>
        <dsp:cNvSpPr/>
      </dsp:nvSpPr>
      <dsp:spPr>
        <a:xfrm rot="10800000">
          <a:off x="1692784" y="3266948"/>
          <a:ext cx="5472684" cy="125730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144780" rIns="270256" bIns="144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800" kern="1200" dirty="0" smtClean="0">
              <a:latin typeface="Times New Roman" pitchFamily="18" charset="0"/>
              <a:cs typeface="Times New Roman" pitchFamily="18" charset="0"/>
            </a:rPr>
            <a:t>Работа с родителями</a:t>
          </a:r>
        </a:p>
      </dsp:txBody>
      <dsp:txXfrm rot="10800000">
        <a:off x="2007110" y="3266948"/>
        <a:ext cx="5158358" cy="1257304"/>
      </dsp:txXfrm>
    </dsp:sp>
    <dsp:sp modelId="{4E8B9B02-0078-4A76-B585-5E0141C3C536}">
      <dsp:nvSpPr>
        <dsp:cNvPr id="0" name=""/>
        <dsp:cNvSpPr/>
      </dsp:nvSpPr>
      <dsp:spPr>
        <a:xfrm>
          <a:off x="1064131" y="3266948"/>
          <a:ext cx="1257304" cy="125730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8A727C-CAED-4807-8763-7A62E1A57BB2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1F90B-B394-4B12-B22A-42CB302C62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156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1F90B-B394-4B12-B22A-42CB302C628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602B-831E-49D9-A3AF-7D34BE7D5908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09D1-ACD8-4CD0-A240-C6EFCDFF3E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602B-831E-49D9-A3AF-7D34BE7D5908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09D1-ACD8-4CD0-A240-C6EFCDFF3E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602B-831E-49D9-A3AF-7D34BE7D5908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09D1-ACD8-4CD0-A240-C6EFCDFF3E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602B-831E-49D9-A3AF-7D34BE7D5908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09D1-ACD8-4CD0-A240-C6EFCDFF3E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602B-831E-49D9-A3AF-7D34BE7D5908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09D1-ACD8-4CD0-A240-C6EFCDFF3E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602B-831E-49D9-A3AF-7D34BE7D5908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09D1-ACD8-4CD0-A240-C6EFCDFF3E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602B-831E-49D9-A3AF-7D34BE7D5908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09D1-ACD8-4CD0-A240-C6EFCDFF3E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602B-831E-49D9-A3AF-7D34BE7D5908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09D1-ACD8-4CD0-A240-C6EFCDFF3E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602B-831E-49D9-A3AF-7D34BE7D5908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09D1-ACD8-4CD0-A240-C6EFCDFF3E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602B-831E-49D9-A3AF-7D34BE7D5908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09D1-ACD8-4CD0-A240-C6EFCDFF3E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602B-831E-49D9-A3AF-7D34BE7D5908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09D1-ACD8-4CD0-A240-C6EFCDFF3E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A602B-831E-49D9-A3AF-7D34BE7D5908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209D1-ACD8-4CD0-A240-C6EFCDFF3E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 ?><Relationships xmlns="http://schemas.openxmlformats.org/package/2006/relationships"><Relationship Id="rId3" Target="../media/image16.jpeg" Type="http://schemas.openxmlformats.org/officeDocument/2006/relationships/image"/><Relationship Id="rId2" Target="../media/image1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 ?><Relationships xmlns="http://schemas.openxmlformats.org/package/2006/relationships"><Relationship Id="rId3" Target="../media/image24.jpeg" Type="http://schemas.openxmlformats.org/officeDocument/2006/relationships/image"/><Relationship Id="rId2" Target="../media/image23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25.jpeg" Type="http://schemas.openxmlformats.org/officeDocument/2006/relationships/image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 ?><Relationships xmlns="http://schemas.openxmlformats.org/package/2006/relationships"><Relationship Id="rId2" Target="../media/image8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jpeg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microsoft.com/office/2007/relationships/hdphoto" Target="../media/hdphoto1.wdp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bg1"/>
                </a:solidFill>
                <a:latin typeface="Arial Black" pitchFamily="34" charset="0"/>
              </a:rPr>
              <a:t>ПЕДСОВЕТ</a:t>
            </a:r>
            <a:endParaRPr lang="ru-RU" sz="6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276872"/>
            <a:ext cx="8064896" cy="3384376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chemeClr val="bg1"/>
                </a:solidFill>
                <a:latin typeface="Bookman Old Style" pitchFamily="18" charset="0"/>
              </a:rPr>
              <a:t>Тема « О работе педагогического коллектива по гражданско-патриотическому воспитанию обучающихся как основе гармоничного развития личности »</a:t>
            </a:r>
            <a:endParaRPr lang="ru-RU" sz="3600" i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sun9-65.userapi.com/impg/1y-fMdY-1jI6KoolHN8rjoYXM9ZWusqtHzmBuw/cfVCCPRwQ3k.jpg?size=1280x960&amp;quality=96&amp;sign=f991831f9f42ee1997a02d4c15eb6aed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5" y="160338"/>
            <a:ext cx="4608512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228" y="2348881"/>
            <a:ext cx="5596213" cy="4175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data:image/png;base64,iVBORw0KGgoAAAANSUhEUgAAAyAAAAIVCAYAAAApsJvCAAAgAElEQVR4Aey9V3MjeZblmZ9pH/ZhbHe6Z6uruyorZURlZmiSQTKotQQ1CWoFChDUWktQa621FqDWWmsF8rfm/8ioyWnr2n1Ys7XqTsDMAx4OEHQ/dLjd4/eec75q76ng5HyHpyc4PX3k6PiC7r526hpz6e6voLOzlsLCTLY357i9Oubx/oHnR3h4fOLi8pr9/UMeHrQ8A0/PcHh+zs7hCSs7eyhTk7BxMcfRwwQXXz2c3F+TnOFDfV0W2ZlxREeEkpmeRXV1LU9PT+zsbLG4rGFotIeU7Fjy1fEERNoQFGVHUWUqHX0tJKUkk5mVR2ZmOtfXl5xeXqAF7rRPPDwj1qXnkclZMvOKqGtqZX17j+v7Oy5ubnnUPnN+ccvjo3S89wyMjTEwNsL+8REz8xr6B4bEca2tb4pjOju/Zmf3kDnNMssrmxwcXLC3d8bNzTP3D6B9+nzcEh59/YMcHpxSrq7G09Ob3d19CRUeH+/F88PDA6fnZ6ytb3N6dkVVdQOpaRnMauY4OjlkcnqKhvoW1td26Oxs5+DggIO9Sy7Ptezt7REUFEBTSyPzixo6uhvw8rYhKlJGeqI3IYEm+HubUVKQi4ONLQFBHgyNtFNcWsDi8gKNTTX0DbSSlh6NlbU+Mhdz3GWWODoZ4u1jy9zcEO7udrz44Q842BmTpIqluaGakFA3iksTaGuvxNnFDC8/C+KT/UnOCCVGGcj6pobzsyPgkd2dLVqamjnY2+fxXiuWrY1Nri+vODzY4fbmQvpLUVenxsLCAHd3B2obypnVTNHQ0ISp6Seior1RxfkQEe6CItwdmZMZs5MDnB/tk5uRgpenBVEKT/r6Whgc7OT0dJOyijTef/oLbt6mBHg5EiZ3JSzYjLAwY0KDjPDzeEN0gB6qUCP8vF5RpQ4nO8mTpHA70uKcyU/14/JQA08nrC/0U1+RiTIiiPryMvq72tjdWOXq7JzSwgLOTzc4P12jraWCmopc4mK9yErxIzXBlZw0L0a6c5nqr+RgfZK70z3QSieJdIY+fV6kL4r4svD5ZEX30CGgQ0CHgA4BHQI6BHQI/L4Q+Cq3LJXZxWlRuI+OzlJQmEl6ZiwVVXkMDncQHOpNWLg/WdlpHB0dcHd3w/OzVEHBk1RXPcP19S3PPKLljmvtFcub69S1dTA4OU14bDiG5q/wCTXF1vkH3Hzesbo+wPzsGD4eMuKTQpic7uX07ACNZhalKozElBBiE13wDdbDJ+gD1o7f4RNkTFKGPw6uBvgFupCckcTKxibt3T1MzGjE/t9rYWP7gPOrR06vHmhq7yU+OY2hsUnOr6/Y3N3hQfso6j/pCCQSoK6uw9MvgMnZec6v79g5OBaftbt3xMPjZ4Jxd//I0vIqA4PDrK5toJlfFP+/f9CifX4Si/R5m1s7TIzPcHV5R0yMkvb2Tp6ftYIoHR8fotVquX984PrmgY7OXuJUSdg72uDgbENOXiYtbY3MaSY5PtlnbW2N0dFxLi6uOD4+5e5WS2FhMTKZCyOjA8wvTFNSlIa7sz5BPkb4eL7DyfYNyQnRZKWlEhUdQlNzNUMjw2Jfh0eHKCzJpaAoHXtHE9zcrLGx+oCvrxnmpt/j4W6Cuelr/HzsmJ8bYmS4j8SEWNTqXJKTo0nLiMPd0x4fH0d6+xrY2VkgPj6CqckRnp/uedI+0NHeysbaOtqHR7Y3t7g8vxDk41n7xNjoIKMjAxwcbAhCa2T0Cnd3G0FsoqMDcHG0EsTH2/MTfr7GhAbb0NSQw1B/HffXB2xtLQnCYmX7HlViIHtHK5SpC8nKTKGqvBBffzvcPU1RF6YSEyYjK8ONOKUpTvb/hp/nT8SEGqIIMiQy2JStpR5Od+aIDpBRmqdiqLuS/a0JZsZb6OkqIT8nmtHhdlaWxpnX9HJ0OM/xwTqLmil4vmVve42G2goWZiaory6gqSYXRYgDMeGO1JYl0t1UxMxwFzz9Sj6ensV58DcSIn15pBPm89fo93XF0R2tDgEdAjoEdAjoENAh8LtH4KuxxTmGZqYZm9aQnJpCQmIIWZkKqipLOT4+pqunm8zcHKYWpphbmuX64ZKHx5u/3cXV3sPTo/Tfe565RssNJ5enNLZ10TM4Tl1LC+HKIJy89LB2/hFnz7coYjzZ3togP7cAVUIY3X21FBSkkZYWQ3CQPUHBpvj4/oKh8f+OhdUfcXB8QVmFksnZNuTB9gQrPCmtKWBCM05zRwvZ+QUMjk5wca1Fs7hBd984E7NL9A1Piu2jkzOi+7G1t8/YxDjXtzfc3F1zfHrC9PwyWfmlLCxvcH33xP0TopMidXOk7oZEMKQ6UXq/1KVYWl8mITWR2qYa9o730SL9zOcOkNQR6u4ZYHxihvHxSRITk7m4OGN7e5OpqQnu7+/F523v7DGnWaKgqBDfIBmv9L5HHuhJbkE6qekxFJfkMDk+weryGv19nXR1tnB0cExNVS1mpka4uthTXaUmRhGIr7shbo5/JTrckgBfU/x9nOhub2Fyaoic3AzmNAvMzi3S3dPH2MQovX0dODha4upmg4npK7zc3uPh8guOti9xsHvD5fmW6FKcXxwwvzBDW0c7fQP9BAT6UlOtJic7nZSEOEb6u0UBnpmR8rfuh0RA7m/v2N/dE52QtZVVcddfIieLCzMU5GdRW1uCp6cD+gYvcXM1w9vL8nOnw8EYM6MfsbH4jtAgU9xk70lPDWZ9bYjjwyUqqwtxdLbAxcOUUIUMvzA3opQB5BXEEuBjTmKcG9VlCZQVpRET5kutOoX2+mzaqjOICXJAGelMZJAVZbnBNJbH0VyTTEttDo21xVyfHXBxukZRvpK8vEhqazIY6K+lsiKVqmolJ6dj7O9Ns7ezQHtLLXXValrqqynMyeBge5Xl2VFC5E7ER/lwvr/EwbqG1blpjnb2pMYQz1oEaZfIqNgguiG/+2uPDgAdAjoEdAjoENAhoEPgd4rAV7ObhwxMaxieGqa0PJfgICd6OquYGO0Rd7GlrkJGbjFRKZH0jLdx+3T5uYh6foL7RzGOJVXoWu0DzzzwhPQMF9cPjE5omJlfYGN3jcWNccpq08nMiyElXUldfSMXF1rKyxtRRCpxcDLHwf4D7h7vCfDTI0D+HlOj/4G1xTe0NRcyMtjF1tYOLa3tmFmbYur4AXmEIyExvnj4uhEUHkxtYwvdfaOsbR4JAuQfEkFJeZXoakjkQir/jk8u2N074OLqnNHxEZo7OympqGZ1c4ezq1tuH7WCrEjHIBEQ6fnxScvdw70gLrfaOzTL86Rlp9Pa1cbR2akY3Wrp6GR4fIKb20fR4Tg5ORMEJD09nZOTE+bmZxkYGhRjVjOzGnp6B1ldX6OmSc2Pv/wZPeO3FBTnkJgSjTIugu6uDuY1s5webdLWXEVhXqa4697cUI6lmT5yHxmZqdH4uRvg4fBXinIDmBmrQ+ZsTGFeqiCQCkUEKamZRCqUTE1r2Nre5ermEpmHE3YOUpFvQojcjFD5J+ytvsfW+jWamWExKnVxfcLUzDiFRWoCAsMoLsnn/u6S/u4u0lXxKIL86Wlp5P7mXJwPXZ3tNDc1sLa6zNbmOs9Pj1xenInPur46o76uEmcnW1JSYnB2tiQ5JZKY2AAiwjxYWRohP1eFs5MBvj5GDA6UUleTxoe3f8JNZoTcz5b09FiSkxXoffwe/yB7ZB4mWFm/Iy05lMQob+QuesSF2OHhYkhosB1yDz3C/AyJCTEnMsgCV+f3eLp+pLJAQUasD22N+awujjM12g8Pt6C9Y0kzRkFuDM2NuSSofAkLsScxQUZ+XhB5WUHUV6WSGOtOVKgjWcnBNFZl09FSSUNNETHhHiTE+jDSW8v5/go83KC9uRPkQ+IbEo19Fv9KHThpHEv30CGgQ0CHgA4BHQI6BHQI/D4R+OoKaO4bobGjkdrGYpLTQmhpLePx8RJp0mpn54SahkZMHN5j5/6R6sYSrq7PuLu6FNW5dFP3/u7XSv3X929sHIjCXSreJe2FNJx183jLwckxswvzSB0JaeRpdWOfkbFFsrKK0Dd8Q0ysL/ZOrzDQ/x/Y2HxLfKwzJfnRdLVVcbi7R21NE5GKWGydbLD1NMDB6wPGNn/FxcuS6oZKjs/PGBieIK+wjOzCQmycHEhKS2VobJzFlW32j66ZnFxiZGSGjs5uBoeHUCgj8Q+RExIZSnF5CbtHe9w9Sd2cz0WjNH4luiG/juxLJGVjZ5+17X1iE5IJjgxndHqSgZFhQUDuH565vLoTBX9Wdj52dnZ0dXWxf7jH5vYG3b09bGxuc3xyRm1dAz1DfWTkZ/D6wy9ExkaIES+1Ws3R8S4NDWq6OxqpUGcTGuJCakowJYVJ+HraYaj3EnOjv+LvaYC/+we8XD9QW56Eu+wjTY0FnJ7uUl1dSUpqOrl5RVRW1XFyek5XTyce3q5Y2XxE5mIqimknq1eYfvwGU+Of6WxtorO9g/bOFuob61BExREaFiU0JLe3pzTWVlFVXEhWciw5qXHMTI9zf39LYUEeEeGh9PV2c3d7LdB7uL/l/u6K1pYG4pQKohShWFt8JDsjnoG+JsbGelDFK/D2kxGfGImntx1OLgYEhTgyPNhERJgXJkY/4utlxWBvE8nxkXi6mWGo/y2GBl+LkTNn25+R2fwVmfm3eNm+pKJMQX5eMEG+BqgirPGTvaEwK5DZmXZcHA0oyAwiKsCGQF8rWhoLaazO4/n2FO6eOFjfoa+jhtKCOApzoujvUlNZnMjUcKPopiTGOFGWL6Mw24HMBDtykr1QKmSkpQQRGWpHTkYQzfXpzE60wtPV5xEsMX4lfVUkCvJl+fViI51kuocOAR0COgR0COgQ0CGgQ+B3hsBXC+uHtPYMER0fS+9oGzUtuQQp3NjYWkcSYucVJOPkaog82JwwhSPlVVlMz4wwO6thdGQSqUAXxbrUELn/LGTf2joR26XOgVR0SbqHq+sHjo6uWN86pkRdy97RqegkxKcrUcSFkZadSnllKTl5iegbfoe7lyFFpTGUV6aSmhaFt68zjs5mOHmaYuOih2ewOXbu+lg4viYyTk5mXjqdvX2cXFyTlVdIflk+Bep88opzGBofZnpuSZAdL69QAgOjCAmNRB7gR0CoP3bONrh5y7CwNRdEZH1nQ5SK0rHdPDyyvL7F6cUttw+wf3LF3vEla1vHNLb1EBQRRnxqMuPTU/QPj3B9r+X08oaq6nqOjs9RV5QTHBrCxdWl+MzN7S3RSZEwG5+YoqqhjhvtA2vb66xubgmyExYehYOjNQ1N5VxeHjI7O0hyUgCFhdFMTrTR39uAh5sF5iY/80n/axKi3ImL9MLFXg9ry5dERDhxdLKJIiqMgCA/klIS8Q+Us765QXRMBNY2Ztg5GGNn/xF7qzdEBDrjYKXHu1ffMzzQjWZuhuSUeHx8vHD39BBEbWZ2lMREBenp8fR1t7A8P8rz4wUT48MkJyeK925tbYh5o8eHO9EBkSjczfUlA/29FOVl09ZUT193G4FyLxbmxjnY3xKjez5yD2zsPuHhZYuXt5UQ15cUZpGoUtBUX8jkWDuzYwOc7m6xszqDMtKHAC8L5B4fcbD+E97O3+Jm9ydiQ4xpaVBRlBNKbIQLHfX5eLoYkKj05exonfbmcmROr4iNtEatjiAl2ZPq8jgernbg5hntxSP7G0uClIwPNHBxsMr+2iLrs5PMj/UIsXp5gQtl+bY0VgSTEe9KZIgl9tYvCQ74RHKCjCSVjKbaLG6udkHqBv6ql5L+3l8WcY0RX5rf2dVGd7g6BHQI6BDQIaBDQIeADgHgq/q6Nqam56lvaSA1P4XcyjQik0PIKs6jp78DR5d32Fp9jb/fW/JzAqityhKFo3SXf2h0isbWDkEmJMG21CmQ6qpHadYJuL29ZXV1meXlZQ6PTtjc2kOzuIZ/UDiFpWViJKqqqZy/vn1JdUMzs4urREQriYiJpKGthoa2KupbqylSFxAWFYKdiwWvDb7hvfG3fLT4DltXfUqqMimrKqG8uo72rmGh/zg6u0ShihSESnLTSkyPI6cgH3VlA7W1rRQVl9PQVE9gsJy65np2DvaZ1sxRWVtDfnERi6srYt8k16zj8yuxvrCyzsrGNjePMDm3iGZtk4LyStQ1Vaxub3L3rGVibk4I4qfmFmhp7UQzv8zl1Q2uMncKi4uE5kTSUxweHwk3LkkQn5SRQm5xPjMLs0J7ImEXq0wQov/qmlKWlyfY3pklMsqdwGAHcvNUjIx0MDc3gr+vK29f/iuBHrYMdTfj72XPJ5M/YWX1IynpkaSkxuEX6IqNvQkl6gK2dtZRRAUjc7fF08sSe7v3vHzx36kqTycrIxZDg5/E+JbkVNXf14W5mTHFxdlInQ9J4xMWHoSHhyP7e5vs7W5wfLTH4eE+np7uNDc3CoMCaRRP9I6eHpGIiKT/0D7ek5uZgZWZqXDpWpidgsc7JscGWZgdISrcByOD77CzeYNcboGHu5no/PR2tYrRrNLiNDQz4+IEm50cIy1ZxcRYJ8W5cXg4vsfJ4gcCvPUI9f9IoM87gnz18HZ7R6LKBR+fDyQoZaQlhFNTloOXhwnBgTYMD9SSnRpBTVUacCbtMg9Xd6zMT9FYW0ReVjzV5flsLGgY6+uhq6EOdX4S6YkuqKIsmRuppr48FUerN6ii3YmPdiExVkZfRyGzYy2sLEzwLI12Sc3BZ4HIr6NXv45f/S9sRHct0iGgQ0CHgA4BHQI6BHQI/H4Q+GphaoGTo1MOz/aZXJkmMi0Wj3BfrGQW1LcXMztTR5DfG0LkPyL3eEFzbQE3V9eio7Cwus3p1S3X9w9c3V9zdH7I7sEmdw/Xv4pu4ejohLq6OjH6MzTSz87eJls7m2iWloVbVd/QLDGqLCzs3ejoHycjX83y1gm7J3fsnd6yvHXAzNIG/cNz5BfXkpSWSUhkEG4+Rji6fWBlS0N7dx8dXWMsr5yRml5CZHQCiZkqMoviySxU4uRhiX+IH/7BIQwOjTA6Psb80hTxSdHUNTV/JhjLG+zsnzC3uMLw+BS3j89i+83DE/PLaxxdXLC+u8vm/j5DExOEKWOpaGygsLKUgooyZhbnubh9EONZqxu7QoyelJxOdU0dcaoEzC0tkLof5ZUVjE9OcHZ+ydHJMSk5iQQrghidGmNrb1dg09HVTnJyKgEBcuydjMRY3MBQC+GRviQkhTM+2SeK/MGBPmT2ljiYG3J1dEBTdRHGn/4Na5vvMTD6EUtrA4bGWtnam6O6tpjmlhqSkqLw8rLHx9sCP19LzCx+Ijc/hoBAV/wDXIiK9CYnKw6Zkz1+Xu6C7Dw/Xwir3bzcbNzcnTk82hVEs7mlDT8/Pxwd7YWD2e3ttRjHErbDEht9emZvZ5emhkZyM7PISEmlq62VhdkZeHxgb3OVtLhAZNZv8HZ9h7PNC9GhKMyJ5P76iJnxQXb3NNQ3FFNSUsTx0Tn7B0dUVlcxPjVIQ10B4QGm+Hu8QubyIx6yn/F1/YU0pbvQeGSmR/HJ9CX1NXlc7h+wt7JMjNILC+sfUcXJ2Fzpp1ydzOBQC9rHW64uTzk+XqeyKpfx8V6Oj7eF49X58QFrCwu0N9VTXZZBdJgndWWFaC/OiA3zITLIhaLsKFJVcpZmOlmdG+T8aO9vI4qSxfXn4avfitB/HVv8/VxrdEeqQ0CHgA4BHQI6BHQI6BAQCHx18/jM+IyG5e09pLSKo+sr0vPScPT6RHxKIJu785SV52LvYIizizHpmUpm5ybYO9jn7v6Ju+dnbrXSsAlc3D7R2TtGV9842wcnXN49cnV3z+Wt5Ix1zMTsJM3tbaKgv7rVCg1IXXMbDjInjK3fomf6kpikCArVxUxplri+h5OLJ+GmVdvYRGVdOcGRPoRFB1FQoqa2oRV1RQnV9YUUqxMoLIkXLksJ8bHUN1QzMTlMWk4CfsFuuPs7IPOzwdnbCFVykMjTaGvtprm5m4uLByan5tjeORDHtbi8JEbIpBpaEuFrFrfY2rtkZn6Lxo4+1HWNhMWpUNfXMbW0yMzCCocnT+wdPnBwfMPI+AwjE9PUNjYIZ6vAUHde/PLPNLWV0dPbT2vrIDfXMDGxSFiEn7AizsyOQxEtp0ydzuL8MJmpScRFBuMtMyDY7yN1lUram1IpKgyju0vNk/ZOFLiSlsXBwY6QMB/a24qxd/grFubf8NHge9G9kOyRJWJYVJ5FbWMhvnInFBFeBMtt8Xb9hNzHjrrqXD4ZvhBdCF9vU1wcDXn54jucHO1paCpFszAi3Lwa65vw9HBhZKCdwb5a4mK8CQy2xc3DhLz8eNaWp7m7OhT6h7WlcYrzk8nNVhHk74m6rEQIsk+OD8nNSWewv0EIvp0cPmDx6Qc8ZR9wd3mHjdXPKMK8WZiepbulh4OdbRrrKoUeZGZygN2NPTaWduju7GJ8bIiRkS4xGpaWHENaUjShQa4U5ag43Vmlr7WOBIUP4XJHGisKmBrsICczitAgZ5oaijg/Xhf6IrmnDY01WVSpVSgVdqQneVBeEk1FcTIHG6tcHOxRpc4jNSlIuGJFxVgRrrBlXtPF49UR/u72KKNcyMn0o6Upi5PDBTF+JWXmSK5XkjmD5IAljWNJ3g2CvUmaIq1kz/t5+Y+uR1/Gt/6j13TbdAjoENAhoENAh4AOAR0C/1kR+ErKy1ha36Z3eJjL+3tun6FncJSAsCDi4mOIjYsiLDwQX18nMjKUpKapCAqWE6kMZWt/g7XdNTGCJI0rSaRibXOPnf0zmlq7iIlLorG1jctbSYj+2d52e/+Irt4Rqmrb6Owep6KmnbxiNd//8jX/8s3/SUxiDG3dfYJ0tHQM0z88Q9/wOCER4QSE+fLJ6i3OnlYkpSdT39BKc2MPQf5hIg+ivb2egpxMJkfHyM/LITYmCndPVxqaayivKiIlI5rk9EBc3D9iYvqGjMxkYYd7fHYtSNHe0fHfNCtfJmQkW16JhBycXgvNh09wKOkF+UQkKCmrq2Z5Z5vLO62w/ZW0IXePMD49R3ZOAUXFpdQ3NghB90+vvsfFzU64b7W0taJKiMNZZo2j63vcffTJKYhG5mGG3N9eFOfZ6Uomh5ooyJYjc/wORdgnSvKDyMsNoboqk52tbS7Ob4XrVlZWFk7O1oSFuGFr90KI+PUM/oKF5QeU8VEi6G9zZ5nV9VkCgz3x8bJD7mWKzF6P5voSFGF+WJq+R//dD3z3l/+G/rsf8fP15pORMc6uFkzN9HN2fkRxUQHh4f4U5SWTnRGBRB4Cgq2QB9hgY/uByFBv1pcn4elahPTlZMQRGeaHMjqcnp4eWlpaaGttxsnJCgvzVwTIrTEx/gYTwz9hafa1WFRxzkQrXOlur6OtsZb01CjCQl0xMvqGzIxw1CW5pCaqqKwsQqkMZ3JykOamWtQl+Tzdn9HZVkJMhAxFsDMuth9IVroRE+pAmL8jBWJ/PBjsbYQnyUr6ge11DdHhMmJjPhET84Haal+y0lzpbM6jvjxXkJDxoXqaGtNQxbkQHWVPbk4gZeoI8vNCmRlrI00VQkG2gtaGbIoKommsy+P6cpfHu0vRWZHG0H5LJqT8nN/+/7cXj7+3/bfv0a3rENAhoENAh4AOAR0COgT+MyPw1cbWmRg1unq4Ex0QqQsyMrFMfnG1KPDV5dVUV1cj9/egorJEjBB1dneQlBWLzMeW8toi+ga6RTq3pHeQ3J2kzsjhySWtHb3UNDSze3gifock4paK+bbOIRqae1hePaJvaI65xS3kIUF4B/iiTEqiSF0j3r+5fc7G9hGXtw8Mjg0RERskROjRCYHUtVTh6GxHalI0qUlhuDi9IzPDn4yMQDw9TER6t4+vHf7+rqSlKenoaBA2rnFKPxSRbiLrRErT3t7fE90baThGSlB/kIIFQXRu7p8+j2FJv39te4/uwUEiVLGUN1TjGeSFlbMdlfX1ogO0srEu0tQlZ62JyWnS0tLo6ekT1sEz0/PExsTz6tUrMrOS6O6tJzjcndfv/g2/QBsKi+NQJfgRoZCRlORFeJgNwUEWIuMj0NeIxGgPjrcWOdnaYH56HM3UmEgW39/bEbkiZ2dnSJa7NjaGvH//Bz4a/gFj028xMPyON+9+xFXmyO7eJlOT47i7OaMI88HX8yOBfiZCTF6pLsLW0pA3P/+F777+J2Iignh+eKSyTC30IiNjnXR0NhMQ6ENmZiJurlJ2h4yqiiScnF5jaPhnbKxfs7Y8yuXxOhOD7eSmqagrL2J2apSGmmqRhRITE0VSohJz8w8oY72FXa7Jp68xNvgX9PX+GVPTf8XfX5+G+iTqazNpbSoSQYmmpt/g6PwjTs4/o4rzxcZKHyuLd/h42WNlaYIyVkF0ZAgdLRXk5UQQ4GskXMEcbV4QE2lGepIbYYG2nB0skZ8dz876IlIr4vlOy8zYGLlpSvKzA8nO8GV6pImHs1Ou9+5ZHFumpaaI7rYs0lNsyEi1FbqS1oZc5iZ6qC7JJC7Sg3iFB2N9jWjGe+jrqKIkL4GpiU7pLBKdENHxkCaupBPrV2Yr2RRLy5M0n/Wbh46A/AYM3aoOAR0COgR0COgQ0CHwXxKBrza2T1hc2WTv5IieoQEW1zYZn5knIyebrLxcFpdWuLq+ZX1zhZKyYjp7B+jo6WftYIOU7GRsHSyJVIQSFhbC7u4ut5LtrjRaIsTozyJLQxKgH56eiOJeEnxLYu+8okKhlzg+f6CwtJbAsCBcPFxp6+pmanaRzZ1jrm6fBWGRuiaSSDwiJgxDy7dYu3yid6SXguIsXJwNCA+2wNfHABvrH8jKDSU61hMr27eEK7yQ+zuLgre2qoitdQ15OfGEhXiSkBDO1PQoIxPjNLV3oVleE3qWq3utICQLq5usbu1xfHEtRsmm5ucZm5khJkGJX7A/De31FFeUUlxRweD4ONkFWYzPjLGzt4ukjaiprSBOFSWC+8pKi8U/BjcAACAASURBVOnv7cPXxwMTs7dU1+WIMbCQME9U8SEic6W/v5XGxnLaWsqor8tGGeNJXWUavh5m5KUqOVrf5mrvgtLccsb6x9lclxynPgclSqNiUnfBzPwjH/S/5p3eP2Nm+S1vP/wBX29bcrOSCZL7MDMxib+XF462xkRH2OLrpcf0ZBdN9WoiQjwxNvgJmZMl60sa8dmS1bK6vAD/QHfUlYV4+7jh6+eJvY05MVFyDnancXB+i7Hxn7G2/pmm+lwmhlporSsV4Xz15aXC/erx9kaMIvX1dmBi8hYz8zf4y61xdv6AocE3mH76kUB/K5HILpEQmetr3FwNsLd9i6urPhaW3/LJ9A9YWv0FW9ufCQl2RhnrS1tLOXV1pcTHK6hU51GQk4CXhyFebnq4O73FyeYnwoONKckPIS7KjSRlIFXlmaiLszjc3WJ+aoq8zGQGu+sZ6K4gMVZOukqBZnQMLm/paawl2NeI1ERzSkssKSwwJSb6LbFRJqQleqAujCYh2pHIQBumB9vh6oKt5RkWpgaYm+7i/GSVq/MjQeYe7+D26lGI8qXOy+3NBacnR0K4//j4+LeOyG8JyG/X/0tefXQHpUNAh4AOAR0COgR0CPwuEfjq/Oqelo5u5paXWd/dJCE9Hp9gGen5CqaX+hifGha2sZKweGVlie7+IcYm55le3KS5fYCR0Un6+gbIyMhgdHT0MwF50grr3S82vHcPtyKMsKWrQWgyPPwccfezpbgim9WtNZbX10jPTUZdXUpZuVp85vTMPLd3WiR3LWk5u7xjYmaWpMwk0vPSqW1rpbC0hNLCDDQTAzRUVVFWXMn+7gU3N5CRXUR4RDQyd1f85O7U1hYxNNRGY1OVsJgtVRcRF68kLkklyFZaThbbB8ci32Nr/5SFlV3qmrrZPbpg5/CcvOIyyqpqUaUkkVdSRFtPF9uHh0I/I+WBmFqZMTDUz87uIWp1BZGRgeTmJZCZFUOcKpCBgTZWV2cw/PQT6ZmxwmEsNEyOt68lTY15jI/3i7EqzcwSGcnpBMhd8HT/hI3FD/h5GaAIs6cwO1boIUryi9neOuL46EroViTCd3h0hq/cCydXY4zNvsPN8wPm5j9g+PE7muqKKc1Lo7OphoTIcKyM3+DnrU9slA0Z6aH4y+1wdTbA1uoNBTmJPFyfo72XcizuKCnNxc9fRnJaHF4+7jg5SRqSKOGSJWkycvKisLH/BUvLFyKDxNfLgsHuWni+YairnWB/X5rra0Sie0lJFpYWr/lk/AOuznqYmbzA1uoDzvYmxEQGkBgXgouTPj5eZgwP1ItuhbODEV7upnh66eHs8goXFz0iwt2ETkbqMAyNthAd4ydwLitNxtvTCHeXD/h5muHhJNkM/0CKyoP1xSG6WirIzlAw1N9Ab28zddWljA/1MdLbSndbMQlKdypLlIJYSHkhBZn+pCc6ERtpSn9nGoXZcsryQykvCiU+xpTWxgiqiv1RRdhSXZQmwgy5OeVwY57lhSG21qbZ3Vrl/vqG53t4vNEKAvL8dC8IyPnZCZJw/+8RkN/lFUl30DoEdAjoENAhoENAh8B/eQS+enhCjBztnZxw/XhLc3cdXsG2WDi9JFLpSl2jmvX1dXEHW7JVvb2T5tnh4gb6B+c4Prv9MlUibHgl0nF5ffW3UabPI01PzCxME5uowNrJGFcfC0Jj3HDzsyAuWSFE5VHKQKJig6msrkAVnyg0EpJbldRRkOxspdEtaYJlfmMdjZQg3txJa3sbWSmBjHap2V7RMD40wfKylPYNU5oVYREcnxSLhZU+QcHOqMuzCAj2RR7gT3JmOgGhgYRGBbK4MsPk9Bgra6uiK3N0ekN7zxCZuWUsru2I3I+N3UMhjC8ur6Kzb5D17T3UVbXMrqwRGhsjAgmVCfH0DQ0SGRlOcIgvHZ3VFBYlUFScSHJaBMOjHUzO9mNtZ448KFDoU6JjfGhszKK4JIms7DiSU5QoFHKcXfWJirbH3v4H3N1fEx5uSkiwORPjrZyfbAtNxurqKoODgxweHotOU35hHvpGP/H2w59xdNXD1vYVH17/kehQFxanmklRehMT4oaXkxGBfsakJ3sxO9tKcJC9SAr39jQVFrSbKxp2txYpL82hp68ZRXQghiavsHcyp7y8nLS0DDHKlZeXIux+pfBANw8jHOzeEBHmSFNNLlPDncRHhVKSn42Hix3enra4OBthYfZXrC1/wsr0Be1NBSKNvKO5ntX5eZ7urklLiqS1qYTbywMuTw6oKS9B7u2Mn48FMpcPlBarsLPWIzUxErSXlFdk4uZpLghIakoooaG2RITY4u9tiZuDAeGBloT6W1JXkUlibBDSe+Zmehkd7aSzrVYI5eNjvAnwM0QRbkZYoCnTY5VUl0ajjLQmI9mOpDgbVJEu5KcqWZ6aZLSnHWWkM8nxjhTlepOkdCQ/PZjZESmA8JKz/XXGh3rg8Za7q3PQPoqO0rNWGreS1FC/jl9JFsXaz+J06UojdTx0XY//8tdc3QHqENAhoENAh4AOgd89Al8dn2rZ2j3j/Oae7cNdiioKCQz3Qh7mjJWtHmXqIg729nl+uBfL7e09dxIJ+Zz2wM7hCUfn1xyeXgiCIAX3SdoJycZWWiSCc6eFjZ1dymsqyCvJIkAaPUoLITYpGE9fB/wC3AhT+BIRFUB+fi7p6em4ublSWlosEsQzs/KEFkT6rOmlFSbmFxmcnqWts4GyPF/yk2zJTfOnsiSNlrYKmtsrySlKQx4ko7OnmjJ1Km/f/BEfLxt8/dxISIojLDYYG1cTHF0+kpEVQXFZKuUVhSwua9jdO2BwdILktGyqG1pEyXh4dimIx8SMhv2jcx6fob6lg8SsdEprK5jfWKamsZrYxAi6+5rZ219nb39LFJu3N1dc35xxcLjDydkxKWnJ/Pjz9zi52pCVnUpBQQpxiX6okj3JLghF5vUBe9cXyIM+4Se3I0DuLArngb56ZmdHubw44fLmFK10Wx0pAPJRYCzpULwDXHjx8x/JyFIS4G/Pu5//GWerH0iKsaIowwNv59c4Wr0kwNuEqEgXigrj8Jfb8OnTN0IULuVyzE2Okp0Zh6+3PYnJEWRkx2Bq9TMOrkZi7E0yJjA0foOLzBJL248Ym7xGHmSLldVPBARYCXerELkTafER9HY2EKvwR+ZsiL+fBdmSCYDDG9IS/NBMdIhwQDHy9QTnh8d0t9eIbdrbc24vTtnb2CIzJREH2/eCJJmbSna7nygtTOXu+oiqqkJa22vo6WkgONBFjGi5yd7j52VMSIAlCbEOBPoaEh3uSldLKSlJYawsjTM21ifS2AvzI4mNsiIj3QG538/IfX4hKvwT8UozAuQviVe9pyDfmqQEY5rqFTTWxFGcF0KlOpL0ZFeUURZEh5mRmepGdqqcZU0P2utjFmfmPouKhObjieenOx4fbsQixCBftCC/BhVKf0cd+fjdX491AOgQ0CGgQ0CHgA6B3wUCX/UPrDC/eMD+6Skbe1v0DA2JbAxJs5Gfn09BQRH1tQ1srKx+FtBKN3GfJI3HBY+cCRH3/MoGo9PTdPb3c/v0JDQUknZCGl1aWT+gtX2Y1o5+2jr7xLhTSUUxTR01JGfGCXeqptY6mlqryMxJpbOzk+HhUXx8PZC5OXJ8esDp+RmSU5XUAblBy9r+DvObG2xtrzLUXIg6IZD2siK66upoqi1HujMvieYzMlRkZShFmravuwU/vfgDxh9fC1ensrokbN1+Qeb5hpBQC6xsfiEi0ouhkU6ub86ZnJ0RI19jU9PsHBzSNzJEQ1ubIFcX15Ld7gVd/UM4e7shC3DHPcBTZI/Ep4dSVZdHW3sjF+c3n9s2j3Bz/cT93TM19S3UNzdhZPUGU5v3+Ad409HeRLTSm4ycMHKLYnH1NKGyNpVopS9VlWWsLC+SEBdJQ20FXZ19nB4/cHcP85o97h+eWVpa4uTikq7+bvxDfTAw/oXIqADKyzIx1vs3HMz/jLfLvxIb8oog71d4ubzBw1mfIH8HVMoA5L72ODvpo4z2obw4n8GeTkKDvFBE+FBUmoK9kz6mNj9gYfcTXn4OxKrC+GDwHbYOH4lUBlJRk09GrgJr21fI5WYEBdiSGh/E8twQcm9HTIx+wkDva2RO71DFOCFzeI06X8na/AC2Vu8I9HdlsLeH2ckJnu5PWF+e4P7qBO3tFZfHpyzMTBIcYI+PlzEy13di1CtQbkuFOpu52Wm6urqoKC+hq6MGf39zQoLNhL4lXmlHRKgBNhZ/JCTAXJCDi7NNqsoL6enqZmd9m6baSjGCJelAbC1+Qeb0A94e3+Pv9wJFuB6Bfu8EyUhPsSM+zpjMTAvS0szJynAhN9ODILk+ihBjivK9KC0M5OxwhuuTvb/93a8urgXpeH6+4e7ujOurC4Q972cGLzogkhD9PyIf/9G238VVSXeQOgR0COgQ0CGgQ0CHwH9pBL4qLChlfGxaiM37+gdFIroqOZ7dk132TvfIK82jvqVOpJNLad43ksBCekgZGZKw9hYOj++Fg9Tc0ix7J1s8cMPl3RVdfb2ERYQSKIUABrqSkh5KXLw3eQVRNNTnEBrmKYTaw6NDtHU0E6EIJT0rmWhlBFGqcFy9HOnua+fx6Q6J1khhbhsbG+ztHnF/98TV5T1XV1qqqhto7+mnf2SCxfVjpuZ3ae8eo7mtl9HJKQpLMvHwNUTm/RZTy5cEh3qQV5CLt68HlnZvaerIJz1LQUi4O1W12fQNtNLZOUx/3xxnlw+srO8IYX5uUTnzaztMLizR0FVPUIwf7oGuqBuLCIryxsLRAL9QJ9HZyStKZnCkm6fnex4fn8TompRyvry+wdDYOANjQ1hYm+AqM6G1qYDQYBlJCeFoNKN0djaSmBQjLI83djSMT/eiiA0gMSVadHAkR6v7+3uODs+QTJSWlzbo6mpiYa4XRYgdcpk+NoZ/IdbfhhA3E6J8LZFZvcT43T8J8uHj/kF0I8KCnXj389d4uVjh6mxOfm4iVTX52DkY4+ppRni0J36h9pjZvea13h/RM/yGyGgP0jOisLPRJz4uRGAljWmlZcRiY2eIf7AbtQ1l7B6si/yLqpoi7OyM+Wj4Iy6OBiJjxNn2I0WZSTRWlWJt/REnZ1PS0iOEsHxmqlvkiVyfn/Fwfc/RwTFSB2l7e57kpGDCQp3FeNX0aCfJynA2t1ZYWp7BydkIldJduF4pFSYoIwxRRZrh7/VBjGA1VucQGuguSEpxQbpwRJO6M8VZqdSV5uDr/Ym6BiXeAa/x9v0Bue93hAX8SIDnN8SE6ZEQ50hKih+R0c6okmTEJpqhSjQiIvwD4cEfKS4IYm2pi6P9Bc4Ot4XA/H91vfo8ifWgfRTOZZ/PZ2n8SqLVCB2IWPn1n3/vjvXb13TrOgR0COgQ0CHwj4HAb6/VX24aSc9flr+3l/9vr/+9n9Nt1yHwXwWBrza39piYnGV5ZY3SsnKGxofJyM0ktySX/bN90rJTCVWEMDg8QHFpEd3d3cI6VKqbpHGs/YMTFlc3uNM+cvuoFV0KaTxJWq7vtcQnKnF0NcfO6QMhEY6kpgcxMdlOTk4Kiqgwunu7KCgtJK84l/6RPvJLcvlkYYSxhQExCZHIg30ZGO1DCtS7f7xDKuBW1zakIG0R6nZ0fEFP7xBVDQ2cXN6weXBBaXUr8Wl55BZWMj69ytjYHH4BHgSFuBMY4oqruzmRsd4kpITh5mWDnaMZUbGhIhldKvhTM6MICpcKzRDWtlfpGRhkZn5JZJpUN9bTPzoqUtobO4boHh5l43CPiroq/MP8haYkIy+FqdkxLq5OxUVIyn2QyId00/vk4praxhZOri6ob6rGxu4dDXUZ5GVHoYz2Iykpkr29FQaHuohTRZJfmEZbR60QgW/urFJZUybE7rcS85NwfkCYAFRXqVFE+AqRdVdzIUbvv6a8II7Oulxk1u/ITw/l04c/8/Hdv+Dm+A5fj0/CYUvv3bfYWhpg+ukNsdEB7B8uk5qhwMZRHxPLnzGxeslH0+/QM/waC5tXeHqboYqTiyySYH8Z4yP9nBzskp6WiKmpPq4yB6amx8TomUS+Wlprqa7Jx8nlI3Z2r3F0+IXwUDtG+mvIz4kjJMQTFxcLGpuKOT9doyAvkfOT3c/Vuui2wcP9LZeX+yxoBhgbbSbA24ajHQ2bS9PCHlj7dEtaugJb618I8TfC2fYbYsM+UZTpQ2tDCq11OUSEutPVVkt7SzULc+OoVKEiN8XTRQ9/LyN8fExpacsnK9ufAD89VDGGxAT/QlTgj+QkmaCIeE+cyhx1dRgx8TZEx9lSUBDIwmwT0WFOqIvihc3v/vaSELYfS0noPKHVPvD0JOk+Ph/Mr5NX4lyQ1n/7+KIHkUTpuocOAR0COgR0CPzjIyBdt78svyUgv91zabtEVL4sX1778v4v/9c96xD4PSHwlVQESVa7IxOTVNc3kJCaSGJaEvFp8TR2NDIxOy60DY3NDRyfHolEbKmYevq1opZ+/vrmTowmSYRD0mlI5EPK/Fjd2KW4vEQ4XKVmxhAbH0hKhgIPb0eqqiqorWtgaGyU/dNj2ns72Ts54I471LVqzGxNUagiWdxYILsom67+Tq7ur4W71pfCTUqV3tjcY2Z2UYjGs/LUHJxpKalqwdnbg4W1JTEalptXQFZuGrl5GWRkp5CRnSS6FOV1uVTUFWLpYIi9uz6uPqYUlmSjWZzGP9gFF3dzEWIokbOQiEh8A4JpaO1geGKa3aMzEU64fyy5c63R1NZPZ98QW3uHoht0dXPN+saWEIdLLl7SPkuQzWiWKS2vISElHS9vN8zNfhJ6hfg4H1ISg4VNsJ+3MypVOEVFWUTHhJKXn4480JvCklzOL0+QOkab2xtImSMSjl1dHUhWv8FBcsLDApHyTWQu5gQFOLO7NYO1+QcKslQ4WH7k7U//huH7b7H89AMf3/4J/fff4WT3CScHE1yczKiqziEg0JFf3vwRU8ufMLN6gaXtT5hb/SB0IgqFE+rSBAJ9rbD89DONVYXMjvWJ4EHJ3tfC7D1N9RXC7enwYI+pyVFCQ31Ep+e7H/6bGNHKzY3AwvQn4mL9mZ8fo6WliuBgD4YHW1EpgykvzeP8+Ij15RUB3MPdPdII0+b6DDlZscINrCBLyexYDwuLs9zcXjA01EFslDeeMn2UCnuiQqxIiHZhYrgezWQ3EWHe7GwuIeyonu852F2hq12Nj88H5HIDSopVggBVVaYSF+VAVNA7VMGvyY4zoijFgoSYDwTIf0ARq0+k0pTAIBOBw2h/I6oIf2G/OzXcS29HE12tjWjmJjk+2uXp+Y5n7n+Thi51PT6TZ4mYSmno0uPh4XMn5Isk5Mv239PFSHesOgR0COgQ+M+EwN8jEBIhkR5/73Vp+9977T/T8ev2VYfA/xcEvpIE43faJ7r7+9g9PKB3cICmtlYxihUeHSGyORrbmpienaKhqZ7FxXlxR1cqCqWbutL3TLphKxXZF5fX3GrvuHm4F8Lts5sbpjSLImdjeHyChZVVitTFuHm7E5+iQssTI7MzVDe30jc2QaQqgfmNVRGImJSdQVxasrC8Pbo4IyktnbLKKtY3dlhYXBWFvVS6SV/zo9Mr8fumZvdp7ZqlpXsUmb8jEfFehCidcfY2IirOi+BwT0IVYeQXlxClUjIwPiDsgf1CZJjYvsTA/FscZBYMjPUQn6QgKNSbmvpSMRaWW1hAUVkF6soGpudWkPJCpOyQ9u4R2rpG0SxusLS6w8XNPTcPT0ihjBIxk/ZRWi6v7jg9u2Zk/LNzWFvnAIFBIcRG++Nopy+0EJJdbl9PvcgpsbX9xMLCOKVleXh5u1BdW0x5ZT6+/jIh2k9KjaG7t4n0jASur07p7e0lP7+Q3r4hqmvqqK4rR9/wDRtb88TEhFJYkC0K43e//MhP3/5f6L36I45Wb3C21cfWUh9XZxMMDV6gp/8dH/T/wg8v/g/sHF9j5/gLNvYvsbL+HhfnN9jb/UR9VSqBPuaYfvyGELkZ8TFOONq+xMz4G9xlRuxvz7OzuUJnawtbm+skJ6mwsjIUJKNOsgQuzaayrJiBnm6ht9lYX+b6+ljY4irCA4iNCmNmYpS1pcW/EV3JOWprfUl0eSKD3ZB7WpGVEvU56I8nFhYmhdjd08UEP3czygvjaa7JJUTuIgjS3PQIpUW5PD1ci2wOuOPiZEPY9gYFmlNWmsje7gyd7YX0tWdTmu5GcqgemZGGxAe+JSPekrgoU1TxVihVNnj76BMWYktOVgRZKZF0NpcxPtDG4Z6klbrn7PSAne11tNL44PO9WD6PW0mdkN88fj1BJEKvfXgUhETqLEoE5AsZ+c27das6BHQI6BDQIfAPgsAXoiHtjrT+70nFF6Lx5fkfZLd1u6FD4B8Cga++hAZqn59YWlnm9PKC4/MzTi5PWd5YoaqmkvDIMKZnZ1hcXqKtrY3z83Ox85L+QKqfjo6kPIYpkXx+cXcnyMDx5TldAwO0dHWxsrnLxOwC2wdnZOUXEaJQoIiNYWZew9ndI+Nzy/SOTjAyo6Gstp7OwWE2D4/Fes/IGFVNLcyvrCMPDqO5rZu9wzNhy3tz/yzE11LBf62Fg7NnNvfvySlR4xXqiLnTS2zcXuHqa4SnnwWRMf7EJSYQpYynqLqE6IQokrLiqayrIEYVh1+QDx8tfsDC6QXmdi9w8zYlJTOCvsE2pucn0Swtiu7GZ9IDvQMa/IPC6ejpRiJYp5dXYgxNSlSfm9fQ0dUpOjbS2NjN7T1n59fc3D4yNj5DZWUjLc0dZKenkZYYh96bv7K6ME1nezUOdsYY6L0UIuvCohScXcxQxPgyPNaKj9wWWwd97F0MkAc6iFT15eUZBgak8aRphkcmyS8oFSTSR0qWj4+ioDAHRwcb1hY1fHz/Cy++/ie++eP/honBX4iJcMPO+j2uTkY42Ophb/cOS4ufRbdDChh093iPl7ce+vr/HR9vfZwd/kpEiDU16nisTL4n2M9UdBwkApKfHUx2ZjiTY+1kpSdRVlRIXVWlCEG0tv5EWVmOCA4sLs4WI0lXF5fMzEwJIXl7WxMjA720t9QSFxPG0vw0DzeXYpRLYrp3N7dIupCVxUmaavLx97bA0eYdg4PtLMxP09xcTVS4nIaaQhJiArk+3eRgc5646GB21pdBe8ve1rrIN9lYXaCno57O1koCfCzx8TIhOsqdzg41I4MNjPfVkhzmSGKgKZHuP5ISpke4/A2p8Q5kpPtSXq4iOckDby89UhKdGRksZHamjtNjDc/aU24uj4Ru5TNBf0bqdPzPx5dRrAcetdIYnfTir7Nmz1pBuH4rUv+fP6db0yGgQ0CHgA6Bf0QEJILx77Ug/0+jtDpC8o/4V9Tt0//fCIgRLCm7QxJ4S2RCKpal5zvJdleMDT0LW1op/+Pg8FgE7a2tSzkU12xsbouOx/2TVuRlTGu20CweUNvQz/LWgSAOVi42xKbG0T3aS8/oEJMaDfklasKj4/APiSAhNZPSylo6BoYoKK+krq2D4qoaalrayCoqobKxma2jE8prGkRIYGxCCotrW2LMq29wTJAczcoKl49P9IyMU9nQRk5pEXoWv+DsY4qLty0uHs6UVVagWVoVv1vvkx62Xsb4RPzf7L2Fdx1Jlu5b/8hb7947cGd6+vY0VXN1F4PL5TKDbMtiZmZmZkYLLGa0DLIlC2zJYrLAYmbm31sR8ql21+3qmXnTd+50j3KtUGTGyZPK3CczIr7c+9ufMTfUv8TF21pyUALDfTGyuE5otD35xWnSi1DX8JDW9mYW15aYW1plYXWbl52DUoTR3MYBPWMdyfvo6G1jfmVB2m1374CV1XV6evsZfj3Es8Z69g932NnbZHJ6jBetTTyqfUhWVha1tU9lljFXRweMDbQpKUrHwkwdVxcjLC1UZIpcK0tVklMDeFJXQFSMO14+5ljaqqGmeZ7MrDi6ultITolnbm5BcnKEl0iozxeXFmFuYYyRoQ7KypdJiAnE3FAVTeVz6Nw5x6UvfyFDqewsVTHUuYy68hmp0aGpfgZTk8vo6pyROiSGhl+ir/MZOpqfYmr0NYa65zDVv4CV8S1yMuOYnx7k2ZNyAnwcKCvKkLofWempDA/087zxKcYG6tjZ69M3UE9mVrhMi7yyMsHBwQYPHtwnJytbekr6uzt40VTH1Pig5GrMTb+WHg5BQhc341D/AKlJ0Tx9UER0uB0WJtdoaqgkJMSD+NhAbC31ZBrfndVZnj4qp6I4n4y7icxNjbO5sSLDwYYGOinITae0MJOkmAASo51JiXPByOAaD+7nSu2Rosx0UsN9iPU1ITlEk1DPC4QFXCcyTJuYaBsiIx0J8DMnMMCEsBBd7mU4kZ7uRn5uBBtr4yzMTsjMZfIBeoMtFA+28IIcI8DHNvt7m+zurMv9V5bnEQrpCkAiNUPEA3i6nFrg1AKnFji1wF+MBRReEQUoEduiCIAi2k6XUwucWuDEAu/8niB74kJUoHbxmOwfCFgCK6ubTM8tMzgywdL6NhOzi1LoT6ShXd89CX9a30Nmn1pch9zix4REJ/KosYGwhHBc/Fy5V5xNSnYmDS0tUj28d2iIgLAwDEwNCQoPxs7FgZyiPCbmplhYWyKjIBu/8CASMu5SWfuQlp5OOgf7GXj9WnpQ5pbXJOm8+WUHYn1iYZmS+w9Jzy+hf3yMu/nJuPk58rK7Xab/LSqtYnPnmOaObgoqS3AKtEHF+CLmDqo4uuuiZXgOLYOLmFio4+LuwIOHT5mf35SCg4JkPzw6Rc2jRsanV4hLTsPKxQZjaz0s7Y0JDvOlsDiP+oZnkuchwtGE5pxIkVt1v5qcvHuUVxVSWZOPl589IRHuZOXG4evvQnZ2NoOvXktlcSWl8+jp3MDS4g7W1reJjLTHzU0HTY2vMTG+SXVVJmUlaaQmh1BReY/cUfvA+AAAIABJREFUvCTyC+9SXJIjs2M9fFTNzMwUAwMDrK9u8Kp/gNAgX8yMNFFV/gpzo5uS+2GkfVmKEdqa3EFD+XMsjK5ibniFOzc+QFfzDHpaX2JhehF9nS8w0P0UbY0PUFd5Dx3Nj1G69gssTa9iqP0V3m7GklcxMT7CysoMFRV5mBhqYGKoRUVpAQO9HRQX3JMeHQvzOzx6mEVVZZoksb9ofgiHW1IJfG1llZ2tbTZWlml9/oxXfS+xtzWUWbaE7smrgR421jaZHp8gLSUeHzcLqQ5vpH8WHZ3zaGtdJizUmWB/ZylkuLIwTmlBFvlZ6RTkZ7O6ssDL1iZZ8rJTGOpvo7I0i8QoL8J8jKnIC+VZbZ5UL19fnSQ80JW89EDyUt1JjdQn0PMajvZfEhKkSVSMOfl5QQT4G+JgcxsPF3VCAkzJSAuip7OO1eVxDnY32NxYk14bCSRE2upvBh4FIhHuw32pZdLZ1sDroS6mxofZWF9ib1cArjeeEfEAno5Zp/31qQVOLXBqgf90FlCADEX/vr8vhJpPOuy3PSKKE1fsrwAjYvvbRbHvaX1qgb92C7wjJjrHRweIiZKcLAngsX/I1uYey0vrvB6dYnfvmJn5NTp7hqipbWBselGGPLX1DtHS3cfU0irdgxNkF91n5xiGp2ZxC/TG2s0OVz9PCqsqGZtbJOVevgzHml1epLG1joS7UQQEe9DV2yrT7tq5WDG1NC5LRl46Fvbm2Hs6kJydQlZJDnkVBVQ/fUjXUB+F5aXsHSM9L5U1DVQ+bOZ+7UtausfIzC/nfv0DnL3tyC/JJSv/HpFx4TLDV9erUYYnF4lKTUPfygRXb1uyC2KkR0Fb7xoV1SVERIXi6mlFWmY8sYkpREanyYxacckZ+ISGEHs3lbyySvKKy4hOiKGgKJe5+UWZDri4+CEd7SN0dAyztwf9A4PMLUyTmBpOcIQLUXHuGJpex8TiBvlFiTyqrWFg8BXzC1PYOxpjLDJFWV/H1k6JyCgrggJNSUv1Iy87BjcnM2Ki/IgM86Wn8wVDQ920vmwiITkKb18nklOjqK2tYnF2ip2NTTg85kVdLfYWepiJjFaqn6Gp/CE6Kl9gaXATdzt99NXPoq9xBk8nDTSVP8ZI9yxmhuexMD2PusrvuHn9XfR1PsHK/GRb7c77qN/5GA8XTXKzIygryyI7N4UndeVsbE/h7mGFnZ0RDx6U0N7ehLeHvcyulRAXyPhoFw9rCsnOTCUtOUXywUU6YTHB7u7sIT46hqL8LArz0rA018LORp++vlbJpehs76C0sAg3ZzsKsuKIDDPHxfEWHh46NDeVnoA2C3WpbL6+PEVFaR6xUaFkpKeQdS+Nx4+q2dxY5kF1EWtLk6wsvCY2xJXi9FBi/awpy08kLTGQpCQ3/P21CfJXxsfjGplJtlSXhmNpdonwMHPCI40IjzAg/a49Qb76tDSWkZYQQUJMMMtzE5Jj8qqvk4ZnTxBejSMZZiW8iSdEdAE6BNdDAq71VbbW5xh61crs9Csmx/qZHHvF0Z5IdX2ili7BxykA+Wvvh0+v79QCpxb4C7SAAmwoTl0BOnZ3d+np6aGyspLGxkaGh4dl6LrCOyL2/zbweHtbcbzT+tQCf80WeEeyuPePpVaF0KsQ/AXx7nVyYY2XPcN0D0+zvAUtXYOsbR6we3CivC08JYcHe0xPT7K+u83i4SFxeQUIUDK/vEZGVqpUyFZW+xK/AGvaXjYzPTNHWk4RXQM9pKb6EhNpRXC4HX4hVti53UZd7wvcvW141vSE0up8bJyNUdb5Ghc/Mx4/f0BMagJh8VFMLi2SU1ZBcmYBo+PLpKUVci+nlKYX7ZRVVcrUwQHBXljZ6BMe5UluXhyWNtqER/qQW5TD4/pGap604uIRSHhUIPeyYqQGhdAmCQmzw8vHDBsHfQpLcskuLCQ0KpYbarfRMddE1+w2Lj7mRCUGYm1nTmh4GPXPmnn09BlNLW0ERUQwv7rK85dttLV3Sv2PkZFRQoIDefSwWpLJA4JccPWxwt7ZlO7eDsRbk7qntTJUSkvjOrbWOthZa0hlcj9PY0oL4oAFOtseSdHAnKwESehOS4slKsYPB2cjzCyUCQy2JjHBm67OWo721+BQqNZv4+vnye07l9HVU0JZ5XO0NL5ET/dLrM2vYm9zDTW199E3/BQDky8xt76IqtqHqKp8jKHORZyd9KQae83TImzdjPny0m+4qvQRfn5GZKV54mx1BS8HVYZ7G+jvfiEzd70efYVQS/fydsbY9CbmpkpEhXnhZG2MrbU+j2pKGBsfpqWlhYmxSQYHhkhNTMDe2ogAXyt8PPSJCrHC1U6bruZaONij53kDBelxuNio4+mkSnKcHYa6Z8nLieRgbxEPoQB/6RMsrbQIj3TBzkkT/2AbUlKDqSrPk+FbIrvB3OgEeyvLjPe38Lg0g6K0OB4VpUmdFA/bG6TGWFNTHEN3cx0Brs54OpqQkeyNvu6HeLjdJCzIHD9PU/w8zYgOdWd5YZLnDXV0d7TQ09kqghcRnJysrCTa2xvY3FqSbQKIHB8J5foTYLG9ucXWxqbU/xCDkgBiYgBSDGCi0/mDwU3hCfl2/dfcO51e26kFTi1waoH/SAt8u3/91rbonxV9tIgPEXMlkcRH1HI5OmZpcobSnHy87Z2x0DHA3cKWEFcfUkJjKLtXQMvjBl619bA6syjTtB8eH3CAkDAQxzmS63vH+9+0iXXxyfEbruA3USvi3N5aBCf3u5ZvXca/+F5LAYa+63in7acW+HNY4B2BzldXVyUHZG1jnbGpSZ42NLK8ucnC6ia7IL0abd2vKL9fy+bugQQpJzf0EYL/sQ8Mza0RGJOEo5sDaRlxOLpYEpMQiJ2jDi5uIiWsAdNTXSwszRMY4ktEuAV+PmoyzauSyqdcu/MrlDU/wtRWA30zNcxstdE1VULP/DI6plexczchPS+VospCYpPjqX/+HBMLa0IiwhkZfS3VykVHIMBP3+AIL1peUlJSgoenCwX5WcTHh5IguCiNtTxtrONRQxP38nO5qXwJAyMV/P3daWmpp6zsRDjP09cOTx9HEtOSERwTEU7m4ObEDdWrGJhp4O3vKMUB41IiGBzrISYlkuLqAnyEd2Koh3326ejqpLO7i5KSMtLvpjExPkr1/XJi4yK4mxFHcVkuxWX5tHW+oKKyEDsHY/T0b2JqrkxEhAPR0Y44SY0KLZqel9DYXEpgiD1unhYYm6tx884FKqryWVqZpKGxkozMCDLSIlhaOOFOHItYMOD+/ftcuXqeG0pnpR6HlsZX6Gh9hbHeVZystTHRU8LRURUrWyVMTK5y++an6KpexkJPmSBfK0KD7HHzssTS3hBtvTvoGyhjZnKDqGBLTPXOY2V0jeK8KJ7U5lJWLgjmm2Tl3MPKygIXFxs01a8S4GuDq5M+Pt6WkufS2tpGQ0MTkVE+VFVnk343CgtTHZztjfHztiIh2pUAb1P8PIzoaavGy0WLyBAzwoMNsDa7iLPdbZxsNeX3xIRfeH4sLfVxcjZGXfM8puY3ySuIkvfc/OwQu+vr7KxtMdDVx+H2Ng2PK3Gw0iP7bhjtzRV4uqjhZHuLnLQQXvc952FVBinxniQnOePpqY6N9U0c7FQl7yM5yY3y8niCg2yZmuhDcFVEit/B/g7Ky/Pp6GhmoL+LmekxenrbJd9DAI/Dg50TwvnxoRQq3FgXQpJ/GBesGNykzsuf4wk/PcapBU4tcGqBUwv8/7KA4iWQ6Jff9l6Ig8lJush+JaJpj5Fhz4119UT4B2Gooc3VM+c4+/7HfP3+J1z6+EuUvryI6uWbmGka4GzhQIRvKBlxSdRXP2Sws4fZ1+Nsr67DwZvsPm8BDPG/xP9XnI+oxYtLxfihaFdcpKJdUSvaxSElcDo+koK4ivbT+tQC/zcs8E5haRmdvX2MTLymd7CPzr4OwmPCEKl3Bao/Qfgwu7TG4/omSeIWoU9iats39Jqmth7qnncSlZiGubWNnMxHRnkQGOqCT7Aj0YnuxCW6EBZsQLCfAYUFCfj4WqOt8zkmFhcwsbqFusEFNIzOomVyTmahMrNTQ93ga5R1PuWW1geoG57B3PYOFraa6Boqc1vlChbWJoRFBGNorEfds6fsHx+xK3QVQPI2ap/UkZ+fi6WVKcZGuvj7edLX28n+4R5Ly6tUP35MfnERadnJpN9LITU1jfCwGAoKinB2scfEXAcrWyOsHK2ITU4mOiGZwLBIrt++JnVEUjOi6OxtpOpREUVV+di4WaNloo1PuD+eQb70jw0xNPoa/+AggoOD8fJ2o7goj8ePK8nPzyAzK57B4U4Wl+fo7O5gcmaUZ02Pedleh42dgSRqz8z2UiR0KaI8SE0P5XnLI5LTIgmLDKCls0mS2bNzs3j2rI6mplqqqwt5eL+Ync0VGeIjjCGECl+PTGBuZsQtpXNYWqhhYXwTNeVP0Ne4iIO5AXrqNzE2vIylxVXMTa+jrfIVVgYqeNrqY25wkZK8MMwsbvHxZz8jOtqfxNhAVJTex0L/LB7OqtiYX8VQ/zLbWxPcvRtDVnYqJWXZ2NgZEh7uS0dHI4f7SwwNtJOemsDY8BCz0zP0dLfR/LyKxKQAKkpzZOpdEYJVV1tNWVE6KYlBRAQ7SI+Do62yTPXr7qKKmdElSvISGB3q4vXIEHV1dczNTksxxML8FNxcjbEwu0mgvwXdHY/Y355nf2uN6dFxXjQ2sbm6huCthAZ5k5YahrOjDlZWSri7a+PlaUpGehgODhr4BxhyL9sDT28V3NzVcXZRxcb2Bt4+Ojx4nIKXrxG5OTEszA2LRMsszU+QmBhJelqy5J2Irn5paUkOGsJjKNzyou1gf5fFhRm2t0SWryM5kIiHf3l5me1tEX51snx7UFG0n9anFji1wKkFTi3wZ7CAwjXwJw4lwcfxCR9W7K5I2qMAJEcHx7zqGSAnPQtrU0sufHqWD3/+Hr/555/J8svv/4QP3/0tZ3/3OR/87Lf87qe/4cOfvc9X759B4/wN7DSN8DZ3INLVj7z4NGqLq+h81sLs8AQbSysiM9AJD1AgnSMhIvW/n6wYKxRgQ6x/e+xQtH27/X8/0mnLqQX+4yzwzoOGRrqGR3je1U5iWqrUxqh8UCFVz+cXFyRKFhoWIg2uAB3PWjopf/CU5z0DdA5NUfSomda+USISY9DRV0FT67p8ix8W70VgrCtOPob4Blvi7qpHVIgddra3cXfXx8ndGFWd61xR/gJV/Uvc0v6CC7d+g4bx11xR+S3nlX7ONdXfcOX2T9Ey+gx9k/NY2d1BTeNrzl/4AEcnEwRB+cGjGpxdPHg1MibBh9A1mVueJzsvVYYnGZrcJik5lPr6+zQ1PuNlWxdNTZ3EJNzD3TuE8dlJSXrPzismMiaZ5JR0HJ2dMDHXk8Tx7MJcCspK8AsJwsjChOvKlwkJ96HqQQFP6mvoGhggLDaZ3LJqCqse86ytn8zCKoJjkklKy8bRzZPk1BTyi7Lx9HZAWeUiyXdDySuMw83DmmeNDaysnKiaNzW2sLCwwNOnT3F2suPxo/uMDA/IybLQX5mfn5cdS3dXP48e19H6sounTxpISEjC28tVenFqakqZnZngYO9QzG3Z20Wmga25X4GBnjK2NlrS8yFI54aa53G305XZrMxNLnDn1i9xdrhBkI8OhmofE+WjT4C7Gq72N2TIlq7u1zjYaZKREoCfiyauNjcx0P4CfW2RLUuJnu6n9Pe34+xsjYHRDaxtNejufi6zPQ30trG3tc7G8jp7m7tsrCzS3fGc8fFXREWGsry4JDvWmYlJosND8PN2Q6TL3VpdYnttmc7WZlISwgkJcMHX0xYOtjjeP+GPCH0VMXGfm50gNzuRl01VONtp4WStQUqsF9MjHdIrw/62vAcW5xeYmZulo7OV/PxULMxVCQ9zwsvLQAKM7Bw/IsMdiI12Iyc7kMBAfXz9b+HueRVvXzUcHG9LECJEGYMDbXj6uAhYY21lgp2dFclZ2d3ZYl/EKwoQfwC7u/tsbe0g2sUPI7wh62tLCC+IApQIYCLCGgUvSwwmp8upBU4tcGqBUwv8H7TAdwAQRbMAG4p1AUHEuvR4vDml+ak5HlbW4OPsgdoNZT751fv8+oc/470f/pyf/s8f8OO/+wE/+8cfc+XzC9gaWGKpa46esg43v77JpY/O89lPfssXP/otX/zkd1z+7RnUv1bC4Lo6NjpmBDv7khKZSFl2MY2P6hjq6md9cRX2hNqzHDZkCK/COmLMeBuEKNq/qz4FI99lmdP2/ygLvBOXlkVOaRVN7Z2ERMZI4b/HdU9pfvGcZw1NDA2PIV7cdg+8pvfVBOsH8PRFJ3fzS4nJyOd+UwcpBcWEx4egqXudoDBXPPxtZXpbEwcttE1u4+xlRUJSKPEJQVhZqnBT+SsCwkJIzMzgzJXP0DS6iZm9Fpduf8wl5d+iavgFlq43MHO6Lj0geqZfY2B+ET3jCxgYXeXq9Y+wt9Oiq7uBxeUJcvKyuZt5TwKQ15Mz9A0PEh4biL6xMlr61yQPZG5+kvHxSZ49a8XNLYi4pGwKSmpkmt+aJ08orarB3dsHd08PMu6lS7VxQQ5vbG0l4W4KpjYm2LtboKpzVabtfVL/UGqQCK+QjbMvjW2vmJjfZ2h2l8HpXbqHl+kZWqT+eS/PX/bx8Em91CDxC/AlKMSfmtpq9Iz1efiojrW1A1pbunlW34IAF+1t3bg6u1FWUk55aQWz03NsbWxLQHH4JlNra0snMdGJ1NU3yZciRcW5dPe0Sv7Bwvw0i4uL7O4cSvCxuLjMyHA/jvZG8m2/i50alkYXcbW+RaCXniSd62ufRVX5d5ibfkmwnxpOlmeJDdAjzMsIS90bhAU7SO9JdlY4C9NdRPi5kBzmS2y4J+6uBsTG2JF214OMtACc7PWwslTH0kyXhvpGlhaWEdofz55VMzE6KPU8+ru7mJkY50XTE5kqt6vtJSK272hvl2B/PwlAhC5I87MG5qampSunueEJdtZGBPq5SqL2+uqanNgL0b619SUy7saTlRnHwdYcseHumBvcIuduJD2ttRzvL9PT0UBxcTZtL5/L3rux4Sm+3nY42OrwvLGKB9WZlBdHkJLoRE6GD+lJHiTG2BESoIuH62VCAlXIy3EnKtyMsGAjKkqiyb4XRlV5JksLQ3R3NiDS/Ha+fMHY61HEmzExYgkvlGLZ2FiTcb8nXJA9CUCODvfZ2lyXIXoCgEgQIhzlMhOW4pun9akFTi1waoFTC/xZLaBAF986qKJZ1CIbqNBLE84HwZMVy87WLi+bW4kLjcJSz4SzH3zGr/75Xd778S9k/b/+2z/yg//+PX7+vZ/wm3/+Bbe+voGbpTMeVu6yeFp74WbhjoOBLUbK+iifu8H597/ks59/yKc/+4DPf/0JZ977jGtnLqN5XQ1zLWPcLJ3ehG3d5VFpDX2tPcxPz0gu4TeeEcWJHx2fiPiKkxZZGA+P5LZMNCT2OV1OLfCfwALv5JZW8KihWfI4ljY2mJiZpb6pmeLyKp41tfKw9hnDozPUN3UwNrUsVco39mFyeZWsklKsPN2ISI7FK8hdcjdM7O7gGmDE19d+h4HJHakorq51GycvaxLTIzA110JZVYmAiCjyKioxMNfn7MVPcfRwwM7NEmWdr9A0OUdIvC15ldHYuuri4GGAue1tLiv9Fk3dcxiYXEPp1sdYWCmTkOrHs+Yq3LxdJRFczPVqauul0nlwRBD+od5U3S+nu6ePhYUNnj5roaG5HfcAf6qe1LK8s83CxpZUNn/Z2UV8SgLllWVSdLGsvFqCssfPnpGUGYuG4S2uq57F2FqHlvY2KmsekVVQQExSEnUtHYzNbdIztsbg9CEjczAwccjo7BHjs8eMzuwxNX/E2PQeQ2Nb9Ayt8KJ9gmctvWwfIFMcd/a8kuFjD2rrSE65S1BwqBQzFNwchYq2IKDt75+E8pSWltLU/EJ2jssrc+zurXF0LBTY15idnZWZzF4NjtLd3cvh0RYpScFSqTw23B499c/QV/1UciusTW8SFe6Bo8iKpX0WRxsl7Iy/5m64Ex31j/CwdeRw54DMzHRMTHXp7Wmn+0U7BWnZpCSEEOJvTWlhBBFBFliZXMfTSZ+HVel4OJlJ9XGRm3hxaZap6TGmpyZoaXqGv48rqYmhREc6UZAXjUh/C/vsbq6RFB9FQIAb1dX5hIZ6kpUdLzVQ4hK8sLa+IxMG9HY9h+MDlpdmGRsbIC8nCRcnUwpyE6QSe197A8Y6KtxLiuRFXRVVJelk3Q2jt6ue14NtdLU3kpkeg48gk0e4UlOeDcfbLIwPUpgVg6/7HQJ8buLreR1Xh6t4u2kQF2mDr6caCTHmpKc6ER1uRWlRIk31VTIEq/ZBKSGBXjQ8fczw0CuGB4fkIy4GrY2NLalu/vtn/gRgHOxvI5TgXw30ye8I+0ikKdxXfwKAKMaZ3x/vdO3UAqcWOLXAqQX+TRb4Vkeq2Px2LY8pEvTsHzE2NErBvQIczOy4/tUlPnz3N9Lj8Yt/+jH//D/+iR/+zff56f/8Ib/+wc/5+sOzXPn8Iro3dXCzcMXVxAV3Mzd8rH3xtPbBxcINZws33K09cbV0x0rHGsM7RmhcVefaF1f56r0zfP6LT/jk3fc586tPuPLJeQlWDG5p42BsQ6hXABkJydSUV9LW/ILxoREZtiX5n+IiFCFbigt6e/tNenhFeNa/yW6nO59a4M9ggXdiEuKpuF/N5u7OSQiTzMIAPYODVNQ8prTqgfR+TM4tUdfUInU8hIaHIGen3EvB0dMGFa3r6OrfxsD4FncMzqOs+4WMqdfVOEd6ahgBAS58cu49lLQuclvtHPHJIbh4O3Nb/Q7GFoaUlhcxMj5B//AANq5GaJlcwcxZk8q6fFKyYjG3N0BDeD7ufMz5G79Fx+gyLh66OLvrYGh6FR9/Gzr72klISWNsdpWXPYOY2Vvh6O1E8r0EdtllbHqe+qYu6l/0MLW4SW3Lc1LzMsmrLGVxc5vNPdjeg/auV0THJNDe0UVaeia31NSwtLcnPT+L5OxUPILcqXn2UIonxqekk5x2l5onj+kbmWRwYpXB6X1eTULP6CGvpqB3/FAWAUZEe9frPYZnoX8CBqfh9fwh3aPLTC0f8WpinddzW7T2TfD0RTe5ZQ9pfNnN6o7IjAEbuweIEDPBc2nraMfPP1B6QDq7+uQEX0zgt7ZX2ZLcAlhd2WJwcIL6uiY6u17KFL6eLoZ4Ouqgr/o5ypfew1D7AneUPiMzPZq7KeFYW6pw69oH6Kh8SUZsII/KSokJjWFjfZeyqhru5WUxOz/D1Og0pvr6mBkq4WyrSoivFbFBDrjbaJCT6Ac74+RnRpAUHyDJ2Qvzq4yOzPGw5hGjQwIwxFNekkxleRK2Vifpc/e2FuVEvqggFQtLTYJD3NDRuUVUlB/tHXX4B9gRHubIzvYY+bkJFOQlEhPpgYujHjFRzjg5aONop8vwwEuG+7tJiIqiKCuDjcVJMpKDiQi2l+cqiO3WJipYGN7G1FiJqHA3aquL2VlZIic1geQYHxJjzIgO1yAhRh8fN2UyU7yYGWsmIcEOC4vzBAUZEBpsJdMjP64poqm+hqcPK4mLDpEAa39vi/Gx14yMjEi3uHCNi5jht93kYnAQ+7W9aGL09aAMyxJhWHu72yfgQ6EFIrOfnDztinFEUf8Z+oDTQ5xa4NQCClLxN3o9pyb5YxZQTFYV9R/b5y+5TdGvvnEcICNh37wLWp5b4sn9JwS6+6OhpMaZ9z7ltz/6BT/9u+/zg//+D/z4774vQ65E2NVnv/oIbSV1DFX0MLxjgImKIQ769rgaueJj6YOPpS/OBi64mLnjbOqGh7mnBCVelt54Wnjha+2Nn40PnubuOOrbY3zHALWLd7jyyUW+/PXnfPbLT/niN59y4eOvUL5wHQNVbRzNbAjzDiQrMY2akkqeP2lgbPA1SzMLMuxZTiIUFyhqSZ4/1SH5S75f/9LP/Z3qB+XEJ0VT1/SU5Y0lDt4AkM2jfalKLtTIm9q7ePa8VaqOZ+Vn4x/ii7GlPkrK5ymryCI8wo0bN36HstoJn0PD4DJWZl8T6q2Bp70aLvY6XFT6is8vv8/XN36KnskZLBy0uXjlLPpG2qSnp/PgQQMFhWWY2OhiZK2GkZ0GI3MDzG8uUlhdjI6Figzr+uLSr7ig9Ds0jS6QWxxJQqo/t5QvUFxextDrSexcval4/AifcHf0rFSIuetHXUsNW8cHVD5qoOxBM4npZQzPr/O8pw+3QF+ZUWtyZpundX309szQ1zdBb98ARSWFlN2v4kljIw0v23nS3CLV3Z939vB6cp7BkRn6BwV5vIO+V3O8njqgf+yYoRnoGYfeCeidhAGxPblH79Qu/XNH9Ewd0j6+S880dE8e0zctPkfWfVPwahYGZ2B8UYCUfV7P7PN6epex2V3WdmBu5YCW9kH6X00zPrVId88rtrc3Wd9YlkBjbW1NarcIPvPKigjpgdnZaakfYmehgZ3ZHZS+/iU3z/8GI52LGBtep6AgSnoXrKxuYW+lgvrNz/FzsUDnzlWpvSH0Sqof18gsX6X3S/DyccTCTIuwABceV9yToMbFQomoAF2K07yYGWyFvQ02V2d4VFNBaWm5LObmunh5WFP3pIyttWnqH1Tj7+5K49NHwDZHh/OMjb4gLtaTpIQQbK1tKCu+z/jrWRmSZmtlTKC/Awb6NzA3vYWLk6YUBAwMMMLRXo3ahzm8aHzA/YpyntXWU/fwodRC6XhRg5OVKtYmlzHXPUdMgBURvtbEx3ogiOsjA71sLC9QVphAdoYfkSEmsjy+n4CvhxbBwbrExVkQGmaCr58+EdGCoyM8QKE8riohIyWOzZU5JseGpKCgIuvV+Pio7OkVAp+iw1CQF0/eTh2yujjH3OykTNPdbKUDAAAgAElEQVSrSNUrRgehz/ONN+RNT/P2+CHWT5dTC5xa4N9vAcWEWlH/+4/413cEhW3erv/arvJkXn4SbqXAoke7h3S39ZAcmYiptjFff3yW3/341zK06meC5/E33+N7/8/fS8+H8Hqc/+gshqr62BhYoXZZFRM1Y6y1rHA2csHF0AUPU0+8Tb1w1XfB29gTf3Nf/C188DP3lrVY9zXzkusB1j4E2vjib+cni4+dN+6WbljpWaGjpI3KpVson7vO9c8vyqL01VXUr97BTNsYN2tnAr0CSYpOorSgjGe1DXS29zA+OsXa6hb7IpvQW8vbv6ti/a2PT1dPLfBnt8A7gWFO+AQ4UlKew/PWeqYXRxGJdYUeyLPmFqnZsXO0x/LWAQXlD7lXXMrd3CLS8iuwcfUjPa+QZ88bMDLVQU//Ns6u+tjbq2NjdYfIMGeKC1OwttBHTDw1NW/y2Se/4NrVjzlz5ofcUPo1d9Tf5+uLP+HS1Y8wMdPEyEyDsChvsosTKChP42VvI+UPygiODEVJ5RYxiVFYOZjIbFgC/IhJanCAJ9a2VhKEPH5Wh4WNNUUl+URFRZCWkU5bVy8it1Dt8y7Gl9ZIvJeFd4APG7vrNLa3UVBRRVtPF9U19/Hx86a5uZHJ8QnqntTT1d0r1c3Xt/bp6X9NYUk1VTVPORB6KPvQ3NxMRmYOryeWeTW2ydA00vPRNXFI7zT0Th8hQIUowushy+Qx/ZOHsvS99bnYp3fyWJaeiSNEUWwranmc6RNQMzwHr6dEWNc+k/O7TC/tyNTJq1u7bO8fyPmteJOzvr7J5voGT2prMDfVwNDgGioqH3Pp4k/RVT2D3p0veVKRjp+zLmYGZ3CyuYqx/kXOfPxTybcQiuapKfE4OdpT+7geM1MrXN2dePmygbSkOKICvbgb7yuTDHg4aZCZ4kfrs/sMtL9gf3UNYcCZkQE6mh4T5udIbJgbNaWZ9HXUScCQnhZKX08TQhF8e32Fl8+bpbZGxt1EvNztpHfG0UEHdbWvMDW9gZraGaIiXUhMcMLB6WtMTd/DzvYLTIw/wsXhGt6u2tTXlLC1OMPD8hwCPM0J8bOQnI7cex5EhZoSG+FEdlokvW3N8vzmJydZW5yjvCQNf18zYiKscXa4TVlBFKX5kSTHu1BRHoWdwzXcvbVIzwmh5lGu9J50v6wl824U3u52VJQXSeCgABmHb9Idig5dtAm9D5npSoQSC4rIG0bj9s4ee/siF/xJJjfRfLIIwrogph9IXRcZlnUM27s7vydHvkmMIsHJm1HzbcCjOJKs5U4n/1se4A8+PN04tcB/DQu8PcFSrP+p+r+GVf7wKhX2EK1iXfQpIj24KIr+5e19/vDb/0Fb/8r+TJynvA75SudYJtcRLQrtjZMcV0iPx7EgeYv+9wDmR2cpyynBxdKRG+eu8sFP3+O3P/qVzG4lSOY/+tt/kt6Pd//hR3z94ZeYa5lgom6IqYaRrG0NrHC1cMLR0AZ/ey/8bT3xsXLD19IVHwsXAm09CHHwltvuxva4GjviZuKEh5mLrL0tPRHFy8INb0t3Am28CbbzJcTejwjnIIKd/WTxsvGUIV4WOhYYqRmhc0sP7Zu6aN/SQ+umLsaaJtga2+Hl4E1UQDSZCRlU5JXT+LSBnvZuZidm2F7b+oa3KMcGMXl489uLcUxharGmyAQmd3jz59v3gtgWHv+3F8Xv8O22P9b+9j6n63+dFngnLN4F/3AHmU52cW2eidkxltbWmV3cYWB4jhftvazvHEjuR0F5DcraGpg7WlL8oAKf8GDMHWyJSUogKS2BgCB3ntZXMPCqhfr6KhwdLUlLT8bb25O76an0v+rBzEqHj794F13jK+gYXEDH4ApGJjdR1z6Hjb0Wts7muHg609DSxND4CNHJYZjaGhAQHoCThxuOrh4Ym1sQHuVP1f08nOwNsLXU5cGjIqzsDIhMDMLKwYjQSG82tuZ52f5CigJOLq3zqLkN77AoXk1OyBCwJ021LG3t0Ds8gSCvp2dkExMXS05ODjFR0ZQUlTI6NiEfPJHQaHxqnp7+YYZHpxgcGmVmdp6SslK8/AJp7RhiaGKbV5NHdL8+oG9GgA/omd6nd+pQAokB4Q2ZhP63AIjiMwVIUQCNf6kW+7+ahr7xYwYmjhmc2GdocofhmQ1GZtcZn99iamGH1W2YXdjnRdsrnja2kph6FwdXexxdzaVQ49XrX3HhwheSbyFCnqxt1bF31ObSxfexMNNkZnKYzrbnksthZW7EzWuXeXi/nJWlMcaGO8lMjCLQ3Q5/N1N8XPTxdNZmYqiZ/Y05irIy6WptY39zV062xZv+xsbH9Pa2sLe3xtbmKgc7u7zqGWR8eIKhvmEOd/fofNnKvfREPNwsZXjV7ZsfSrCkpvohXp5a2NvdwsVZFS9PbczML6BvcAZnpzvY2tzC1UUDWwtVmmofyvRTJVkJhPhYSk+cn6sawd4qhPioEuypRnyoFSlxHvR3PmVxdpjhgVaSE31wdlIhMtyQiDADEqKtaWnMwd/bgAB/Y7x9dAmNsCUlI4ie/joZEva0NpeezsfYWmnj6WnP6sq8HL0OBHB4swgOj+Tv7G2xubEiPz/RBTnxcij2VRAeFZ29+J4oCk/I4eG+5ABtbW0hyv7hgbw/xQAh1hXLd3bo3xz4DQhRfOG0PrXAfyELiOfj31r+C5lHXurbfYhYFy9QBPAQRTGxfHuf/yv2+Rf6s7fPU5z/27uLibRI33/Su54ALHkNR7Ayv0rz02bCfUNRv6HKp7/+SKbP/fUP3uVn//hDfvg335PA4yd/+0988ONfcvXT82hfU5UAROemJkbKupipGeJq6kCYW6AEHcGOvgTZeRFo6ymBhwAfkc7+RDj54WflhqepI54mznibuUqw4WnuirupqwzD8jJ1QRQfczf8rTwJsvYm1M6PECc/It2DifYOIyEgmmjfKKJ8IgnziiDUMxw3Kw9sDOwwUjeVYERDSROtW9oYqBliqW+FnbkdHo4eRAZFkpWaxf3yGlqbXjI+PMba4upJJkdhNDECfUuzSvH8fLtd7Pvt+0Kxr6I+OeJ3//3X7vfdRzj95C/BAu+sbE8zOT9EWXUJj+sf8aKjVfI8nrf18KC2maLyKu7X1tLa2UNucSFaRurcUL1IYmYk1U/KKCwvJi37nuQGCK9DbsE9Zucm6epu48WLF+QVlmFj74aprQMRiQk4+7pi72XFNfWvJK/Dzdca/2BXHj4pJSTcDwd3e1LvpZGek8PIxDTLGzs8fPoMV29PKQRYUVNGSGQw9x/U0NnRSniwOwHeFiSl+FNelYa+xQ0JbrT1L9PX30B5RQEtL1spvv+E5OwSQhNScPbzwt7diuSMWJZ3NunsG6Smto7nL9rw9vWhoaGB7u5u6uvrGZ+Ykp3W9v4R69t7dPcPsHNwyPrmhhRArKiqpKWtm87ecUk27x8/kKCgfxY6xvbfhF4Jb8exBB8ShAhPhwAlU4f0TB78gZdDAUQUtQAib6+L7d97RqBPhG6J8sZ7IjwrA1MHb8oRPa93GVtAAiNBjB+dPaBnZIn2VxM0tA9QUdtCSFw6z7v66RwaJjAqEisHOz74/ANU1G9hbGpAVWW5zNAk0uOqKV+hpemBTDu7MjMkvR/uNmZ4O5thpn+TyBBHntdXkJuZgvAqTE3M0t8zxP7+ITMzczK7WNX9SlY3N2SmtcrKakZHxpidnJAE9N2tVQTBvKYqm5REP+xsVLE0V8Lc+CrZ6UE0PMnHzcEAX3dr7qVFY2ykhK29Fi9bq0m7G0L9kyLsrPToa2uho6mOJ/dzyEr0JshTBy/ba/g6XcDD+gwR3jeJC9UhPFgXTw9NEuLcaawvJiLCDivra3h43sAv4DbOjpdxd7lNaqKb/P9CfLCsIoV7OZFY2KiSmORMUqIzRQWR+HqbERLqyuBgG8fscXS8JzNeCeAh1sUrNQG8FhYmmJseZm97CfY32VieZW15juODbfZ2N6UH5UTt9o3Y1bfeJCk6d8XgquhoFG8lFe2K/RSfn9anFji1wO+fKcUk599T/zXb8+3+420b/aVfswAiij5SvLgRQES+qD9GTriFpkdaQhpmOiac/fCMBB6//MHPePd7gmT+j3z///17fvL3/4sPf/IrvvrtJ1z+6EtufXmF22evon7htixmKgbYaJnhae5MnE+E9HCEOvqiKGEOPkS5BBDtGkSkcwCB1h74W7oRYO0lvRzC0+Fr4S4BiQAdApRIcGLigq+ZG37m7gRYehJg5UaovTeRroHEe4cT7xtNcmA8CUGJJAYnkRadQWJoMnFBCUT4ROHnFICTmQummuYYqhojAInadXUJSky0TLE2scHVzo3wgAjSEzMoyS+l8WkTw/1DLM4syOxf0jukQHJvwIa4P4RNhW0l0FPEr731+dv3zR+7n/5Y29vfOV3/67PAOx29Q6zvHLG0vsWj+nqE7oUgl9/NTiU+LYbgaD+ZASoqKZSgKH+8ApxQ1b7BpRtfYmlvSk3tA2qfPiEuIVaqfD95Us2jRxXcy7pLyt1EKmse8KShmdD4RPIrq3H09qKpqw0Xf08u3b6Mp78zsQmhVD+q5F5eJpn5GfSN9NE+0E9WUSnPOwZo6x0iuygbFS0lmWkrMzuJ8or75GYXkBwXxdhgG0/rSikuS8YrwAxLW2U++vSf0NQ4T3JqBO2dbZLM7RMaQ9vgIF6hvqjoXsXSQY/g2CAKyopIykgkNCJQChyaWxjx/IXQ51ji8PjNG+a3QmM2NrflQzY5Ocnu/p58gzIxt8XAmPCAnIRgCe9H9+QRvVMnHpC3AYgIw5IeDgFA/kiolQJwKEDFt7cV3hFFu4JrIvgmoq1feEbehH0J/knnaxgUgGjkmPaRPfm/BfAR4V+CbzKyCN1j63SNrtI/sUXHqwVqnr0kv+w+Cen3qKiuZXR8mbS7OURFh2FnZ0Z8fDiBfp442Frg5mhLoK8LAT7OvOp9QduLpzjYmlFVVizf3It0uQd7+zIMLD0jRYoyCrJ8e8cLmR746HCHxcVJdndX4WiT/Z1lXjTWkJ0RK1P62lppEhHkREtDFYX34nC1NSI2xJu2xvuSv+LjZUxuZjiPqjMJDbDBzVEPd3sTnKz0KbwXRmqci9QtiQ4wwsX6HJ52X2Fr9AFBnkrExxkRHW1ORUWS1EixML+Dre0dXN2UsLY9g5Pj18RGm5Ce4smDynRKipPx97PB3dsEc6ub2DvclgDkyZMMnJy0CA5xoqz8HgeHmxJwKICE6JQ3N9dZXJhmfX2W3u4mHlTlyQxaL55VM/26h82lKZbmRuFgh6PDXRmepejnv6lFR38g3tkdcLx/oqy+t/dGYV2m7v29CJXo0E+XUwucWuAPLfD2ROf/9Pof/ue/rK0/Zpu3r+AvrX/59vmKCfM3EUJHyAn2g8oaXO2duXbuEh/96nf8/Ps/5t3v/ZB3/+GfJfgQRHNBPD/z3sdc/+I81z49x41PzqF27gb619Sw1zbHzchOAg7h0RAej0TfSER4VYiDjwQb4Y5+hNl5E+cWTJRTABEOfoTYeBFm50OYvf+JZ8PWVwINATYCrbwk2PAxdcXX1BU/AUDMXGQJsnInxMaTcEdfCWbivMJI8Y8jOSiJ1JAUUsJSSQpJJjn0LkkhqSQGpxAfmESkTyzRfvHSS+Jh4yW9JGZaFhioGKGlpCMBib6qAVYG1jhZOOPn7k9CZCKFWYWSiN/T1sXM2BSKsf0PXEtvBisRXixsfmLnk/W375/T9VMLvLO8fiwVxEXwxtzKCpW1NaTm3qXkYT6v51+RkB4pvQWWDgYERnjIMKebdy5w4/ZZHFzMaG19wav+AaYmR4mOCCTAz5GQIGeSkoPx8rFDVeOGDM9aP9il+kkdHgHB+ARHcv9RI2qaely+cQUDYw1MrDXxD3Oh7EExL7s7Wd064FFdM9pG2iipXcHCXhd7NxOpUP74aY18ozwxPkpzbR3sHkgC78u2ZoLC3PH2s8Xb14LrVz/DxcVKErCFzomLXwAx6Skk5yajY3oLQZYPjHInIt6ftJwY0u5FkZQSRsrdSJ7UVfCs4ZEMGxOidWLKJ3gxiix2Ozt7LC+vsra1zc6h4GJs0Pd6m5E3Ga46xw8YmBPE8pOJvgy7ekNKF0ChZ+pYktEVYOK7agWQUNRiP8W6ABoiDGtAgI43nJITD8iR9LiI8CyRaatz+ECCErG/+N8dr/clCOkaO6R3VIRxnWTrEuc4OAmdg/uMLpxk6BqbP2Bkeo+RyUO6X60yNLFEa/cQBeWPSU4roKC0goiYWKxt7IiNS5Cq3jU1NdxRVsLB3pq97TU4EmqIe3Ji3fC0Gm93G1LigujtbCQn+x4LC0sywkgI9+3tCKETEIKETfV1lBbkYqCtSnZaNE9qcinMDic23JZQQTq3voKV0RmsDL4gPsySMB9DokNN8XPXxt/TGGuT2/h76ZKZ6kGovyWPq1OJi7TE0/UWFsZfyDoyzFR6LyrLMyktysbX15W4uCCsrW8THGJEaJgOmZkuhAdbkJkaBEerZN+LITUjCG8/Y5yd1bGzucPDh2m8bK2ipCyZvPxktnYW5T0qOmChUyIzjhzC4uyMFFgUQKP2fgHtzx+QkRREcXYCk0MdbK9OSuL+xuqCDNkSsbbi2ZT3n8xBL2Jq9+Foh73NZXZ31kUgwTdhWieA5w/jbv94Nyf2+dfs98e/fdp6aoG/VAuIZ1JR3p4cKdr+nPVfqo3EeQs7CPv8KXv8JVyfePmjWMS1fBNC9maivLmyQWdLOwlRceipanH2o895/91f85sf/RyRWlfwPH70P/4RQTj/6Ke/5ux7H3P+/TPc+PwiymcuofLlZfSvqGJ5Rx9nfWsZSqXgeIQ5+ZHkF4WPmTNhDr5EOwcSbu9LqK0XMS6BRDr6SwASZudHhEPANwBEhFcJ8CG8HME2PjLkSqwHWXnIEmDhhr+5KwEWrgRauiFAjfCkxHqEk+gTTaz3SUnwTyQxIInU8HRSwtK+ASBRAoD4xhHrn4BYj/SOkSXUPQIvG1/sDByx0LKWXBKN61qoXVVD+6Y2RmoGUkzR3daVCL8w0hPTqSis4EXDc4b6BhHCjDvr20gejZwwiRvppIhIYoXtFfeU+G0U95jiNzqt/+tY4B2RxWl5fUtmv1rf3eRRfS0ZuffILs2h/mUDheWlPHhaS3hMKC5edgSEuKKpd5Ubtz9GR/8qrwa6pYr15uoKL1804OJkJgXvGhrLycmNJy4pkLikEGJTo3je8Rzf4EByC0t42dmDhZUll658zjWlL7B3NkLPSAWfQC+KK0pw8XLD3c8dDYM7fHb+PW6qf4mh5W2MzO8QGevH2ES/fAss5lCHO8dsb5+kpx2fniEyOoKUlBgKctPR0VGhrLxIclhKHz4it7KU5z2taBndkR6Qkpoc/EJdMbXRIisvnpW1CRaWRjk83mBtfZGSsmLq6hvkBFAKkIq+7M2L5aWlFUnUn5xdY2B0lZHpIzmBFx4OBcDonzmUngYFAOl5A0IUn38X8FC0K8CGqBVtilp6MKYPGZjeo39yX5aBqSPeLn0TB7yaPpZZtXrGDugTxPbxQxkOJoDHwDj0j0Hv60N57r2vYWgKekaOZJv4jkgdLDJ7CdK7AuiMzCNByvDcFq/nNhieWqetd5rBsSVedg5TVv2A+meNLK2I1LpHJ2Trg0M2VxZJTYhBW+U65cVZZGWl4OfvycjrVzQ2PmN9bYWVpVVJiJufWmB5Zpma8mopP9vd2khuRiwPqzIY6a/F3uIajhZf4e98Az+X23g73MLS8Au8HG8R5KvPrWu/wsbyKraWSvh6mOLtakpkiB2piS442F7n2dM0ggIsKcpP4kXTYxZnp6SAYHdXB/fuCdK9Ls4uKqTddaekOJKXL6qYHO/hedMDnjwtIinRFxdnfWws1fD2MuVJbS4joy9oaq6kpaWWQ+kFEW7pEwAicsj3dXUzNzXO2uI0a/OjbC6PMtLXSOOjQgY769icH2Fs4CWTrwdOvBxvgK9IKjC/uMD2luDNLLMxNyz3E6FcApAcHu3KIm39J/RDft+1nQKQ39vidO2/igUUEx9F/X8agCj+z392+/6x81S0/Wvq/8zXJ35jxSKuRbGIN/Sjr0YozMzF0cyKG+cu8tmvf8f7P/0Fv/zeP/Pjv/kHfvTf/oF3//b7fPDDX/Hlrz7m/O++4NKHZ7nx2SV0r6hicE0Fs5ua2Gua4qhtjr2mGVYqhpgp62GhYoC7oR0RTv4EWLkTau9z4uWw8yHc3kd6P04ASAChtgKU+H7D7YhyDpbAQ3g/FABE1NJLYucjPSbCayKP6eBLvGcYse4hxHtFkuQbQ4xXFNGekcR4xxLrEydBSJxv/DfbYl0Ak1ifmD8oYn9RFAAlzCOSAKdgXMxcsdCyxEBZH81rGqheVkb9qgrat7UwVDfA3tSOQPcAkqKTKc0rk/yZgc4BxBi+LVJ3ip/gDRD5pv79zyJ/krfvM8VvdFr/dVvgnZcdvZJ0vnu0w/bBJk+bnxIWG0ZuRSbpBWmUVFXQ3NbG5t4GheW5mFkaoK59AzNLFWIT/CmrKKb1ZSc1NQ8R8fxFBYVkpKUTFh5ERWUJVQ8rWNteobAyB11TDYQnRdPgFhY22ty49Rk3bn+InYMW7e1NvGh+jqe3B8l347FzMeP6na+4o3UVXRNlLip9hLLWOUytb2JgqoSJmQZ9/e1sbqyxtrYhAcLWHgyOThObkEpEeKic6NXWVqGppUJuWSGTy0sExcVQ9fQJWQV5dPZ18er1oAQ8hcV58lp29zblG2XxJlmg862dbebmF5lfXuNNwiL29g7eqFXD9PwSHf2jMk2uIIILr4MAIEPzIrWu8H6ceEBOQMOJB0J4Ibqnj2WGLAFEFIDiT9V/DICI/fsm9t4UAS4O3hDcRZatk9I7vi/bBQgR66K9e3SfjqFdCSqEPokgsQsg0jl4AkzE+QuuSu/YiXdEbAsQIoCL8Jq0jwjeCnSO7tM/tUvP+JY8Zu/YCWgZmQLhORFE+MmFLebXDhC/jdBZWVjaZ3n1kPyCUnLycsnLv4eRiSZuHra4utuQlhbL6Gg/SM7EkcxE8vzZC3pe9vK46jFVJRX0dXQwMfKK+EhfPJ3U8HPVwMNRHQuDK2iqfIitxVWZxcrDRR0nR2W8vfQI8rHB0VoXZ1t1XB3uEOitTpCvLn6eZgT7O7O8OMrE6AA7O1uS//PieRP5+WloaJzF3V2b2GgnKViYEBsiuRoijKq54SHpdyNxczaR4oj5eTE4OGmRVxBDZXU6T56WMTraewKUjw8l4X5+eoInD6pYmh1nd22Gl033YXuGpckuHpWkM9JZz87SBPsbS5ITs7W9Kz2Uu4dHbO2I8LRVRvtbaXqYS3l2LAM9LWxtrryVwvdPA4vfjwEy8vmvu3c7vbq/Wgu8PVl5e1L5XRf87f0V238MgCjavl0rviNqxWdvt/1L6991bv832hXnqvjfim1Ri0Wx/fa6ou27asWx/iPr3/dn37wX/M5/LzIQKrIOzs3M8rjmAYFuXqhdVeLsex/y6c9/w3vf/zE///vv87O/+Ud+8Xf/xMc//CVnf/EB1z/+GqVPL3Djkwson7mK+rnb6F9Rk14PaxU9rFQMML2pjelNHYxvaKFzWQX9a+oYKWnhpGeFn4UrIXbeBNl4EmzrRYSD7zfej3B7f0LegA/h5RBhWDHuEQTb+X/DCRGkc7GP8KKI4wgPigjdEpySMMcACTriPCOI940lKSCBBL84WX8DQPwSifOOk8BEeEckOBEgxTuCGB8BVKKJ9ooiwj2ScLcIojwFMInn/2PvLdzjOLIv0PwN7/02GzIEHM4mu9nNhje0ISdOYmYWWczM0mg0YmawzBRjTDEkhsQU25Js2bKYLLZsMZ/3ndtT8liRHVjMPuv7rqq6urqnu6anu06fe+5N0WcgzZAlgITsSGxQHKL8o8GoWwFO/nCzdJU8J8tnL8eSGUuwbNYyWC2wgpuNK4I9gxAfkSBakq93H8S5U/moLKG4vR0DDAHMxI4MDGACCvnl/dRv67Zf8N0Vv7kRuKes9BqYL4Iv9rv6O1DZUIaVG9PgqVsBn3B7GJLCsH7rOpTUFKF3uBMbNq2Fm4crIiJDsGf/Tqxatx4nfshHRXUjVq3diqCgSKSkrEJCcg7Wb6Kw/Xucu5iP8AQ9Zi+ZgukL/w5rlxnwDl4IF6+ZcHCeiTWrY7Bz11o01FejpeUaDh/+FnEJ0fD2d5DEg9MXvIn5Zh/CI8AKcUkh2LF7HcIjPeHmaYlD3+xE30A3eoeAnmHgXGEpzuZfRmlpOUquFIEAZPuOjZhvvhBrtm1GydUGHDh+Chu/3IN9B47j+1OFOHzkNPbsOYzduw/h+LFTaKhvRW8Ps/QYXV+GgI6efjQ1txkjDXGSp2Uk57hd6xrClSqyAIPi8sQJu4CDq9SA9Go6EAmvq+X7uEiGQaJkMSfInQGIEpzfkQkx6j2kD4GDiasXXbSYU0SBDzIgTJLIY2R5sbYHhdU94tZVTHetql4BTnIORgDCbRTQYHJF2oXyPpTUDaOwuk+25WcWlBsZFYKZ8l5cqu0RbUlJQ59khac+hkCnqHJAY09qu1FV047C/HKcPHEWBw4cwrnzpzUXI/RieKgX+edPY93aPGxYsxrHvjkseTaqyotFJ3Jg7xZJYujrboHM1EhYmc2Bm/NiBAVYwdV5PtJT/bHC6mPs2paEKxeOwc1mMSKCbeDtNA2GwNnQ+c0RzcjShVOxbn0yTp0+KNqfpqYmFJwvRG5OBhYumCw5UmKjXbF5QzK2f7kGXTeuCQBtqK2SMMUUw69fl4ANG+KwbWcq1m2Mweatidi0JRWr1yShqakSGOrHUF8vum+04lpjjSRHrCw+h8rLp3GjvgTdraU4ceBL1Fw6CQx1AIPd6O/uGJ7DsLUAACAASURBVAnNywSU1Hq0t13F2eO7ceH4NlQXfiMBAQoKTslY8ZokE8LXTaZuB6Z3pZsP7LsAxHRc7tZ/OyPwSybAt+urJjksR/cxXfdT9dHbjl423f9/ywibHiOPyXR5dH30enUO7KfGxnQbtf7fVd68n90egPT300VVA1YMR3/uByblTcGK5eaY/PY7ePtPf8F7f/4rXnvmD3j+oYl45fGn8cGfX8Xkl9/E1Dfex/S/fYj570/FksmzYfbZfNjONIfzfDt4LHGE11J7eCyxhvMCK9jNXg6XhdZwX2IHm9nLYTvHDCtmLhU2hC5YdJMieKDgPNZLYy/YlmB0vSLAoAg9zicCyYHxMLjqJOIVo15J5CtPvWxPNkUTn+uR4M++sciLzRXQQeBBI/DIMGSCTIewHREZAk4IULJY1yWBgCVVnyARtAhECECSQ5MEhCSFpCCVgMVoZEIIQJLp3hWRjlRDikTbSg9PQ1JIIgw+EQh0DoK7lYdkcjebYyaAZPHMJbBYYAkHK0f4uPrCEBqJ7LRc7Nq6G0cOHkVR0WVUVVWBucvGemaNdY2p6+3fdY3d/Zx/3QjcU3ixCj/kX0FlQxMulJZj+449qK6px+4DOxCbFAhfv0WoqzmFvsEuDDD/QCcQGZ2FeVbz4RLogHXrNyI4yID09DycPn9BEvat27YFFo7mmL90Opw9lkJvcIG17QwsXzYFCxZ/CjunZVi3ZSUiY0Jga7cQK3PiceDADpSUXUZ5TRm6B3sRlxwDRxdrmFvOxdTpb2LR4rdgZvEOvPwX4etvNiN39RosMTOHrctSnC08jL6BXhQXV6G8tAnfHy+QCFy792zHse++RmVVMeJTEjBjzlwUXi7BmYIC6GLD4B3kBWcPJ+SszEZZRTmulJagqqZaIlx1dvXgan0jenr7hTGkGw3vYZycdnR0yDfCHwxZEYKQxpYBlNUMoETl+2AI3pqhEQaEOg2JgMUwvEaAwihY0s51RlPMhSpl8m9kM9im+o2UZC9qbjIeajtVsh9BCI/lQvWgWGHVgJRkMESPUsPIWppxWWsbAvtxuzsZj+9Opo5DlaqvyhDPqGEEMmUNmlU1DqO2BWhoAxqvAxdLGnH05CXsP3QSp84WC4tCmUhhURlKy8vg7LgUc2e/DR+vZZLFPSjAWnKLbNiUDEfnhfhyZxZ27s2DPsoNvoEroI90hk5nB0f7mfDyWIbkxDB4eFrA2uYTpGW44cDXOdixNRuFp0/Ax8UJthbzEKV3web1UUhN9MbXe9dhoPu6MDM3mpuRnBCA1blhiI3xhj7MGRu/TEJGTgg2bInHvoNrsWfPJhw+tA+nvj8iOU4oLucFNUQ9SFMbaisv4fTxPThzcj/qqoowPMyMNVrULIbfpc8s7cb1FgExLY3VuFRwBmeOf422hnLJnXKx4DSG+jskV4jsX7m8ac/cW+4eP+eBfcsGdxfujsB/4QioSYgqb3eIav3oUk1sRpem/Uav+6ll021vV7/dcf672293fP9o+z/7PNTx3G6/N0OUa0BK9aPXlRgnLXyX2D+Aqssl2L5+A/xcXDHz44/x3suvCvh47dkXRWD+wqPPYcrbk+G03BHOyxww54MZmP7WJ1j00UzReFDnQVDhvMgajots4bHMCW5LbeE031LMx9wJIXbeovegEN1xgRXs51nAbamdtBN4kP2gEYhoTEaYaELIbNCdii5XBCIJflESDSvcnXlAgkfygOg9gkEL9wyRvCLRPnqkhMYhLVwDE2QzMiJSkRWZKYAiM4IAJA3p+lQBJrkRmcgOT0eWPk3K7KgsqD4/dsciCElDcmjKCDNChiRFR3YkXYANdSSphgykR2aJnoRaErpvxYckIMxTD19Hf7it8AAF7WbzzLF0rhnMFljC2sweDivc4OUehLDgOGSmrsXm9btx9OBJlFysQsvV63wHp7luKVLf+PBiQJv+fu1FG3+TvEZUqb5/tvFPlap9dNswn5XiH8b93BryXvtwbcvRz03O+bil9imme79b/yUjcM+5Cz+ISDwhOxbJmdHYuDkF3x3fie071yAoxB6B/jORnemGsooL6BvUftR7DxzGUodleP2jlxEep0Pt1Sq4eLsgKiEGJy+cxebdX2KZ7XLMWvAFps/+ALPm/h3LzT/HtBlvwMZhFmyd5sFPZwd3H3OYW05FRroeq1ZlYNfunSipLEVHXxe+PXkInv6OiE8LwxKzKVhs9ndY2kzGUsv3ERnriWMnj2Dn3l3YvHU1PLwdsG37ZlRV1aCo8AqKi8pQcD4fq1flICMzEadOH0V1XbloQ3yDg9F8vQPb9x3AqvWbEJ+cgjXr1qLgQqGE1eUFxVwMBCDNLddwo71TSt7MFFPY2dmJtjbmctDeunBCfLWxVwAIExESYJCNkGhURhcsAgG2KxN3KxMAoibo/+xSARgBQ2ReaoZwvrxXAAiPj8sKmKjyToBj9DoFKH5tyc/kPrm9BkqMLmN1fbhCq+5CWV0vKuv7hGWqbOhCae0NnLtUi/La6/j+9AVs3/U1MrPysGnzdhz+5hi+PnAIm7ZsRmJyHHyCPJC1Kgn+wU6wtpuDXbuzceK7LfDzWoDkOF8MD3fiuxMH4eA0FwGBS7F7dyaOHN6M1VlJ8HG1RXZKiIjY42NXICrCDJeK9qLhaj4a6opwIf8I8vL0iIpyRnyiH9asTURCSgA2bElGQ9MF0YIwpDCF+EcO78XVmlIMg+C1m6mc0NPbgcryAokc1lhfAqAXXV2tEgFrYFCLbMVcH+3t7eJqyLwhDNV76cIPOP7tXpw8fgCdN5rQ1a5pQ4QBGehhdkPtwhzj7njzRqpuvL/kdnG3790R+O8YATUxNS1HH5nputH1nwITar3pdqrtdqVp3zvVRx/nv3v5Tsf2j677V57LmMcGhtFlOkFtKnmzj/Zw5q2wua4Rh/buR0RQKBbPnIUP3ngTf3vxL3jjj38ZAR4fvPZ3uFi6ISVC0z/wTf68j+aIK5XtrOVwnGMuRqaD7lYEIa6LbIT5sJ2xVMoQOy9xtWI43RAHH3G/sp9rBc/lziMidAU0lJaDJUXp1HPQlOaDrEiES8hIKF4mKGRywnD3YBg8QiShIZMaMg8ILSEwBimhZDM0lyqCCQ1YZGhgISwdGfoMAR4EH8oITjLImkRkiBG4qLoCJmRG6JYVFxAvxjqBSFJIsgjXCTgIQghGCEAIRhgGmExJsiEVSeEpiAuLR1RwNHR+4fB1DYCjlQssFtlg/mxzzJ6+DPNnLseiORawWmYPT2d/RARHIyclD3u378P5k/mSKJHidnnbS0BC75T+gZvPOZXUl1GChm4GmVDXo7ouuKzqLHntKBCigIhACyOoUdur8ubzU/to1X63/HUjcM9XB9eCyQgjk50Rn+aAjHQbZKU5Y++uNGSn+kEfOAvRuiWIjfNHzspMnD5/Clt3b8UC28WYuvgzfDLjHWzbtQrrtmUhISMSR88egpufI6bP/xTzFn2OZRYzsWjpp1i4+ENk5YYiJNwKnn4LYe06FfOXvQN7+2mIi/XBurUrsWHTRmEnctavgkewKxaumIlp8z+Ame0MRCW4I1i/Ai7us2Gx4jNs3ZGDsooCZGTEISoqFAnxUbh8qRCnTh5HT3enhCrt6mxHQeFZ0Rlc72hB/2CPiOA3fLkD7X3Atl2HUVRcLtnOGxqbwWzUA2Q6jMCCdQKRllYNbGj+ilpCuY6OG2htbZW+fMlyoxOoqgcuVQ1KVCkBH3SNGhUFyxSAUET+U4BjhOmQSFe3Mh0KXNxpH+xDBoR9WCfrkV/RJ+wG6woAjAYWXCZIMm0X0DSqjfu8kxFU3Gm9uKOJwJ5gyJSF0VzTeNzaGAzhYlWfGIXwRdW9Ioin4L6iGcKiVNYDpbV9OF1Qh+/OlOLYqSIkZqxCQmqmaJl8/DxRXJwvSQeZP2b/7o0oKjqFr/aug4f3Qnj5zUNqmifC9TZYnReFGIM79u7KwJqVIfBwnYqQwMVYt8qAzWuTUV95BSeOHsTaNQnYu28dNn+Zi01b8uAf4IT42GDs3rUO/czzMdSP0sIL+P7IIQEYpaXnUVVThJ6hDtEaNTSU43prrazr72kXN8Tqqgp5v8KMw7xJNjQ0gNfyQH8vBno60dbcgJbGWgz2aaF+CTy05IZEyYMS8pi3g7EobfVKSd10f91t4+5Wd0fgPzsCppMIVTc9ItV2u1KBCNP1qs20NF3Puuk60/rofrdbNj3G/2T9dsf3j7b/K8+Jxzb6T93H1DNbHT9Dlfd0dOLM96eRm54N2+UW+PSd9/Hmi3/Fa8+/iL8++Ryem/gU3n/1fdgtc0aMLgUJEpY2DXEhqQh0DoHFDDPYzDKH8zwruCywgPsCS7jNt4D9jMWw/HwBzKfMg830JXCYbQanuRYIsHQVFoPMRqCNN1wW2QlL4mflAZ29PxJ9o5AaEI30oNiboMM1BHFuodA7+ElUqyjXUNAYBUvC7joFybbBdr6SiJAJCyPcgxHpESIJDRMCo0AWJDEoVgMg1HUYtRx0wVKWGZ4JWnZ4JnIjskEmhEZ3LGXKfYsl23KisqSkZiQpOAEJgXFICEgYsXj/eAEmihXR2JIkEbUTyNAUwKHLVnpkGrLjs5GXnIeMuEwk6JMRE5aMIE8DHC09sWS2FWZ9Mh+fvTcdk9+agqkfzMCCaQtht9weOp9Q5CbnSMStM8fPoKqkAjea20RXORKa1Ag+ZFJGEDJGGOCR68Q4xyNwZS4YZer6GX2djV5W+xndfnf5l43APYHhjvAMWARX/08RFTsHa3JssT7LAcnRK5CT7InsWFfofS0QGmKPnXs24Mj33yJj5UosdbTB9CWz8PG0tzBl2utYYT9bxOG6CBc4uC7EUvNPscJmOhYsfhcLFryNWbNfgS7MErowCwQFL8OqdTrYO02Dq9sshOmc8P2JIzhw8DA2frkF+77ZBztvC8yxmIJlDjMxn/tymQdbZyYZnAZPn0XwCzTHxo3xsLWfA12YKzLSIsU/nxGGejs70N/dhY62azIhu97WioqqSjCc7uXycti5uCBj1RpJPtje3YOKympca7shbEd7RxcIRgg8eJHxmm673i4+inzgKMqXoU+Z16G8sgKVNU2oa+hBBSNQMSs5J/zMA0JR+h0YkF8KQIRFMXHHuhPwUOs4+VcAhG0EBBShs511ghDlkkWwoVgQtt3qgkVAoNyzbrps3QlcaIzGTwAQE/cvAhD1GZroXvs8Ct8ZOvhCNUGR1sb1jCjGhI9nyzUNi3ZuvRIKmeGQK5uAqhagppnApAdFJW24UnkdFZXt+ObwOfxw+jL2HfwGSemJ0Ef6wst3Bbz9LZGUEoTsrAhEhHvBxXEhkhL8sHljAgL8LLD9yyzs370JZ74/hrV5K7F//w4Mowc11eXIyUiFIcwPm1anY+uGDFw8fQSHd23DzjVrsDEnC9ev1gpo2b/vK/mV8nl6/QajhPVLAsKO9msYGmS9WyY67KRuiOptz/AQ3/oMCkvCpIUa26ERwooy5nWqtpXKLf80PpsMzM03Prd0uLtwdwT+60dA/S5UOdYBq3Vjlabg4efW77SfsdaZto11fP/JNtNj+2fW/9nnxGO70x8njuzBly1y3zPODCtKSrFx9Vp4Orhi+uTP8e7Lb+K9V/6Gl5/5M158/Hl89rePRDwd5heDqNB0xOpzEK3LQmxYJmJD0uHnGAyLmZZY8vFc2E9fBqfZy+A21xzOs5fA5ou5cJy1VAAJmRHPJXZwX2SDoBXuWi6OkDhEe+oFMDChoME1RMBEkl80MoLjkK1L1ATknmFI9ApDkrcekY4BiHEJFotw8EekSwhCbHwQZu8PnZ0fwhz9hEUJdw4AjRoQAp3EgEgk+kdLAsJUXaKIzAkgyE6IAF2XJswH2Q+K0DPD0pFjyBIQwjI7kmJ1DXBwO2pEaKwrMTvdt1RULYrXk0MSkRgUj/iAWCQGJoqxjUagwnUsuUwAQjaGzExaeDKyYjKxKilPQIgkSIzJQWZcHtJjcpEYno7owHgEuoRKokSrBdaY/fEsTHnrU3zw2geY8s4UzJ0yG+Zzl8PPyQepUUn4cs1GfLv3axSfL0RrbT36O7sBhqs3XgcjpfEaoR5Ifu9G4DFGN7nc1D3h9tee8gu7fY+7a356BO4JCHOHh685wmPNkZZqibXZtji+NxpZ8S5Ij/LC7rUp+HbXJhw5steoz+hHx8Awth08iumLluCTqR9i0dIvxF3L03MJLCw/wtKlb2Hp4lfhYPcBrK3ewbIlr8HC4l0sW/ounO2nw3zJZIQF2cDPxwJeXosRGGyHFVbLER0ZhSPHDmPrjg0IifKAheMcLLWbCY8QOzh4miNA7wxL25lwdJ4HJ9e5koMhNHw5zFd8hIhILxQVnQUG+oWmG+ztwfkzpyWDNy/C9o5eNDW1o7KuQcIMWzgtEcZm/+F9OJ9fiJraqwI2+voHRftx7nzBCBvCtvr6evHF5yRPImQZxb7M09DQ3I7yqusore4XDYhEkOKb+4abDIi8xacIe5QGRAGFnypNmZB/BIgwrO7ZK53IL+sxRrXSgMZYTIgCI1pJLchN4EEwQLsTAPk566gBkezxVf24VNWPy9VDYsIkCZukZZAnc0TxO8evsLwfFyu1aGMUzWshiBnNa1C2pUC+sLQPF8sHUFA5YEy+CIngdaFiAJcqh3CFkcqqgIpaoLQCKC7pRMHFBnx79BzqGlpx6XIp4hLiERQUgLT0RMlunpMbD/8AO2RlRwtzsmfPVlxrq9fC4A70YPOGPAQF2uLgvlxs3WhAUqQ9Dm5Pw/6N6diQGYnvv96K3mvVKDp3EtdbWjHYr/1A6c9KdqOx4aqwd7zGyOIxwlu/SjI4PIj6q7VobWkSdoTbDA72j8RV554U46EmFGP//NWNU5Vj97rbencE/ldGQP0eTEs1wbhTyf5jrR9rP6ZtpvX/1jE0PcZ/pP6vPj8em+nfj46Vd99+voDRXmk31zdgz/adCPELwPJ5C/HB6+/g5edeFNDxlyf/hL/96XUs+mIhgl1DEBucBL1/ImLCchAXvhLRumwkhK9EamQeQtwjYD7DQgCI7bTFsOWb+GnzYTNlNqw/nQXvxVYw2HvA19wBbousQP0HI1ylBMcgx5CG3OhsmYhz4h7nHyMgJMZLi2IlWg/XIEkgGO8RKgCE4CPWNQTRzkHQ2/rAYB8AnbUPgq29xUJtvYUlCXf0B00DIDpJbkgQws+ksJxsBZkLggYCiTQTAMI6jUxIjiFDNCCZhlRkRaRJ9vTc6EzQmEldgQ/uQwEQnosyBUJMAQlBhwIgFNGnBCUg1i9aM/8YJAYnCBiha1dGVDoyojKRGZOLzJiVSIvMRoohU3QkdOWizoTak7iAWIS6hIgmx2zGUsz9ZA6+ePdzfPz6R/jwtb9jxodfYPG0uXA0t0GYTxByEtOxZ/MOnD1+ClWXy9Ba34y+DmMYYD7yFOKQ56WWo4v6XprmZn8zka/pdffj+t3n54/H5Je33BNqCEGwzhfrNiZhx9ZYrE13wOFt4Tjz7VbkJUViXUYMulu1yXlzez8arl1DSU0dLlU2Yt22PQiL1MHZ1RIe3uawt5+BoKDFWGH5NqzM34CN1VtwcfoINiveg4vzdMye9RqmfvoK5kx7VzJaG0I8EBHpg4OHd+Dcue8RGaHDlUtncerE1/APssXBb7Zg6+61cPd1hD42GDv2b0JKdiSc3c2RlKaHIcoD+mgbpGX7YdOXWaiprZALTNIgDA/KW2VO4poamtHfD/T2AlfKqnHuwlkEhLsgOjkQFbVlOHX6B5SWVYyE2aXwnNnOea2SAWGpxMBkQAhAWEpSHQyjrb0PNVe7hAEpq9cmycp1yZQB4eT51wIQApTRIITLEvnKJEfIWECGDIhiPExZCTIhjGIlZmQ8RgMRBTRYmgIQVWfY4V9rl6sooB9ESfVN00CEBkpYZ8QsskoXK/rF1PnJ+VQN4UJZv5Z7pXwYRaWDKK0GygkqjJobjk9+1QCKGoDCuiFcqB2Q8McMACDRwCqBohKgpAq4UsltB1Fc2Y7Kq52obepFdUMvzl2sw+XSBlTUtGDPgcM4da5AklJeLq3A9p3b0HKtUYI0nD1/FD4BVuLGtXadLxJizXDscBoKT23Al6uCsSE7CAd3p+P8iZ1oriuWSFfDQ30CJJj/5FprM2oqSsXFqrfzBjDYJ9bTcR0M30v3K7J5AkyMkV0YWpJ/6vrs7e0dmTSNfnj/8tvD3S3ujsBvfwRGT1rHAhWj20Zvo5ZH91PLav3o8r919EYf569d/lefH49L/aljVMssheyV4Dg9OPPdKSRGx8PBzBrTPpyCd196QxiPV559CZPf/BCLpy6RTN++DkGIDkxATHAaooIzEBWaJSAk3pCHpIhVSNRnI9BFjxVzrGE2ZSEIQKy/mI8Vn82G2cfTsPyjqbCbvgBei60EgLgutJQ8IMz3kR2Zqk3mY3JAgXdOdK5MpiO9DIhwCxPAQBE6kwfGMBqWWzAIQljSCEDCbLwRYuOFMHtfEHgEW3siaIUHdHY+MDj5I4IMiEsgmAVd5QFJC41DRlgCMsOSJSQvgQjdqMhkKFNggqXSgBB80MiCEHho4IOMCFkQghMtehb3p8CHaTkSzpc5R3TJst8MXQrSQpLEFFAhK0JLMBrdxOgexmzsyeEZI9oR5iYhezPi1sXIXCGJAmKifSIR4x+JKF8Dgp0D4GnlBvOZi7FwymxMfecTfPL6+/jkbx8KKLGYvxxe9u5ICI/D+uy1kr296FwR6ivr0d12q5ZkBJRQPmIMXqCuO3XNqWXlwnyzNL0a79Z/6Qjcs2bDZlwsuoyKyivYtCYF8WEWWJnogn3bcmAI9kSorwNam2okGzODEjD2QElVFY6c+gE7vz6IuIx4rPkyC94BVrC0/hxOztNgb/8pLM3ewbLFf8PiJW9j4cJ34O1rBjuHefjwg7/gs0/egIeLJbLSouHsugKr12SJCP2Hk4eQlhCMDXkxyMsyoLzkDAb6u3Dw8AEYYvTYffArHDl1EKU1JdhzYC/OFp7DpbJzyMxLxJr1K9HZ3SWTL+3GNICurg5Qq8E/3sc6OwdRWlGLM+fPoeDKOQSG+eLUuZO4dr0NtVfr0NzaIiCkt29AhOeMcEX2g4DE9E9djCxVFKzma0PCgCgNSDH1ICYaEGEtxhChqwn17QCG6fqx6qMBiNJpqL5kPBRjokAISwEv1IRU9YqNBiJ0zdI0IhrT8WMgorlCSe4P5v+oGroFiJi2j66bAhYFiFjyuNQxcpnnwGXTc+H5qGXul+5uheXDwmhIUsXyYRRXMJHiAAhwOD4U3edX9eJS/TAu1DDMsMqd0idhks+Vd9zMxVLTjUu1XSiqvYGCinYBOMUMR1wBXKrU3LpKrg6CuU4qrw6jsKQB1Y0daO4YxrnLFVi/fTPyNmZh9eYU5K6OQm5OBNavisGqHB0iw1ZgZaYf1uWFouTSIfR01mFoqEsYjfYbrWi71iSCdSb0zD/znWQ772xrRFH+aRQyPPFQr7heUYze3d2pMSBDFNGRddZKxYJo1/zNh7fp9Xu3fncE/v80AqaTCAUYfk5pup1p/Xbbmvb5LYwvj1f9mR77z6mr7f7V5ehjNP08vrXmza/0Ujk2rtkEV2tnTP3wc3z42nt49bk/47Vn/oIpb34Ii1nLEeQSCINPFILd9AjzjEVUYArCfZMQq8tBXFiuGOtJ4TlI0mci2CUMNnNXYOmUubD4bD5WTJsHq89mw3LKLM2+mAe7WUvgwSR8Zo7wtnAScLE6cSVWxuYi1ZAmWccpymYI2wgvAwLoSuUaCJ2TH4JtPUUzQhAR7aJlNCe4oBaEYMNnudMI6CAAoZkCEAVC4rzDQEsKjBIAkhWehEx9ItLCkgRAkL0wBQ9sp6sWM6ZL1nQjACHgyAhPQbo+WYz1sQAIAYcCHdwvGQ/FtrAk2JHPDGGY32T5bLWe/Rnml2F7aawnh6cjMSwVsUEJSNRxfQqifKIR4xslLl7cP129orwjpC05JF7OjcfJY0wLo8tXtAjz/Ww84LDYGos+m4tp707B529NFuA59e+fYdG0BXBYbodg90CkR6di1/odOHHgO1SXVKOtoQ2DPQMapuBPgpeV5Ci5qTBSQQ6UaP0uADH9Jf76+j0nz1xE0aVStF5rROG5o8g/th3H9mYjK80PCfG+2Ll1Na5fv4YuDKOsuQWXqypRVV+PXfu+wq6vd8IxwBae4fZwDbLECueZsHOcjvnz34KFxWSkpQUiKtYbcxd8Amunxfj68Db4Bjph2vT38PlnbyA1ORxfH9qDrw/uR3yMDiF+Djj69VrE6RywfX0Ketuuyhvgay1tOHn2FM4XFWDXoa+wdutmVNY145tj53G9cwjnL5YgPjkN5woLRGg+JHnPB2SSVlZWAvr9qSSCJGu7eocEUG3csgO2jg5o77yB3v4+HPvuuITjbW27Ji5ZJ06eBjUhZEEGBowZrY1jrW7SCoAwDC81IGRAmGGcE1+CAcWAyKR5FAChBoRA4E6mJtu3K38KgCigwbK0AThzuR27j5TiwIlqccWSY2gASpuBshaghNnOr2rHThaHLkyjjZqMC9UQGw0ufs6yKQBRwEbpP1hq+x8cAQUUzStgNSKcrx0QjU1BTY8ACgILEaZXkzEZxJXaIXHpUgBGXK/I1lRqmd/JdhCgMFlk0VXgfMUwzpVD6vnV3bhQ14PCmn4UMEs8ky5WABeqIDlTCms6cKGmW3Kr0C2M4KSokgEItJwrZQ39KK5pQ1ntNVy8XIFTJ8/ixPFvRPT+1bZ0bFhjwJFDawBQ/9GD3t5u9PZ0YKivWyJaNdaW4/ih3ei6dhXff7MX+aeO4OzJo6gsuSTuXmRNeAOUsIEA+gaMoaKHGRFGE9WxvDm9+PU3iLtb3h2B3/oIqHs1y9HgQa0b3a6WO+FeMgAAIABJREFU1frblaofS9M+v4Ux4/Ga/pke/53qptv8p+pkfjtudGLf7oMSWWnBzIV47+V38MofXsKrz72E9196C9bzzBDqGoC4wGikhKci2j8e/s5hCPGIFeYjJjQbsSGZSAjLQaI+F/F0wQrLQnxomgAQh4V2sJi2SATnBCBmk6fDbPJMrPh8HiynLoTDXHO4LraC5zJ7eJk7iptVuiFFmA9OrONCkhAfmoyMqGwBJDqXEAEggQQfDEG73AE+yx1FQ8LSe5kD/Mxd4GvmDLeFNvC3cBUQEmjlPgJAwux9oHfwFSZEWBTPUAEgiX4GZOrikRORIqYABSfpBByMkHVz0q7lANFctpJkIq8YDwVCFABRgITgQblbkZGgyXJokkTRIquigIkqFRghi0KXLgIRMh83kx4mIEGXIgAkOiBGEhxG+URC7x6GCM9wGDz0UhJ8sK530yHCMwyxfpES9SspOE5c3tJ1BCU8v0RkGpgBPg4xvtw+BO4WTrCcvQyzP5yGKW9+hPf++jbefektfPHeFMnk7mTpgIjAcKzLXYdDew7h/Nl81NVcRXc3X7XLU3YkwpoGQhhx7aaZ/k7+U7+F3/Ln3oO+IbS33kB7dx/qW66jdwDo6urBVzvX4pv9m+VNbGHBeXT2d+PoD2ehj8/E9+dKkZO3AUUlVTh2rhBfLJ6Dzxe8DTP7jxGkXw47x6li3r4W+OboXkTG6LDUei48Axywbssq+Pm7CwhZtTpZIgFVVddi+84d2LFrJy5fKcYP587i6NHjuHz5Co5/d0JcpL458i1WrVmN9VvWITLOgLz12bhUVogfCs7ialMjqupq8c2xo2jv7pJIbQQafUODsq6zt0ckt/3DQ+jo6UbL9Tbc6OpEdX0NnL2csXL9SlxtacLp84W4XFKJju4htF7vwbade9HSekO0IPS35+Wo3jCTquvtGURHT68kQWxsGwIzoRMoCPhgiFsmGazXXH40QGJkDWq1dRfrbk6y1QRbAQpVqvbRJdcTVDAiFD+Tk+SLRoE2l5VrE9ezL9ddqIEAJCeXcPzp+Vfx+YfTsHiuJeytvaAPTUZezjZ8tes7fHf8EgqLGlFW3Y3qxkFUNwGVLZBoU9S18Fgu1A6hsGZQmIWC6j7kV/WLsY1WUD2glcZIW4rpUBqP4spBXBHWpBeXa7REhUoPorlhEUBorIicn5FlUVHECquGNQBUzYhYWj8ZD4ZANrqFsS/rBEXKhUzGqYbbai5linW5XamOe8z11UoTQzB2K1Ok+jMDPa20QbPiOmas70NFC9DUDXQNMoLaANq7BlFX24QrF0vQc+0GBm604fzRgzh7ZBcO78jD1fKTOLxnNS4VHAL6GgGG8x3s0vwD+caGurtRJgjE+EZH6uK2qoUpHFl3u7uX2s4YI/3mGx/l+zogvwet/XY7udv+nx4B0wfkr6n/p4//n/X56txNAcOd6qq/6eerNtNS7cO0zXSbu/V/fAQ4tvzjWKs/upxu2rQFZsvMMePzWXjzlbfwxotv4sNXP8L8yfNgPdsa4W7hI7qD3PiV4uaj94qA3jMaKfospBlWIl6XKaxHsiFPgAiXCUB07ga4m7nCfbEDHGYug83UBbD8dCYcZy6C9edzRJTuMtcMDnOWwWbGIgnDG2TjOZIYkBNpiq9Xxa/G1uxtWBW3EiFOQWAUq3DXQES4BiLc2V/crOhqRZDhucQergtWwGW+lZQUtlNbIkDFwgFBtm4IdfBEhJs/wl18EeURiGhmG/fVIcI9ALmRScg2JGFlVKq4guVGU1SeIu5VZDMIJuiiRSP4EAtPGWE+hBkxMicEDwQdBBa0TIbXJaNhdK1iXS2z5Hq6Xpm6Z3F7xX4IK2JkQAhCNEsV8JEYloYkXRoSQlIQ6x+HCK9I+e74/YW7hELnGIQQ+wDNnAIkJ4rejaGIwxDtFyEWHxQlSRXTDUmSEyUtPAG0zMhkJOtikRgSI3lT3KycYT5nGWZ9NBMfvPI+3nrhDbz357cx+Y2PMe/TubBdYi0sSXZiFnZv/gqnGHGrtAbt17vQ3zskz1g+O/msZclrUs0JeW3SE0G9/FOlPEpFF6CendyP8fmpnrOqVD7/alld8Cal+j2YNP1mq/dgkNTTMHoHJbcauvr6UV1bhW1bVmPNymTs3LZSBLctN1px9MxpeIeFIW1VHorLSmXCv//oEbj4uWHqvPexxGIyNn2ZgORkPyxbNhke7suQkByIMIM79h/agoycWCxYOBOhob6wNJ+FQH8n1DdUY2BI+8xr11vR2taEggvncONGG3bs2IbQMB28fX2QmJyA3LwsmK1YhuUrFsPCdhH2HtqFnV9tE9aif3DgljfBXOZ3SLcsRsogw9FyrRU3OtrRTUAyNIj+wT4UlV2Emc1yxCXH49CRo6hrbMHVxmvo6OxDQ2MrauvqZXtOtAYGNH97uR8OA329Q6C7Vt8wcDsAcvFqP24CjZ8GIGMBDQKI0e1c5sT8pwAIM6Bze4KPwmrNhcjVPRIPj38KT098Co8/9AQmPfg4HnngCTz20FN46tE/4qUX3sT7703FtC8WwdbGB36+UUhK3YAt277FwSMXcSa/FpcrqJMYBBMHMsoUrbJBC4dbVNmH/Moezb3L6Mp1vrIPtAsCXoZRwAhckgNEm8RzAk/mg6b0JaybumIpMEA3LJo2yR8QJkKF6GW7RPmqoijdmKSRYMO4DdfR2F/GZiT/iPZZ6jNuVypgoUpT4KEdN4GNqTifx9MrdqmG7mP9xhDC/Sitp3tcByrqOyXxYl1DH66UNqOxvgsd1FtdbUZrYwMKz53BD6eOoqayBFfrKmXiz6zo/FMTIJZqEjTm3Ujd0EaXozrz2tbs54rxRu3g7uJ/7Qio6+OXlv+1J/QLDsz0nE1/M2PVTfuqjzBtu1Nd9b9b/vNGgN8R/9S4qwlfRUUVdu/ag8SYZHw+eSoWz1gGizmWot0IsA1AcrA20WU4WAIQ5qvQeRoQ4ReP1PBsZESuQrIh12h5woIkhGYiISQNes9IeFl6wGm+Fay/WChuV/bTF8B/uS0CzOzgMHOJgBLbmYvhNM9MEhF6LXeEv60nQp2DER8Yh+yoHFDTsDphDVbH58nb/GgvHWK8w2BwCUA083k40/0qCAZOrO18EGrrJdG0/MydhR2he5fHUobztYGXmVb6WjrCxwhIIt0DBISEu/ohXReDrPBEsYzwJGEECDoUu2EKQAhCsvQa+BhxywrjNpoL1s2SwCV1BGAo0KGAiGI7CDaUjQVCFABR4IMsiITt1achMTRVwEd8cDLiqc3xi0WUVxQiPSMlG7zeOUQiiukcA24pw5wCBYzoXIKgdwtCJMfWN1zLixIUiRRdLJJDY8QITDIiko1Z3+MRHxSDUNcg2My3gvnMZZg9eYa4a73717fx1p/fxN9few9T3vsUS+ctg7uDB2IMcVi/aqNkb79cWIymhlYBJAJGjPnx1BVP10DOOU0BCOtsG/kj0DDmK1HXt+k1zmud7bzWTdePbP8/UrmHCc84J7neSZaAIKQf/UPdaGqsw9bN65CcFIw1a5NRXlOKXft3Y6ntIngHu2Dnvk0oryrC9r3bYOO4Aokp0Th79hhCQt2hC3FHaKArAnxtkJsbguRkL/j522LNmjRkZycjIyMB69emY/fuzdi0eS1arjVjcLgP6zeuwbr1eTjzw/eSv+PI0UPQ6ULw1Vc7sXJVNgyRYUjLScKREwfgF+KGpNQoAStMDMgvSRm/G3WTYiI3lblcfcFcp93MBtE33IONW9fD2cMRl0ovC0gR4NLVI+5X7Mc/iXxFFmQY6O/t0948c7wGGdB0bABClkC5YGkg4iYAodtP0dWhEVetsQAG27idstF9fg4AIUChHoUAJL9yCBWNgAIgTz70OJ4cNwlPj3scz054UuKiPzPxSTw1/nE8/tAksQm/fwSPPDAJT0x4Gs88+ge8+NwreO/NjzF3+mJYLXNEgG8s4mNWY8O6Azh8sABnz9fh8pU2lNX0CSipaNKYkyuNjAg2JKwQGZLz1f3Irx7E+aoh5FcD+dXDKDCCJAFLdP8yhgmmMJ6AgJN+5v3gRF4DDwQiCkhwcn9TN6IAAkXsNLIrdMsqZVhi6mKqelEs4Yg1IGMKONS2puXt1msRwrRkiirwgAIg3Ea5wPF4eXyKEWGdbVeu8pgZvYvHB5QZjWL48tp+VNf3o6KuC2U1bWi41o+2Dv5WIUxldz9/r8MYxMAIKUyv1dtRxHItqxsfY6TTtBc5ty2N3cUNcay6/Dju/vvNjIB237uZqOvnLv9mTvAOB3q7c1XPjdHrTXc1ep3psmm/u/V//gioCRjHXP2N1DmP6wX8PANgtdAGTsud4W7uAZ2zTsLOcsKbE52N7NiVkigv1MOAmKBkpBlykB6Rh6SwXCTqcoT9oCtWsj5H2JEwt3A4zLOB9YylmsvVlFmwnz4PbvOWwmeJJcw/myW6ED8rJ2Ep7OaawX2ZPQIcfBHuoUdSWDJiAuORGZElIISMQoJfDOKZONArTITkdKGK8wwTi3INFiDCkqBEZ0chuidC7b0RZOOBQBtXBFi7CPDgZ9LIhpAJoemcvBHvF4Z0XZwYAUiqLl4AhQq1SxZEMSFkPwhATF21WB+9rICDAhcEIKnBiWJSN0bGUutZKgBCcMJl7oOm2qUPXbp0qZoQXZd2M9N6YCKYXyTOJwrRngZEeYQj0l0vSRmZmFGSMzoFIdxoeor2CUSc/BBGRsnZH3qXAMmTEkcw4qMHy+SgaHHXSg6JBceGoCvax4BwT50wKBF+egS7BcB9hYswJNM++AIfvfEBXn/hVbz5p9fx9l/fwifvTMaCafPhaOEAQ0C45CXZt+trnDuVj/raZnR39EMRG+qBSuwsgIR6JeMfr101P/2xZ4HqNXY5ct2Pvfo313oPh4WZv3sHh9Dcdh3dAz2ioygtL8HuPTvwzZGvsGpNKrwDXZGSFQc712WYufAjWDrMg2+IC84XncKZ/NNIz8hCc3Mr9u7djazMVBw5vB8+XrawsHwfLq7TYGU9EzqdD9quNaKi/ApOnz6KS0X5OJd/FilpqaiqqURmdgaSkuPw9YE9ojuhjzuTsBUXF6OxuQGXiougj9Lh1LkTaGyrQcHFM7jRcX1k0EnLqj9+waL9GBwcQZHqS2d7d3e3+N4PoQflVZcREOyF5NQEAUJkZBh29/jx4yC44d8I6DCZsVEXwkkZP7Xp+rC4YHESyUhXBBhkPkwBiAISI+VVLdnfaGBhujzSdwwWZDQAKTKCFbYrFyxO2CXjOY+pDgJA7BxCcf+9D2sg48GH8dj9E/DI78eJsT7pgYl44qFHxJ6aOAm0J8c/jifGTcKkBx8Ve/yhx2T7R+9/DE+OewbPPvZHvPjMy3jz1Q8xdcoCmC13gptrKOKT1mLV2j346sBZfH+2EoUl1yS7eWXDEOpagfImzahP4USc7EQBReMVfSKC52Sek3wuU0xO8EJgp1y8OD4cLwUEWGpAQHNLG3HDYjujYRkBCVkaMSO4UQDDFHSY1tV6lqbt6nNNwYcCIKqf9j1pgnq2mS6zzihlZE+oqxH9TY2mObkoOpsh8Bz4PfI7Lb86ABm7FqC+dQitnYO43tWH9p4BdPYNoWcQwsjRBZGmLlf1uxhdElhrUd1+PCkd3Xes5f+1G+JY5/i/1sbv7NfYb30cfsk5/9bP9X/x+NXzm+fGZzjxSF/PIHrbBxERGgN3Gy94rPCGn60/wlz0SAig0JmajBzkxOUJA6L3jkJcSDIyIleKC1aiLgsp4XlIi1itAZEQ5q3IkDfwLgtsRf/BELwEHw4z5sP681lwmrUQtjMXwmOJtbASgdbuMgFOCYpDql5LxLcqaa2I0NekrJdIWAQlnEhHuutgcNKAB8PuEoAwA7piQVgSgFDnQYtyDxZXLTImeic/6By9xAg+DK5+Aj70zj4CRuiOleBvQDLdkXTxooWg9oNuWApcKACiROpsV8BE1cl+KA0IwQuXJct6qJbbg8JwakA0QMFSE71zn8rYn4Jx03WsmxoBCgFaalg6koKSRhIcxvnFIdY7UsBHjIcB0e7hkiGeWeKVccw4dowoxvDHkW7BYAZ65khhzhSWXGY7jX3Yl+wTBfu0KM9Q6D2CEeNvQFwgI2wZEBsQIRbhrYPOLRBetu6wXbwC86bMxqdvfYx3/vI3vPaHl/HmH1/D3195FzM/mQXLxdbwdw9CamwGdn25F2dPFKCitAatTTckTZc8hIXB07wLCEqUN6EStQ8OD4gnEEutbeQd9y0/5f+15+09nLBwAt0/DDQ1t6K+oQmXLl/Bpm0b4ebtivVbNiC/6Dz8At0w+bO3scxiDlauTkPmmkSY2S5E1upM9GEI6zZvxZqNX4qW5MwP55CzMhuOzuaYPf81OLpORVaOAY2NVTiffwZ1dXX4av9u7N6/T1iGCxeLERUVg1Wr1uDQoUMoLy+XiT8Hu6joMoqLS0QLcvTYd9izby9y81aiuPwyuno60dvfA7IcpuCDNyfTP9N16m0X+1y4UICyymJcLimALjwAtg4WOPTtflwuuYDqmnIUFV1AYWH+CFol4BjoG9SuDPrbM1LC0E0AUlqrvcVWAIQMR1FdPxjyVSadNSYMCHUbP0MDogDIWKBktAZkLADCN+6c3BZU8fOAqmbA1j4Ev/t/xmHivRPw4L0PjdhDvx+H8fdPwIQHJko57r7xGP/78Zhw3wRMfGA8Hh33MCZNeBSPT3xMykkPPYzHxz2Cp8Y/hicnPIYnxj+KRx96FA8/8DDG3z8REx94DI+OewJPP/YCnn/mFbzyl3cx+YOZWLrQFr5uOsREpGP1yh3YueMIvj95GcVXWlBV24Xa+n7RntQ0QtyUSskW1dE9a0BYEYbVPVc5KIyOABGTEMKFNdSmMLqXds6mJV3QOBbUgShtiHLNMgUYqi6AxYR9UYDCtBwNPNSy6sN9KNDB/VIMz/C//HxeJ3TPIrhQoZJ5fAKqJILazeuF29GljKCp/OqQuMBVXO1DaXWvsE3ldb2oahhAbVO/AJPGtgE0XR/Eja5htFNr0juEnn7qorTfOoHzyJ9CKaoci+pg21jrR3Zyt/JbGYFfMhE37ftbOb/bHafpudypfrvt77b/+0dAsR/8ZH5naln7/rQ3LAQgsYZE+DgGws8hEL42GgBJDk5Bmj5dGIjc+FUSZSnCLxbxoSnIiV0jLlhJYdlI1q9EWkQeUvQ5SNIxYV8GGDaX7lfOc5bDadZi2E+dBbsvZsLs4y9g+el0OM5dKvoP65mLRKORGhKLzenrsSYpT/Jb5MSvwuqU9SAQSY/MQpgIqPk2XwMg8V56yfsR5R4ik2OWasKsJtF6J38JtatC70rp4ocIFz+EO/lISRcsakEIQmK8ghHtFYrEgAjEB1CoHSVibQUEFBggOGCdgEMLG6zlAVEgRYXkZbkyJkvAiAIU3JdmmghdAQ7TkvtW/W8FHNrnsi/bCWLIjKSEpIwAEGE/jABEY0DCZMwU8Ih2C0GMe6iAj0QfwwiAI8AwBSIEHRxTg0ugJHA0TeTINhrZkiAHHxi8QhHlq0ekDzUl4QJAorzDxK2LgvcYX0bgihDNib+tN2zmWmL+x7PxxdtT8OYLf8Mrz72Gvz77Kt75698x/eMZMJtnDk9HH8SFJxrdto6h7HI5WhuuobebiYS135EW2IivCbU/dW1ziXV1vbMc68+0/1jrfwtt93T1QSYmnMx3dd9AY2Mzvvn2KBJS47Bx+0bsP3IMp86fxw/njyMyOhBpmUm40d2O4ooSrN26Eau3bMT54iJs3bsTc5YuQPrqTCSkxyMuLRq5qxNg6zQVgaHLERxki8ryfOQX/ICKigoRgje2XsP1G13o6h5ARkYW9HoDVq9ejerqanQyoyWAa63t6OzoRVVlHVbmrkHuylUoKLyIb45/i/zC82hsbhKwovIh8MtSAIRvTNSXxFK9QWHJ/gQ6X+3ZgU1b1sPdyxkOzjYIjwzGV3u34/TZ73G9vU2OgRQa3fd6ugckGpb6YrkPumDxEmppG0ZZzU0AwkmkvM02ASCccCoTYMGJ5IiW48d5PkwzmLMfAcePjMn37iBCJwDhZ3Eizgk4XbAcnMLw4H0EC48JUHjo/ol48L4JeOD34/GQ0R68dxwe+B3ByThj2zgQkCgjUJl4/0Q8Om4CHh83EY89OF7sifEP46mJj+Lphx/Hs48+iWcefgrPPfoMnp34NJ4iGBn3BJ58cBKeeOAx0AXsqQlP4g9PPI/X/vw6Pn7nU8yZuQgONl7QM5Rg6nps33UU3xwtwtmL9Sip6hHNSVWjdh7VLZDJOCfkdK9iIkMyKMKiGDUmCpCokhqUi5JFXROiK7DxU6UCFKpU/RXgUEyIYmBUv9GlsBkm14F8PzWaMF1LqNivsR11Rt1K5aCEGi67Csl3QjBWXNuPsrp+YdyY8b28Hqi4equJPqd+CFUNBHMEJr242tKPhrY+NN0YQEvHAK61Dwgw6e0bRv+ABqYJqAWcKLBx25Idb9481W9CldoEYewbp+pzt/z3j4D6Xn5p+e8/0n/NJ/6c8/7XfPLdvf6aEeD3xT/TUj3TuUq0vX1AYnQqPO38EOSsg691IAzuUUgOTkOGgS5QOSAASQhNBgEIExDmxK5CZhRBRxYSQzOFDaEoPTE4GXwDT72Bw2wz2M9YLJnPzT+aAqtPvhAmxGuRJaLc/GBw9oW/BaNWOckb9fXJq7ExfR3Wpq7DysQ1WJO6AbkJq41RsDIQ6xsLZkaPdA0VxoOTaU6so93DRt7gq7f4BB+cJMd5ErD4i5ERYfhdGj870tUf0e6BiPMKER1Igh/zjIQhJThawAfD0yYExiAxKFZK1mnxAdFgBCkyH4yatTIqTYx1ghAmIyTwYE4Q1tlPAwwa+FDgQqJQGQXlygVLuVmR3VD6ENXGUrlksS6RtEJSRgAIwQcTFzLfh+RN8dQAG0EbxyjGQy/gwxSExHiS2dDABwGHAnTsG+dlQIJfFGK9DcJ2kPGIcA8WF61QRx+EOHjD28oVAXZeAkQC7b0R4uQn0bOivMPFRSvSi5G4wqROMEK3LRrbw91D4e8YABdzVyybsRxT35uGd//yDl555mW88twreOvPb2HKO59gwRfzxG0rItCA1VmrceCrA7hw7iIaa5s0QGIUtGv56zRQPVI3+dHI9W4CRtRvwqTLb656z43uQdTUN2Hf3l349tAeySZ+ra0Rbd3X0NjeioKyS/ju3Cls2bYOCYmR2LZ9szAkJbWNSMvbABsXN3j4e8DazQyzl3+Cj2e+hXnLP8NC8ynwDbSUTOc52UHITPXFqmwDLl04jR/OnMD+/XtRXVsjVFRL83VculSMyMhouLo6g6Fze3p60N7ejqamFvQyD4dxIkRReXtnB3r6ulFTVy1uUrW1tWhubpb+o78ULivgob4djb4dFuBCUfrVhnrUXq3Clq0b4eXrgjPnTqCz5zpKyq6gp68XA0bSo7LqKiqr6tDd0yfHUFFVKcKigWGAeUAIQEqM2boVALl0dUC0DwIcTCaeowHIj4DFWGBjrLafACDUGUhOErr51AKcsNo76gSAUOcx6cHHxB69/xE8/PuJwoo8ct/DoHF5wu/Gj9j4/xuHh3730IiNu3ccxv3f/Zhw74NiD983Do88NBEPPzhBWBMyJ2RDHnnwETz2wCPiukVXrqcmPAFqTZ575Gk899hTI0CF7XTtEjev8Y/jyYnP4LlJL+DlF97A+29NwczPF8J6uQuCfSKRmbQGm9fvw9Fv8nH2hwoUl7ahuq4XNU1DIHNS0TSMcoYUFl3IoITspTD+XFmPuHIxnC8ZFQIEBSZ+TWkqQjetc18KfJiyLApwyrpqDQRxO619EEU13bhY3TUSGYzXE8MF51/pA/Oc3NxvH0rqoWWOrxqWUonu6QZIQFZSNwzmLKGV1dF9awgV9YPiwkU3rqrGQQEoNU39qGsZRP21YWFNWtqHcaMLYAJZsiaMjMffAMGJiv6hfkv8fSlTbSzHajNdf7f+7x8B9Z380vLff6T/2k/8qfP/13763b3/0hFQ39fo7fhikPOCvo4hpMRlIMg9DH72QQJAEgKSkabLFHeqzIjskZwcBt9oxAYnIit6JTKjckULQhBCUXqMbwICHYJA0TOBQIC5o0S8cpg6FzafToP957PhvdgCIZYuiHLTkgH6LXeE12JbAQvpoYlYHZ+LjZmbsC59EzZkf4n1WV9ifcYWASOM7hTiFAC9o/YGXlyIPPQCQqhpYDvZDxoBCI8h3itMkg4y8SBD8IY7+t0ShpcgJNYzWCJhMRoWXbBSQ2JArUNSMEsmAIyVUMQMR0xjMj+CELpWMWcIjUkMJZGhniJ2LTSvrDcwozpD8CaMgBgCD7Vf5vJQwnIpmdvDJEzvaGBiuixZ0wMThf1IDEzUAJo3mQYtBK8WhpchecPALPJiTOJI1sjIhJDx0Uwnug8CjEgPAjK9AA9uq4GIUJDVoEg92kcPg2cw9O6BEpGMmhGCD4IRmq+1OwLtfRHmGgyDh26k5H64TON+GYkrzFOHcG+9aEmCnPzhbe0BVzMnyT0z+8MZEmnr9T+8hpeeehGvP/+KuG198ffPYLnQAkEegUiLy8TOTbvFbauuohG9Hf0Y7oOmJVEA2/geT9OTaPpl9Vu43W9Drf9vL+9hVueGxmacPHEU6ckRyMmOREn5DxjAANqH+nDw9CFEJkfAEBOOuXNnw9XNEVFx8ThxvgSnL1YhPWcVIuLCEBrrhLAEWwTH2cHKZTr8dcuxaOm7WLbkQ3i7LkBKvBMSIp2weW0quq43obriMupqK4ShuHbtOsrLS8Xdyc5+BY4eOyxy+O6uDok8pRgNvvmgfxzBx8BQLyi47ezuQFNLM84X5OP7kyckjG9DU+MtEQiM2EUiYam6ipJ1/sJF5F+8gNKqMhEUIwftAAAgAElEQVTzfvv9QUTFR2Dz1vXYs2+3RMyqrqlH4YXLqK5pEBzU2dWDwosXJOoWZbwEIE2tzMLdLwBEckMY9RimLliK/eBbcHGpqtNEyr8GfKiJrISsvQMDIqLtOi0CloqC5exqwCMTnsYfJz2PFyY+gz9NfFbK5yc8DWXPjXsCzzw4Cc+MJ2PxGB6//xFMuo96Ec0e+f0ETPw/DZxMvPdhjP+/CRj3/47HuHs1I3MyjqzKfeMw7sGJGP/Qwz8qH5swCY+Of0zctgg6CE6envikGAHKsw8/hWcnPI7nJj6B58ZPwtMPPoJnHngEzz74KJ4f/zj+/Ngf8NIzr+CdVz/CtM8WwmypMzz5liR+FdZuOoRdX5/F9wW1OF/Shit1fahsBqpatZDCBCecoGvRs7TIWYUVfVBGFsXUBYsTf1MgocCKlrPk1hC8BBQqH4qwU0p/YnTnGtmvMTSyCpFM9kRFymJoYi0s8ZDkLikVsKHlXrnSANHBkH3h9UXmhOF9bzVNsE8WbTT45XXIa5RGEENTYYJL6/tQUd+PqqY+1DaTOenG1ZZeNF3rQeuNflzv6EVH9wC6e5igk/qqm7kVeDMc/adukLcrR/e/u/zPHYHbjbtqV5+mlkeXav3/Wjn6PEcv/6+d7//C+Sjm45Zz4dvjASArZaW4YJEB0btFIsozHinBmUjRpUEBELpCRfrHSu4Jgg9aij4DMQEJCHULh5eVD7xXeCHeNxLMau69xEayn3vOWwa/RWYIXm6DODdfxLoFItDKTfJ1kCXxWGgtoCE1OB6r4nKwKWszNmZ9OQJAtq/eLctMsMfISyH2fvImngCDb/YprA5zCBBjm3IbIghJ4Jt4N2pFdCMZ0AlCCEhiqX1w9RcwRPBBV6x4v3BxwSL4oAsWwQeNUZ8SQ+LEpB5EMXYKsg3JI+CDwIPLKpEhXaUIQmgEHIoBUAyKABETAKKSDCYaNSJkQJSI3ZQFkXpwIpIC4gR0iOaD7JBXFAwEH6ZmnOwzepiYR6gAELphUcwf5RmCSO9QiYDFvB9M9MiIWAQJZDEIFFgSfAgA8TeI1kPvEYRgJx9hPAhATC3U0RdBDn4IdQ5EsKM/6HZ1c5ltgQhzDRWT79MlECEugRKAwJdJIx39hR0hgCGQ8bJ0g/U8S8z9eJaE+337xbeEIXn52ZfFbWvGx7OxfL4V3Oy8EatPwObVW/HdtyckwSbD/1LnNPrRKvNOJh++zQvAW34j/8UL9yRGOSMvPRi7t2chMz0YHt7zkZ4dhu/PnEB13TX8kF+KhJRcbPtqH46fPIOde/Zj776vcebMKTktvoQ4deay5OdgNKn6lgacPnceBw5+i9y8HKzekATfIBvkrUlEWnoiLhWVyluLocFe9HTfAMOJXr/eju6uAfHo2LltDxLjk3C9rRnX25owONA9wn7w7euN9h58e+QY2m60YGC4R8BIWQVdqXajpKxUImrt+3ovjh79FvX1dejv75XPUCBGhONGyouTp4tF+fjuu2PYu+8QenqHUNNUA31sIGLT/BAW6YrjJw6io6sJeWsM2PxlMq6U5qOpqQn1Da0oLatGTUMt2nv60XgNYG6LEuPkjrkxihtv+vATdIgZ38hT00AWxFTbMbpuul4YkzEjYqn9ai5a7Cf5R2q19itVwxJZSVyFagdQ1jQEJ1c9nn74Jbz8+Ov466TX8PITr+K1p1/Hy0/8FS8/8xe8+PgL+NOkP0j9z0/+CS8+8SL+OOlFPP/oH/Hcw8/j2Yl/wDMTnsPT45/Fkw89iScefAKT7p+Ex+57DI/d9wge/b3Gnky8dwIeJlC5d7wwJON/9wAeuvc+jPv9/Zhw/4OiKyFLMuG+iWITCW4eeBRPjHtcWJBH7qMYniJ3DQhpkbqexh8efkYA0x8fflZYFAKVpyc8If2k78Qn8cKk58Bjp1Bs6vtTYT7PCr4U/4WnYn3ONhzacxKnTpagoKQFF2o7UdI8gPJrwyhv1ZIyckJO9ygCDYKRwnLNLlYyrwg0qxjG5bIBlJQPoaRyWIzjXVx5E4AolyyWZFyY+JB2oeamNsiUhVHAUmlUWKo6QY1aViX7c3u1nQQdMF5jiv1hKSJ2CtlHARWe4602iJL6oTFNgZSyRoBGlqm6aQi1zUNG3Qlw7QbzmgBdPUB3HyOAGFkT3i0U+peSP0LeRqkgM7V+DKFfhPFji+NvvZveskvTj+Dbox/jIflM08gjKtctj4Q2en83P007Xk3xRdUcTbXd7PVbrqmH2W/5HH7OsavzZHn377c7Aur7Gx4AUuNzJclgsKsOQfbaBJRRmtLDspChzxagwUzbBj+DABBhPXS5SAnNQGpoBiLcwhG4wgchtr6gPiPRKxT+Zg5wmcOoVysQusIR7vOXIcrJG9HOPgi2cIbrHDM4TlsE+2lL4DLXAsn+MciNSAcT7+UlrkJOXC6YGX1NwkowJwfdgRixibktoj0jEe4SJqyHYkR0Dr6giT7BKKSO89bLhJt5Q5QQnflDIt2CwChaBCDRLv6I8QhCvHcoYn1CkeCvR2JwlBjzYyQERwsASQiOFXaCbk5JAQlYHZMrrlerYtLl+KgHoQsWAQdBgkSukmhVySPgJSk0HtwPRdsakIkH2YuEwDjJWM5SXKtGmBCK4RPETPUgBC/McM68H1E+MQI+or2jxfWKzAfBRISnBizC3YMFPBBQUdvCcLtkOch2hHuGiClmgiVdo2iKqSAAYSQsGkXodMWK9AjWtuc+3EM1NsM1WML6EjiMRNdyZJStYMlFEuoQOJKTJNjOX/KS6BwZIjgEoQ7BCLYLRIC9PwIdAhDoHIRg1xDoPMIQ6q5DmKdeLNA5BF42vrBbYI8FnyzE5L9NxjsvvYPXX3hd7J2X3sKnb0/GohkL4WBuj/AgA9blrseRg8dwqaAYLU1tAkiYPYMPK97BlNs0S75YV+F++ftQ+evkWTtMwEK3afXcMvpbj3roMTqm+GFLNvhb3axNt9fq/9j94x4fjwXw914IV9fPkJLijG+OrYI+wgFR8T7Y+/U2tHf1o7KmCUmZSYhMiEBZVS1udPZh87bt2HvgMC4UVyA8Oh42jtbwC/bBgW8Poqa+Afv2H8DK1VnIWxcH32ALRMf5ICYuBBcLL6CspBID/d3o6+3A0HAvOjrbJNIVT4XRpkpLipG3MlMiZg0zxt7QMLq7+nHjei9q65qwMm8tzhf8IBMVRg0oLrmCdRvWo+BCIfoGNGbk8uUilJQUSzSt7u5OcdFqaWlBfX2jAJ6+vgG0td1AS8s1cf+qqr4q7Mqp80eQkBECd98lWL8lGTt2bkJlVSlOn/5WwgafOXsURZfyUVpxGbv37sT23dtw5PtTKK1uRxn1HNVadvPLjUO4UNc3EkKXb51HA5DRgOPXLav9anlBuI/RAKS0huLrIZn4ljcPw9UjAs//f+y9BXdV+Zb1XR/hHaPvvSU4QeLuBkGCS9DgkiBxd5eT5MQTSIhBcCugiircgiUhuEPhgcILLSQQYL5jrn12OFB1u/ve7tHPffqBMdbY+9jOySY5+f/2XHPNHi5wN+2D3ub94G7WGx6WfdDfro/IhANd+qGfgzuczWxhZ2wNWyMr2PRUiot6BUqsREGx6s6tUhYGhBNTGHc0hnFHQ5h0MkL3bw2k2OLFIlQQSlQwkTauv9EQ31Gq41/ao8O/tZPH2Y6lTufq/k0n9Pi2MwzbdYVRewMp4w7d2lQTQoi0dLGtS1fmBibyPvheDDsaoWcHQ/ToaAITA0vYmbnCza4fRvYfhxnj5iAmOA0FmQtQW70OP/+4T8IYT5y+jcs3fse1O2/Q/BvQ/Bi48gi4eL8VZ++8xZnbNMUrIYwnmt9ALY4Ypjle6karhBSq8HCJIMqWqevvcOGakmeiqin6WxUqeJ+0a+kgQ91XtyqA/PG1yshffQhRQeTz+9T7P0KKop7wNscEf16fAMqdt7h8R/Gk0Jdy/U4Lbtx9g5v3WqR+vfcCdx68woPfWvAbxwg/b8Xvr4DXr4E3lJp1uYiqx/3zj7OPi0X1g1Nd/NPMp4SD/vmH6+dHUm6rx1O/sDqyWF3M6L+K69PPS//x/237befmf9s39iffz/9L3+uffPv/K+7i/6GoIh+ogCxDRqwWWbFaZIRmyIJyQfo88YFUahahKm+RjOHNTy6Q8bg0nFfnrcDiwpVYlL9UrsQri8gkURyoLqTPjUDG3BBog6OQNTcUUeOnIXaKr4ziDR49WdQR/6HeiPSejdTZEUj1j0FGcJIsfPMT8rC4qFb8E6IesO0nmu1d6dBGZki+BRe2mcEJAh0Ej7SAWLlNwzRLNVZzelNJQjaK47MEQrLDkmQiFpUQ+kEKWFHpKIrJRFGC0oZVllkIFuGjTKOoIIofpBQlKUUCIIvzagSOVsyrxZIippVXiO+D3g+ODVZLUs51Xg9O+SrPmidAQhiRNqr0UoGJoqQCsHh8gsj8dD5eIkUVRm3dUtu3+Dw+n8qHWqq34qOSoagaBBK2T6kQQTVEQCKe7VAKbBA4pC2KABGdKf8PvI/H5Dhelvq6vJj0TwCEEELwUEsFEP4fERhZbM3jVv7fQlJBIMkMoaKlFAEkjQASkoL0sDRkhKcjK0oj28yIDGgiM6GJzEJuXJ6ELWZH54hykhgYh+CpAZg2YrIY2z3t+8Ld0g0uZs7iIxnmMQwTR05A4MwAZCRmYmH5IuzYvAvnT7GL6D6eP1P80vq/1Py79fatAg+ff9YpvzetOhjh37iPXQz6x9Af3sT7+bvG5yr/VIjRf8U/vv+Vj88AhEeMRmLyeEREDUNu0RwUlIQiLGoitPkxWLGmCj/8tApNxxtRXl2Gspr5eP3+Dc5dvYHG42dx4uwF/LhlE37a8QNyS7RYtKwWq75fJyN1yysLkZg6B4lpMxAQ7IX8wjhcuXwep06cxNFD9Wh9/QK/v/gNz39/hIe/3cXGjT/IYp9XF69ePYfDTQfx26O7uH//roT+7d/XiGPHT2Pzlm3Yd2APLl25wAYovGp5iZ82bZSwwqvXryg5CO9bQfBgeKBKajyhNI7fv39ftvSOLF+6Agf2HRT/yIsXz/EBr/D2w1MsXlaK1Wtr8OTpTbx58wQH6nahoqwY5QuysXpNJRoO7ZbMkvU/fY/tdXU4f+UBOAWLLTS8wk0AYQihqlz8KwFITHwB7Ew90M96IPpYemKA/SAMdBiEwc4DMMC5L+ZnF2LT6rVYtqASxRotMuOSEDE3GD7eUzF28HAM7tUXHvbOcLVygL2JDeyNbWFnZCNgogIKbytlB1tDW1j3sIZlN0uYdzVXIIWhh+0MxRui+j4MdO1d3b/rii5/64h2/983AiBd/tYeahl83Q7dvmkPbrv+tT0MvusEvo6v6dHOQEYHG3YwkMlcnM7FVi61nYtgYtJFKdOuZrDoYg6Ldj1g084QVu0MYf5dD5i16wnbnlbwsPPAII+hmDxuJvzmhCM1NR9llcuxav127Nh/DEfOXceF5ke4fO8NCHVUTq7+Bly6/0FGL5+lyvGrDkJutuLktTc4cbUFp28wcFEZuSvTuPTUC32YUNu91HYtFThU0OBtPl99nPtstdI/hj68qM9Xn6fCBm+r9Wkr4EcIUZ/7Z1tVPfn8sUu3W3X+ExVQWnD1dovAHIFOIOXuW9x7+A4PHr7Hb4/f48kzgFOvCSccZMep2vS5U/n8+MGnAgh9YQwGJYS8xQddvf/wBlK68cLiUuVVnzbS0ZdJeFzlqtDH4//jH6JfXvHlDHw5A//zZ0BZOClThZZWrUI2E7QTciUIkAtPVQGpyVkiAFKcNl+uQuclFonpfFHhGiwuWS3F0btFiUXIieYiXxmDm+QTjIqkTJTFpyHN1w9R3lMQNmaCVNCI8QjxmoDQsVOR6huK+UnZ0rbFRS4XvFyAsiWJ43CZQSGL31iNHJuwQSWERmnxfISl6EIIE8AcEBbBhBBSyoUzA/bEaJ2J3Gj6FlKlOJaXrVgEEG4FQOI08hoqBeokrAUaBQJUABGVIm2+hAvSZL6sZGGb6Zzm86XFi1BbsFAAZGnxYiwpqsWifJrRq1CTX4mq3AXKuGEtTeVKmxa3VDpU4Pi4pXekRKCEyguhg8oHwYNGcwkbjMmF4vdQWqYUBYP+i0xROpgczyLAqR4PKiCSKi8KhvJcPl8fQNh+pSohBA+qHyqAUAGRY/A4OtVE/7WERAUWNciLzv6kcqOyBEIIIprgdGSFZAiMKECSCqoj6aGp0qqlAglhhBCSyS0rLBNpwWmyz5855p3wuDxGsl88QqcGY9ZoHwxzHYr+tv3gaOwAe0M7uFm5YaDrQEwYNgEBMwKREJ2EwrxSfL/6BzQcOIzrV29KaruqkKiSvjr6V73Qp4oe7DLQV0Q+hQwlT48e6j/7+/hn9/2jnwJfZWljERE9A5Ex3phfEYX45EmIiB6PtEw/xMbPRGTcJOQWRuHHLWuxcFkl1m5ZivPNp3Du+jXsbmzC6cvnUde0B3WNO3Dql+NIy0pFXnE+1q5fiYqaAqRqZiEwfDgCQoaidmk2Xjy/LQuGdy0v8er5Mxmhe/nyZRAGrl69itOnT8oJ4cLg5s0bOHv2rEyramxswp49e9F05BBql9SgsCQHR0804MKlM1i2YjGSUxNw9foltLx5gd8e3ZO2KwU8FFJjq5e62OAJV6SpVjQ3/4ILF07gdcvvuHHjBhoaj4jR/PDho0hMiEZFlQZNh37GxvVLkZoYhtR0f1RWZ0k72aLFtUhIjceu/fslzfryrbdKD//dDzh/9w1O33rZNmpXvwWLCz0VTNTtP6d+cKTsxwUkF5IfFRDlfhqXedVdVUCu3H+H2PgiOFn2x0D74Rjm4oWhLsMxyGUwBrsNQH/HXli2oBrnmppwbN8+HD+4H8cO7MORfXvRVLcHB3dsw86NP2DD8qVYUV2FIk0mMuLiETbbHzPHT8K4ISMw1KM/+ji4wcXSHg7GNrAztJK2LrZ22Rlaw8HYFg5G9vILZd3DEpbdzGFhYCZl1kVRLaie8D5OzurZrrsABv0nVEJYBn/rIACiKimd/tIerM5/ZZ5JJxh801HyTZhpwurRrksbnBBQVEgx7tgVpp27wbxrD1h2M4RVNxNYGhjDoqsRzLsYgl4Yy87GsOpiAuuuprDrboleFs4Y7j4I3oPHI3hGOFIiNagoWYKNa3dh7+7jiin+0mNc/7UFHJVL78mN35TWrosPgDO33+P4zbcSxsjWLGnxuv5GtvrQwH3xeaj/r7pMFLWti4+p8MCtCincV2FC/3j6EKL/Ov19vu7Pb+sCEz9r7/qz5/M+ek/a/Ce64Qn6x+U+TfP8naF3isGVDF68cfsNmu+8xa37b6QePH6Lh0+UiV0cKcxxwjTFv9WNvxa1WK916u9/AKpXbP6d7Sfy9N8/0pdHvpyBL2fg//wZUBZAbBcBVi5aI/6OwtQi6c3nwlPSurNqxAvClO3MqBxkRmvE87G4eC0WF6/HwqLVqC1Zq4zlzV0oi2UqDwwATPYNQVZQBIqjEqGZG4TkGbMRNmo8AoZ6wX+IF0K9JihTsab6iw+jVluOqqxSWfTSCxA5MxRxs8KQ5BcFZoVQuWCuB1upCCHasBQJG8wOikdOcAK0IYliMKfZnEGEnH5VlpInAMKWK2nBikwBr95LC1FUmmSG5IcRQKiAKL6I0kQt5qXkSeghIUQ1o1N5oC9DNX9XaJRgQgIHi2N32UK2tKBGakl+NZYXLZJaXKhACUMdmSxfTRjJo1LCpHVOz1og++qIXf22K35dQogASCKnUuVLJoooCzHZ8v+VFZkJpdIV03dUpozflTYrHYCoPg0FQjIEwqiUsNimRQDRVzIEPqIykRetkWPRmK4CCNUTFuFDH0ByozLBUgGEUEAAUVUQ7vM+3uY2J0wDbXiWqCMCJKKKUB1JkUlq9ICwCB30jRA2xD8SmS1hmVRN2MKVHU5lhcfMkfa83JhcaMI1SPRLRHJAMiJ9ojDTywcj+3ihr10/OJu7StmY2MPNrjcG9R2GiWOmInhuODQpWiytXY26XfU4d/oX3L/zCCqQ8O+l2mHFrbRwfXj/h+R2FVA+/y1XoJ9/Q/97/n3186btWLl6BX7asgLbdq/CkWP7Ub2wGKvXleGnLQsRmzAbUbGzEBQ1BbOCR8MnaAyyi5MQEheM2aFzsfrHFVi8uhrhCf5YtqYaIVF+CAmfg2xtArK0kdBo5yK3MAAhESMRmzAdy1eU4fLlM9I+8eZ1CzhZ6ocftuJm8x252klSE+lIdwauX7uFkydPo/X9O+zcvQ3763ehbv9WbNi8AivWVONAw05s3fYjCouycbC+Dm/evsCRo42ipjQ21qOujoZ2oKWlRTcN672iiuC9jB3+gNd8VFrBSHp3bj/EjWv3cbjxOPJzspGUOAdrV5dg08alWDAvG8WlidhTtx5Pnj7A7bt3kJGTiYbjJ3H9zisJiuOVYCZ+n/n1lUAIwwjVlihe8Va9Hyp4fL79Z0BEWdgpC0Qen19TBZPPAYTtM/GJJXCzGYKhzqMw2HEkhruOwgiPURjZZwQGu/VD7bwyHD+wD/U7tuDgzi04sGOzbBv3bMeR/btxomEfTjbulbpwvAlnjzTIfXysfud27PhxA9YtXYIlC8pRnJmFzNh4RMwJwMxxEzF20DAMcvNAbxtnOJvZw7anpUyIoPdEythB4MSmuy3MO1vAysAaFl0sYdbJXFemMO1oAmOdgkI46fGd4j2h/0T1oBBCqKIQWrhPtUQUk791QLevO6LHdx3Rs70yRrhLh47o2r4junXsLOODzbpyQpchLLsYwqqrEey6GMPBwBROXU3h2MUETp2M4dzRFE6dTEU9se1oDNvOprDrYgYnI3t4OvbHhGGT4Ds5AOmJuSguWIQVyzdh2/YjaDx6HacvPMAvzS9kpPDNB8DN+0DzPWWMLo3xNJ9T2SCYMJSRxnh1ahcN7hJaqBs8QMBg29+F5ncSsqgqIryfr1eh5POtgA/bu3Qek88fV29/Dg0fbys/bzIE4aaSNK+Y5j/d5/vi+/v4Oh0Yt010U5QWtoFRPWxLub/Zggs3W3Duxgucb36JX5pf4fItRUWhSf7GvVYZL3z/yXv89vQdnj7/gN9fMu9EmdolgKLL6fnkqo9O8aBKIqpJmwLCkd1KKKO6VS9YfL7Vv2L03/Mx/OUoX87AlzPwj56BNgB5B6xZsk6mW5VlzhcFhK1QzJHIjytCTmQBcmJykUmDerwW8zIXYGnpOiwp2YCa4tWoKVyFmqJlqNLWoDRtnkxQIiywBSvJ11/asBKn+SJ+ykzEeE9F5NhJCPUaj8BhY9sARBMci8q0IgEQej2YG5EwOwqhk+ciaU4kskLiJLuDY3M5QSs7PAHZofHKVKvgBOSHp6CYYXqcghWWLPBBCCnkRCdd0QeSFZ6E7IhkUUJ4mxCTG5IMQogSbJiFsqRcGQs8PzVf1BcqMFQkCAX0dhBAGPzHiVRUPKiAsP2KSkmlpkSM6AQRAkhtbqWyLaiW9iw+n6rJooKFUvS2sGoLmKLO1HPFtE6DO/0kHOHLfapR5WmlkgavhgwqC3lFaeDYYy7aWTTpqwt4Qoeqfsg2MlXOB1UhgTmCmU4ZIZgQNlR4oILB2yqAcAQyAYTKB0tauGIIGFz4K9ChtMcp+1SpCBVsveKWpYIIYYkgod7mlo/z+2Dxa/OY6vvhsZT7FPWEykhKUJKEZqaGpCE9LEOK0JEVkYXMCI1MZONjsh+RiZSwdKSEZyAxJBUhvpGYOX4OxgyagEHuw+Fs0Qu2Rk6wN3eBs3Uv9HMdhFGDxyNwdihS4zNRtWAxtm3eg7NnLuPRby/QygYCwggFEN0/dldx/a12WfH3S7/4NPW2+pr/6varhkPnpC+b3WI0VDcdP4zvf1yHytoyrPtpORJTwxAe44Og6AkIi58EvwgvzAkdjdzSJITF+CG3NAPli0qQrIlC8fwMfP9jDUIjpiIiagoqqlOxZ99y5BaECnxkaEJRVJyONWuWiI+CAYKPn/yOy1easXvPXhl5yz/uz549kxP09g3w7OlL1NXtE8/Fr3evYMmKcuQXp6Dh2E5cu3kKlQsLUV6RiwWV+fhh40rxbFy/cRmbNv+I+voDqKioQFNTk6pESXsWwwtZQn8yxYck+BavXj/HnTu/ykl+3/oOB/fuRlpKKDZuqMW1Sydw4/I5PH9+D5s3f49HT+/KqN4bd27i8s17uHj9mVzR5dVfXpk+ffsVLjxohYQRMkiP8KEDkI+Q8V9XQggwyuLuzwHk8k2Axa/J1jACSEJSKTwcRmCk+zgMcxmN0R7jMbrPGIzsPQxDe3liaXkFTtYfEAA5VLcN+nV43w4cPbALxw7uxvH6PThUt6WtDu/bJo/x/lOH9uF0036cP3ZIAOXUoQM4drBOFJSt67/H6oXVWFRaiqKMbMQFRmDisHHoY+eupIxauqGXlbuE/DibusHJxBXORjTJO8OhhxPsuzvC1sAONl1tYd3VAlZdCCcKmBBOTDoYt5njVUDhFC8W4YMg0vnfvpPq9nVnGPyNikoncJ+TvliG33SF8XfdRAExbd8DJu0NZBIXocSmmwnsuplKWRsYwra7MRx6mMOxp4Vs+Zg1jfKdjGDe3hA2Xczg0N0GbiZOGOgwAN4DxiNwUgDig5JRqF2I6soN+OHHgzhw8CJOnr6LS1ee4cbtVtx5CNz5Dfj1gZJ7ok7tOnP9dRuYMJiQ+ScqhHDBT2WBPxOECIKIfokSRj+QrlTQ4FYfEvTv/3RfgQQVFphJ8knd4tf/WISSz2/z/arFn0m1CM/8OVWhnDk6nPjFMdLcl5/1W0qIJMFJwOZmKy7d/BjISA8Kc0+YeXL3USsevwSevgZeMO/oHdDCCxw6Czk/8xjA+gmgtHVoKbb0T2Hjz9ST/+pH8JfXfzkDX87AP3MG2gCkFVhVuwDFGL0AACAASURBVA7axEIUJhVID36yX6yyIIzQIi2IC7osZEdrpQUrP6lYWrBqi9ZiYfFaVBesQnXBclRk1aAkdR64QKZCQV9HVmAUiiKTUBQWJz6QxKmzETF2CsJGT0LwSG8BkJjJs5ARGC2tU1zgcqGZHpSIBN9IREzxQ8y0QERN8kXQ6MkIHDsFMdPnIissVkzjNJFnBcYhwy9aVBB11C7Vj3T/mDYYofpB83lWaKJsqYiw7UoyQWhcD00SiKEXZF5CDsoJH6n5YECiAiBFAhiq/4KgVplDzwchoVwmZnFKFJUTvqYqsxiVGUVYlFOGJXlKXghzQugPYS0sqMKiwmosLlZrIRYXK9khVFLUMEMVQhbmLEBl5jyUpxV/zOaIzf5k+hRhgwt1FUIIkdKuxtHD4Sm6SgbBS1WSPrakKW1ahBSBFvHZ6FQUHYQQQAgdBBUVWj5XPPh/pwIMQSIzhEChtE1pIugR0U2/oqdDr1RI4Wv4PfC4EjqpU1TU2+J5SciT43CaFuGC8JESnIqkwGSp5CAa2dM/QklkFrKoiERrkRGdI5Ueo2yTCSVh6YjxT4Df5CBMGDoFg92Gw92mr0CJDTNJrNzbgMRnih+SYjJQW7kMOzbtwS/nr+K3+0/xnn8U2e7MP4q6i//SnaX7xSSUqGDCu/i793m8xT/zO/zV6XOXsHtvI46cuIhfrv0qgYLltTWoaziKe09/x/J1tZgVMh7BMZMRmTAZPgGe8PUfKFDReHgzXrY8ws59WwVU0rPDkJQ2G9N8+2HCFFfMnOWJ8vJkFBbEITEpCJs3r8GLVw/x9Nl9/LR5A548fyhtU8tXLUZiajgWVOfj0pUToki0tLzCq1ctaHn9Dvfu3cP3G1ahtDwHVUuKsHB5KbILE7F5+1ocOLQJ1YsKEBI+A/PLtdi152c8eHgb79634MqVS9K+1dDQgIbGJjx7/qJt0g1H+fI8s8ecYYdv372Rkb6cICDzxanrvn+LtatrEB8zF0tr8/H4wTVpD+Pz797/FVdvXsHjF8/RePy8JFJzAtaFm8pi6dzdVpy8+UoA5HMFRGCAI2D/gylYH0FFaa36s9tclCltMP8xgHCBRwBJTJ6Hvk5eGNXbG2P6TMYIt7EY4T4SY/uPwog+g7B4fjmO7d+LI3t3tcFH096dOLxvF47s3/lJHTu4E6yjB3aAANK0d7sUIYUgwi3ryMFdOFq/G8ca9uB4Y50U988crsfJhoNoqtuNjatWIz06HqM9R8DD1g39HfpJ/2N/W0/0s/FEH6t+8DDvg95mHnA36QU3Y3e4GDnB2dBRJng59LCHbQ+7T4oGeZrj2drFMERO0uJoYRbbq4y+7Qajrw1g+HUXqR5/64zuf+0Ebo2+NRAoIZgQXMQIr2vlYksXi2OCTTp2FzjhqGBCB+HDrosp7LuawaW7Fdx62sC1hzWcDCzg0MUMVExsOhiJasKxx9bdrCAj+ez7YGg/L0z3noMoyrZJBaiuWIO1q3ZgT90pnD5zF5dvvJA2pVv33kneCbM9mO1yVcb0tuLstddK3WiRlHXmwLDUKVyq8kEAkcX+rfdtKok+gKgAo4LGn23VY6vbz59DVePjY29w4danxfHBn7+GsKMPTOr71d+q8CS/R7q2NCo/Sr2R0cpUT1hnrz/D+ebfcenWC1y98xrX771B84NWyT259/gDnujyTl61AG/U1i49KFGtI59/uKqqyOf3f7n95Qx8OQP/M2dAAIS/oK3AioVrkRTKPnsNUgOSkeIfh6wQpmBrkR2aq8BHdI4Ex2VGZ6M0tQJV2ctQU7haAKS2eBWqtbUo11SA5vXciAykzY5C4swg8Xhk+oUjKyAS2oAo5PhHImmaH2Im+CBs3BTQkJ4yN1RUCy5w2erDsEFO1GJI4ZwRkzHCzh3u3czg1LkHevc0wwBrBwxz7IWpA0YgePwMxM0MRGZQDHLCEkA1JZNQEhALTVC87HPLUluzCBqEjyKO7WU7V0iibPMik8FckPmchJWSg/L0AqUIIpnFYkpXjOmlYiavzCmVaVkcZ5sTmSLqAg3vJYkaFCdkCojUZJWiUlMs+SL0tFQxNySvQiCEfhB1nwAi6kh+laJ65JTLlgoIM0ZUGKIyQzM5YU1VN5S2KiVIkKOI1VwUjifOCkkRPww9MSqA6cMY91VAyQpPBosQQJDQhwDutykSunG9Kmzw+So8EEJUEKKfg74MwgKBgy1ULLVljPepaohsRTVRvja/FovgQwDh12LGCb0vBBm2ZRE+MsIzpd1KVT+ogHCfPhHu0yuSHJSKtNAMCdokjORwilp8gYAJb2fH5gmgcMpWYnAKwmdFY+6kQAGS4R6j4GHfDy6W7pLY7mjmgr6OnvDyHIMZE2YjNjQJlfNqsWPTXlw8fQVPH7xQgIQKCcGEC2WufNn23MougY8tWKoiom7/0d/8r5hG/uDxMyxfsw679tVj8do1WLz2ezSeOo2XAJ6+acGildWYFjAAs4P7IzphEuLjpyI0bBTS0/2xZ+/POHvhOBbWliAjOxQBIcMxzccdM3xcMX2GB/LyIrBn1w/QaBLgM3MKDh05KGrDnn3bsGhJOdZuqEVQ+FT4hYzGrIARmO0/Att3rcHd+9dkghXDCDlKt6X1OX74eTlSs6OQrInAvkPbsO7HJUjVhGD5qlIUlaZg05bV2LZjPR7+9itu/XpNpmAdPX4ET58/w5Wr18H8Dl7XJGQIfNDCrssTef7iGU6fuYCXL4HXL4FLv1zD8cNNWLd2IdJT/ZCQMB5lZXG4d+euXBR98OiF5CFcvvErVq7bhovXXskIXno9qHScuf0GhBDChwIanyogH+//+3DxOXCoV4b172e7l/5Uo89bsPQVkD8DkBFu40UJGdlrFEZ5eMHTqbcACBWQQ7u3C3QQPBT42I2jB/aIknG8fi9YbLtifXz8I3AQOlTgOHFor0DH4YbdaKrfJUUgObR/iwDM8fpdoEpy4ehhHNy2A7nJ6RjuMRiDnPphkONADGY5DMYg+8EYYDsQg2wGYqD1APS39JDqa9kXfSz6oLeFB9zNesHFzB1UT+yMHGBraC+jhO2M7MQwL1O8ZNSwBehBoddEMke6GAmYGLVnUruBlCEnb+mq5zed0PNv7aUMv+4Ao286w/AvnWD8t64w+7obzL/pLlvZ/647rDoYwpweEiohnXooLV09TGHd0wyWPU1h08MMzj1N4NLNGM7dTeHUzQS2Biaw6WoKSwNTWHa1gGUPK9iausDVvh/6e4zEGK+ZCJgbh4z0+SidtworNxzAz3vOouHUXZy59kICCJl2T8/J9YdKxgeN4lQZztxUWrnYzqW2dKkLd3XRTyBQoYHbPwLCxzYpPq7CgLptA4Vbb2XUsKpuqNvzN1vAIoxQHaGCw/HVavE+VR3hVn1+2/bWKwlrZGDj2VstOHPrLU7/+k5yUc7++l62Z269awMufaiS7/EGvya/xjtcam7FL9dfKlB36wVu3n6F2/df4h4ndj1pweNnb2U0N5PiKVl/EvyufIC0SdLqB/Dn23/0A/nL87+cgS9n4D93Bvi79p4hXO+pgGxAXGCqXElWASQjMBnpgRnQRuRCG5uHrKhsxAfGyaSskpQyzE+vQWnmIszPWoyqvKWigFRoKlGjWSD5HKlzoxE/PQCxU/0QP9UfidMDpdJmhSFhWgCSZwYjfU4wwsdPR/S0OYibEYx43zCBF6Zwh0/0xyjnAehrZAvnToZw6dwTjp0M4NCxK5wMesjnvlsPc4xy6Y8xbgMwoc9Q+A4bj7lMzp4wW+CFAMPMEYIHAYSqCMGEt1ls3aJ/JDsoFtqQeOSHJ6E0NkMxxSdlg+noC9LzsCCrGOWaorapWOVZJbJfk1cm9xNA2NqljUxCXnSKZIoQQAgizBjhdC0G/hUn5wrIVGrntxnSqaSoEEJ1hOoHW6+U9iua1OdLa9eCjKK21jAVQKhkKC1mSpo5/TcMGiTAEQKZkUIYoVmfwwGoBFH9IYBRJSJ8qEVTPhWTDJ6noERp5VIX/kr7k+Lv4H4Wsz90U8lU+FDbvtTbbAVTzeSiVjAsMppjfmluzxbjPCdbZevuU8CEaomigqggQwBR4Ycp7wVUQKKzBGgILWzfyonIavOCcCR0fkyujIZWvSFZEdnIDNMgNYTQkomsqBwp/lyzvTA/oRDFKaXITyiANjYXOfF50FAlicoSIImYFQn/yQGY4jUNw/uMRG/bPnAyc4GTubsoJR5OA+E1yBs+k+YiISIV1WW12LpxJ86cOo+7tx+AU2P5r+3vm+LU/nhbr13rP/fbqzzrK2lDeA/ce3Qfq9atxuLly3Dh8iXceXgXB5sOoL7xIGpq5yMhZTYCw0ciOn4CImLGITTMC2Hho5GR4Yeo6PGIjBmKqLgBSEwdhsSUkZg11w2BwYPksarKTERFz0VYaAB+3vgT9u3dg/IFRVi8rBhRCRMQGj0GcwLGYP0PS7B953p8v34xGg9vx/GT+0UNefzkAZ4+f4LW92+xct1SRMYHYtGKMixdswCJGWHIyI3HlVtn0HhsH5auqMLBxr24facZZ8+eRmNjo3ynhLbXr9/gydPnYsKhp4QmHLZ5PXr4Clcv38Gzp6/Q0voCj57ex7YdW8FAw7q9OxEQNB3R8T4y0WvL1lV49OgW6vdvR8WCUtQfbsCGn7fj/NWnkrfBEasMeDv36xtdSNwHZfzun+SA6IPE39sndPzZYyqMqMBDoDnLhSbbWG5TDVFMvoQhPpePMYfiChWQxPnwdB+H4b0nYHjviRjqPh5DXEdgiNtQ9Ld3w6KiUpxtahQAIUSwmg7uwdH6Oim2Uh0/oBT3CSWEEBVOeJ88p34vjjUQPPZ9UrxPvf9EQ520a51o3IUjB7bh0N7NOHOY7VsHsXX9BszyngFPxwEY4e4lhvlhziMxwnUUBtkPwgjXERjgNBCejoPQz34APB0GY4DdEHjaDsYA+4HwsOyNkb0HI2DyDEwYPAxeffuij409+tg4ws7ITMzxTCi1MrCUyVc0yTuaWMO2p7nOcM72LlMo4YymMO9oAtP2PaXYksU2Laokht8YoOfXXXXVBT2/Vkp9nM+REEVdG1cbjHQxAUcFm3c1FQiiGZ+KDXNX1LI3tgeL8KTksVjoxh9bwLq7BdxMHOBp7S7tc9NHTkGITxgyYnNQWbIYq5Ztwo7tTWhouoLzlx/LBCoa4q/rDPGXmBR/jz+rSlDlqRvvcaqZk7uUzJI2mKCf5NZbgRgVSAROmt9Ke5Us5G+8xS9SXNgrnhQu8v9QOoVDBR993whhRG0pE7hpftOmhvBnl+/nc9Dh89TSf2/qff/R9pPvUS9sUoWgX5pbpMXr6q+vcePuW9x6wMR44OFz4Mkr4NW7d2h5/xqteId3cnlDbd3SfQx/3rXFD1x+lqt9YHJ1ieMN1RntyuvUCyTc6pf6ch5CNRHyFeofBt1X/eNG/yD6+3985pd7vpyB/yvOgPzM8xfiPbB2+QbEh6QgOSITScEZkoaeHqKRfAbmbdA8zMUcDb1ZEVpRQEpSKlGSsRDlOUtRkbsM8zU1KElfgPKMckndTpkTiRTfAKTMnIO4idOQNnMOIsZNAidgBXp5I3jMNERODRCvR+ycMIRN90fcrGBETJsLL1cP2LTvCtuOXQQ47Dt0gV37zrDpaCBl260nnI0s4GFuCzcjawywdYanjRN6mVrD3cQK7kbm6GtugyH2bpjQbwj8xk5FxDR/xM8OQ2Zooig8XJzT3M73mT43qk0JoZekJCZTPCVMUqcnpCK9UFqqKjWFqMoqQllmPipzikEAUeGE2SHFiUq4n/hNQhNl3C8X/GryONPbmZPCKkvKE88LlY0270h+hRJumFUGJsOz7YoBjX9UPzQCEhx3TBWH7WQMW5yfmCvHzo8mONLvoQMS+mN0yfDlyXkCWOUp2rb3S1M+FZxk/2ikBsZKmnl6aKKEAtIErioYqlpBhSEnKkf8HVQ46N9guxX36U1h2xVLzfvg/bzN56njeMWEzmOwdMoIwUTdF4+IHqxw0pc2WgsazLXRNJlngWChFPeV4vF4HKolPAaPpyomKgjJ9xGZDY7yJYQwS6UwqVhAhDCSm1CM7NgCZETnSmVGFyA7rhjZCSVIi8pDlF8KAqdHYoLXVAz39IKn6wC4WLnCwcwRrtZu8HTuh9EDvDB7oi8SQ+NRWVSBzd9vwolDJ3H3xj20POdkSeXvjuzo/gZxnS2lm17JP14yyVL3d0y/3Zl/Kb9qPNqAV62v2f6Fy9evITwmFEXzC3H05Blk5WqhyY1ERq6fgIImbxbCY4ciKn4UMrPnIjnZF97erkiIn4SUVG/Exo1AWPhgBAT2w6xZvTBnbm+EhPVGStpIJKaMQmr6JCxZmo6AgBGYNM0dAcEjEBoxBtN9PBEcNgaa7DAcOboHW7dsxOVL57B+3So8ftKMR4+asXhJJZYuXYyHvz2WEb9lNbk4c7kBN+5cwZXmy3jw5CG27NyKPXt349SZkzh//rwYzxlAyNG76kxjtlr9/pLjdhUV5Oat2/jp580CWleuXZYcEbZq3b5zD79cuoLr16/i+o2LSEuPRGz8LKSmB6K8Ih1bNq1AVlYifti0AbfuPcbF68wBAa5wsX+9FRfvvpNxrHIFVoUPbvWCCP8MLP7R+/4RAOFi6w8A4j4Bw9zGY5jrCAx1GQIPayfUFBTjzKEGHK7bKfChAshhHYCo6seJg4oKQvD4HD5UAFHh48Sh/Z9ACO/nfScb9+tgZZeAh0BI3RZp3+LkrUO79iJ8VgiGuw3DuP7e8HIfBULIcJcRGOI4FMNch8sUr8FOQzHUeSSGOHlhsONweczTth/CffxxYu8BHN+7F3Ubf8RPK1di7aLFKM3KQVpkAsJ8A+A7fjrGDRqJAc4e8LBzgouFDVxMbWDfwxLOxrZwNLSBQ09b2PewgW03K9gQWAzMYNXZuC1B3ryjEcw6GMKkXQ8Yf9ddwITgoQ8jBBJVTWnbtusmSfMMUDRiEnynnqLGcGQw4USdDqbAiYXksXDssaO5A1wtneFgagtHE1s4mSomfhsja9gY2cLW1AmOnCXu0B/9eo+A14gp8JkehqjoHOQX1GL5iq3YtLkJDUeu4dT5B+AC+/ZvwG2mxd99D2ntuvO+zd/BhfzZGy04deO1FH+W+LN6WpdzIsb4m+/l9qnrb5XQRfpMmpWWKG75ehaPxfYr5oucu96i87B8al5X1RF9gNAHDP3jfr6vfh31a/EYnz9Hva0CiApE6lYFoY8g8goXb7zExRu/48L157jY/Fz2LzW/kAleCpwogYwPnn7Ak98BTu3iBVrCgrRyyacORwa36sYGq6b395/NWFfWf1xgffz3Ockot/VZ4pN9NSNBdwC1h/eTQ/J96Wa7qwDz6df8+NW/7H05A/9qZ0AfQNav2igAkhKeiZQgBUBSg7ioVDIauIDkfsLcBBBM5qUtwAJNragfZVnLsEC7DGXZi1GaUYV56WViYE/3j0X05DmI9p6JkFHjETbKW7JA4if7yvjdAK/JCPGeiXjfUGjC4gU8hji6w7xdFxj95VtYd6Ay/h3Mv2kHi2/bw6JdB5i36wSLTl3hbG6JIb36oq+DC1zM7eBsYg17XvjqQsW8O8w7doFlZwNYdewKx+5GsGzXGU7djOBhaoN+FvYY23sQfIaPR+xMqi6hSJoTIZO70gKjkBEcIwZ3hhPmx6SiMC5d2qmoZFRkFoAQUpKag3npuajJm4eK7CIsyCoUIKnOLUWVtkTatqh4qB6LzNAEZITEyyKfi32OBeaIYCav83nKWNsMaasqTc6VCVwce6tO46LiwVHEBByqKVJxGhkdXBqrAUGJReAgaLAIIcxAEUUkOkO2nApWrSlBVUYBqjMLUZKkvAdu+f5ieS78ohBDlcovSpmoJWnqWlEzUoOZcJ7RNiKXPxfpQclt8MHbys8KVYyP43X/DD4EQHTgoULH39sq4YoKgOTF5gmIsMWKqoYCIgp8ZEdmK5ASy3HOuW0ww+MSOvjeBWyitfI8qh8sQggrOyoPOdH5yIrJR2aUAh/pUVqkR1IRKYQ2aR7yUsqQk1gKTVwRMmLyJMAzPiQVwT6Rkok2ZtBEeDoPRC8bD4ESZ0sX9LbvhRH9h2Pq+KmICo5CSX4p1ixfi6ZGjv69gZcM99L/E6X3YcG/MWpxHc5iF5IASGDoDMyv0GL56irMX5CP4DB/BIbMRUJaDEKiZyM6cSY0BXORkjMBiVljkFsyC2ExYzFp2kAEh05CcNg4BAYNQ1r6RERFD0dI6EAEBPRHVMQwhIcOQlCgK2KiPREe2R/RMcOgyZ6J3Pw5CAkbjMDgAcjLD8SKFXlITwuBJiMGixeVIjEuFFUVediz60fULizBw3vNOH6sCQH+s9HQuA9nzh1GVU0h3uMFXr9rwcMnz/Hk6QsUFJZi1+46vKR3pKVFTgGvLDIPhFueITX5mNkhv1y+CEIH/SXrflyK+781o+VNKy5evCFXHe/df4SSkhKsXLUU8+fnY+q0EUhPn42y8hgsWpiDDT8sQeWiCty8+0gUEKZgUwFh6BwB5MzN14qx9/8ggKiAcv4O5Ary1XsfRAHpT99HL8KHN9iGRQBhq5ObuR0qcwsUAKHng+pH/S6wdYrVpl7U75XJV4QRwoY+gKiAwi0hQy0VRlT4ONF4UPwfJ+oPCIicOXwAqhLCliwa3U81HMTx/Q2I8AnCCPfhGNtnLMZ4jMe4vhMw0nWsAImX+xhRRXibRYVkpBtBZCCCp83GuYYmHN27VyZ7nT18CKcaG3CisR5njxzFyYZGHNm3Hw07dmD3xo34cflyVBUWQxufhIDJPuhn6w4PK3f0pjHe3B3upq5wM3GBq7EjnA3t4WhoJ3BCQLHrbt0GKFRO1LLsrCS3U0kx76iM9jVp1x0sBiv2/K6LXhkIkKgJ8MxI6dmhO4w7G8LMwAQm3Uxh1NUYxrp9q54WsDa0hJ2JDRzM7OBobi/lZOEIFytn+QBxsnCGs7kznMyc4GjqDAcTQpYbetv1haf7EIwa6o05M4IQH5mOPG05liz6AZu21ONg/QWcOn8fF68+E/WEE7uooPBn6PJdxRzOtqfTt97j1M13ONnc2qagqEGM0hIoRvM30jJ1rvk1pG6+VLY6lYMLf07tIjQQDlQ1pG3L1914JXW++TVYMiVLBzj6oKK/r4LGf36reknUSWTK+5H3xJY0tpDJ138p4HT2+nucvQacu8H6IBcf+Fw+7+Ktl7hy+wWu3n2G5ge/4/bjl3jw4hWevGnF7+/fyfw9FU7a4IFXkHhxSXcl6WN+yTtlZElrC6CrD2+VjCN9eFABQj2e+kHPTz71PnWrXILR+0uht6seU++uL7tfzsC/1BkgTKstWBu/39wGIKnBmUgJTEeKXzIyAlMl4Tw9IAFsyYqbE4Mk/2QUJpaiTFOLitzlmJ+9DGU5y1GevRylmRzFW4mixGJowzPFQB44cjIivKeBBvTk6f7i/QgaPRXh3j5S/iMniZ/D7JtOMPzrt7DuZADrjp0FOAgdpt98B5NvvoNZh46wMOgOR3MLjBg0BAGz/BAwOxC+02Zj/EhvjBg4EoN68Uq0Eyy7G8GwfWf0+K69Dka6wKJ9R9h27irHtmrXQbaO3U0w0KEXvPsNw4xh4zB3zBRETvdD4pxgpAVGQBMag7zoJBTFp6EgNgUliRlS3J+XrEF5hhbVOYWoyStpq+rcYlRpi1CZU4jSNC2KkrOQE5MCTWQitFHJyItJRX5sGooSaLROlZYtqiRsj6JHg6UJSUTyXI4fjkV6YJzAkeSWUE2JzRQgYnsXJ36pGSZUQ/gY27JUo7jqEVEnV81L0ipKTkYRVG8KfS5laQViPk+cG4mEOREIneqP5MBYMAukJIUJ6sWycGdLFRfwXMhzXx8+CBlUQfTv4221CCb6CohMvtKZ0nlMFkFBadFS09iZ6q5XbJeKywchRFE8spEdqVNRdGoKVRK1xUs5ltLyxWMTUEQhUZUUXQsWoYNF6NBE5wmAZERqkRaRi+TQbCQGa5AUkoXUyFxkxhYKfGjiSpARXYzs+HLkp1RCm1gO3pceXYiYgBSEzYqDj/dcjBowHp4ug8RH4mDpCDtze7g7uGNA74GY4j1NJm1lpeVg2aIV2LuzDpfPX8KzR4/x4W0rWt9yHf4pmej/bfkqOy8SASHjEBEzGf7BYzHNdyQmTRuOoPBJCImcgskzBmOq70CExAxHbOp4rN9UhsMndmL5ymoUlWQhMmYmAkJHwj/EEwFhHpgb6IyY+GGIjhmBwMDBCA3xwr661Vi6uASa9DhRDb7/vhaV1RpkZPkhKXkaVq7Mx766n/D8yR0AL3DpwiEsX1qAxoMbsWfHD5hXmINjh+uxc9tGHD1Wh7Pn6lG+QIuTJxvQ8pYgcQlnz5/B9+vXonZxtUzAYlr5hYunlVCyD2/w5u1L2WcbFw3obK96/PQJHj1/jDMXT6OoLBur1i/B3vo6HDlxXEDmybOnkra+/8BOFBZnYPSYPggLm4CNGyuxedNS3LlzBcdOH8Wv95/I1WMqIGoLFgPpzt/mld7/WgvWv6eI0LBLwFAgg+1Xf2zB4rQgmb51R5nOdf3uBySzBYsL9V4TMNx1HIa7jsEw5+EYYNcXriY2qNTm4mxTvWI21wFIEwGkcQ+OtLVU1YHtUzSaExT0i/epRe+H6v9Qzecft0rOyOlDjTolhCN+d+P04TqcaNyBpn1b0LR3q2SRHN9/UJSKsf3GKEqI2ziM6zMFY3uNw1h3b4x2HYcxbhMw2tUbY9zGY3TvMRjmMgShM+bi5D7F5M7xwYShIwf24nD9PjTW7cahfTtBgz0nfdFgf2z/HhzdVwdmoGxcsQZDXT0x0JGZKZ4YaDcQnjYD0N/aE55W/dDPog88LHpJ9TZ3B6uXmZsOUpzaIEUfVOx7WEmWykadOwAAIABJREFUiG03C9gYsNXLTK/NiyZ5+lAMJf+EGSjGnY1g2LEnenY2hGEXIxh2NkHPTsYw7GoK0x6WAiKEETMDU1h0N4dVT0tYG1pJKCSDIKmWOJjYwdnMAW6Wzm3lbuWC3jZu6GXrCjdrAoqjPI9zxR0snOHu2A/93IditNdUTJ8aiPCwNORkL0BlzXqs/3Ef9h44j8MnbokqwClYVNau6wDl2n1mgHCs7hucuf5SV68VBUTXyqX6URQF4r2kxXPEsL4ioYwR/tSTog8X/66yoVNbVDXkPw8gqmLzGYiwDU3XisZ2NL5/Ke7r6jQ9Ns2KSsQtH1e/7tkbr8AiRKnwxNHCN+6+xq8PWnDv8Vv8xlHCr4HXrRDlRC6ZcPqI/rJPpYdPPtR1aojeSGH1Q1+98KLe/uNW/+Bf9r+cgf97zgABRAbGvAc2bdjWBiBpIRqkBKYiwTcW8T5RiJ8ZLqNwMwITJeQtMzgDpakcF7tU2q/mZS4RCCnXrsA8TS1K0qoFUNiXHzklCLMGT4DfiImImjALkd6+iJ44G8FjZsB38FgMtXKG9dcdYfrXdtJyZfptO4EN4+++g9G338K4fXuYdOgAy2494Gxhgz6u7hg6YAimT/NFbFwyYuOzEJ+ci7CoNETEZCAiKg1z5kRgwoQZGDZ4NPr16g8nCwfYmVqAmVVmnTrBpnNX2BkYwL5rNzgbm6G/rTP6WjvCxdhSWrjYzjXYzhWDbF3g7TEAs4aPQcTE6YibPhuZAWHQhkYjPyxWQhZrcwqxNK8Ei7VFWJiVj0XaQqmq7DxU5+SjNr9Yqiq7AKUpGuTHpSAnKkGKEMMqjktDWXKOTPXK0ZnoOc2LRnr6V5JnRyB+Zoh4ZBJ8g5HCrIrgWBlLTCN9YbTiAyF4iL9DACRd1BaGLlKFkRG7MRmieFRkFokhviqrRFrACB/0lxBS2H5FAAmaNAdpIQkCIJKEnpwvAZGyiNcZwMVAHpbaZhKn90MdAUz/RlpgQtttfX+ImMl1BnP1eB/h49NsEQIQi2oGW6oIF4QPlgISSjsW27I+KX1o0bVu8fkEkI8QoqgfBI/c2EIptl1p44ugjS9BdmwRcriNKxb1g21YmdFFyIgqRFpUAdIiC6UyY+YhJ6EMmTEKkGTFzYM2qQwFaZUoTK9ARkwBEkMzEeWXhFmTgzBplI/4Rfq5DoGTpYeUh5MnRg4cjSnjpiJodhCyMzJRW12D/Xt245dzZ/Ho/j28efni48hJtm+9A74KifDGVJ/+0OT6Q5M3B75BvREYOQQ+fiMQHDENITHTEBrrg+j4QMQnhePKjdP47cmvYOL4ocP10JYkYsxUV8zw7wW/CA/4h/eCf3hfAZLo+PEICRmN2BgfZGXFY9PPP0jg4A8/rEd2bgq8Jw3G1GnDMMG7H7I0oTiwfwPu3/4Fv927ilvXz6CpYSu2balFTZUGuTlxOFS/C3fvNMsY37SMYPgHjkNVrRaHjm0XEzrTy2tqC5GTm4i8glSUztfiwcNb0u7Q+u61IgPhA163vMXlKzfw4OETaT3jKM7V677H2IljEBQxBwcP78LOPVuRkp6A9T+uwrZd65FbGAP/4PHwnjAI1dUluHPrCh4/uo+rN6/h2q37aL7XiovX34G5G2zBInzQB/LfCSCf+0H+DEAU/8dHD4iMK2UQ4W1lLCsBJClhHvq7jPkEQIY4DkF/Sm7GlqjKzWsDkKP1O3G4YSfaAKTx4xQrFUD0IYT7vL/tMd3EK30QoTGdBnR6Shh0eLKhXtqzeP+xhl042rADx+q34VTTLhxv4PStbTIWeOcPP2PKMG+M6TsW3v0nYXQvb4z38Mb43hMFQsa6TxQIIZCM8RiL4a6DETU7CKcOHBC1hu/p0L7tOHJQAan6vTvk9qF9W1G/62c07tmM+l1K5snhut1Yt3gpRvcdhuHuQzDcZbi0fQ13HIFhDsMxzGEohtgNbqvBdgPBGmBLQOkP1RTfx7J3G6CocEIVxdXUCa6ipDjDWcYL28skL8eeDrDvbgeb7tYyHYueEEmQN7CCRTdrmBhYwrCzGXp2ModJZ0uYdrGAaWdzmHQyg1kXC5h1tVTKwBzm3RQTu1VPa7BoaLcwtIS1iQ1sTG2l2PPJcjR3giglli6imrAflNKrvTlnizvBzswRtqYOsu9q2wv93QbKxK4JY33gPzsK6SnFqChbibVrdmLnjqNoOnodZ88/lCBGtnQ10xh/VzHF83dCNb2zXUtNiWdSPG/rt3Wduv4GLNU0TwigH4S3eb8+kKiLfW7/efBQoEEFDNWw/6fb5hacbn6B0zefK1vuN78S5ZPvge9NVJ3rrfKZIGrJdX4+qPUep6+9EkBj3gmL7V2sS83PcPnmcxklfO/xOzx69g5PX3yacyIDgHRqyefLxg/v3oOjxAU4+ElPOHnfig/v30jhA00oqvfkj/PePz/el9tfzsC/2hkQBUR3cZWG2bjgZHAKUEZoJtICUxA7LRwRkwIQNdEPsdODkTQrCvGzIsHwt9KUeShLq0Jp+kKUptdivmapVHF6DYp4NTi+BGnB6Qjy9kPA6BmYPXwSYqbMRcTk2fAfPQVD7Dxg9rfOMPtbe1h+3Q5m37aD0d++geE338Lwu+/Q7ZtvYNyxI6x6GsLJ3Bq9nV0xxHMoRo8aj2nTZyEsOhGa/HIUVK7CvMUbkVfxPQqq1qOgYi1S8xYiNq0UgREZCAxPxdTpgRg1chK8ho5GLyc3GHcygI2RIcy6GMC2uyEcDM3g2NNMPCV9LOzQ28xGPCS9TSzhbGAE9+4mcO9uhN7djTHcyh4T3frAp99gaSljuGJhWDQqktJRnapBTUY2qtOzUK3JwdL8IlSm54CQsiy/VCClOjMX8xLTURKbjNK4FBTGpKA0IQNVGXmo0RSIN4OtX1Qz6OmgupFDY3hArIBI7IwARE6Zg/BJs+RcxvmEiI+FRnL6TliEkLaK5cjcjyN2aYKXdHndVC96Txj+uCi3XNq/MkLYKpaA8OnBSAlKEOggABQm5ko2Cw3gVCTE/B2TLfAhuS3xNH5ntWV3cJ8wkhoQLyBCGOE+SzW4E0pU5UMfQBiA+EmqeoxGSX2Pz21TNggbSruVAiCqN4RgQoWEwKK+V9U7og8gimqiRVZkrhTBIyeuUKCDP7t5ifOk2HaVFVuErNiStlIhJD2yQOCCgJEVX4yMmCKkRuYLlKRHlYgykpNcCU1CObKTKpCVuAAZcfPlNu9LDC9AkE8CJnn5YUifsejnMhzu9v3hauuBvi6eouh5jxonSl9aYioq51dg849bcOLwSdy9eQ9vX7biK9+5w0TBiE32RlrOZPgGucMn0AOJGTNx4UoDVn2/ELPmzkC2NhO763Zh157t2Lx1E7Zs2YJ5ZcWYGz4R8Rof+IYOxKzgvvAN7Av/sIHw9fOAX3B/pGaMgX9Qb0yf5YqYhInQFkTj+Kk9OH5mN+aVZ2DJ8hKsXlON/fu3YMuWdVi+pAI5WfHI08bj/LkDuH/vLBbXFqB8fg5u3/wFFy+eRFjYHASHTIEmOwRR8RNRMC8MRWURSM6YhXkLkqHNj0H5gmzcu3cFt369IuoH/9hKvzMgAHL23C84WN+Et7za+A44euwUCosLMK8yDz9tX4P7T27h0o3zKKsoQFiUL0IjJ6Dp2CaUVxRg9GgvLF+2RI63a28d9tYfkR56Tpxi6vgVjkT9H/CA6MMNlRJChgogkjLNrASdQqIPIInxpX8AkMFOQ9DXpjecjC1QmZeHc4cbIJkfOgA5QvWjkYCg1EfI+NiKpbZeidJAtaHho/lcbcPili1YhA+CgGpGP9l0QNSJ440Ek504fHAbTjTtFmM6VZGGnZtx9tAhLMgpwph+Xpg6ZBrG9vHGhL4TMaHPZIGQ8b0ngxAiikjv0RjqPBARvn7i/2CbmIQnNinv6dCB3Thx+CCa9u9A0/5taKjbDIJIw+4tqN+1VRSQTavXYfwAL4zqMwJe7l7S7jXKdTS8XEZhlPMoeDl5YYTTyE9quOMwgZOh9kMETpTJXYNEPaGCQkDRL6opfSz6ymhhGTFs0QvuZm5wMXOWUlun2D4lLVRmLjJKz97EBQ7GLrDubg/rbnZSNt3tYdXNDhZdbWDW1RqmXaxg3NUCpt2sYNbdWramPaxhYWQHCyMbyH5PW1gaOsDKyBHWxk7g3HD6R1QocbFwgaulq/hN3Ky47yzlbuWMXtaucDJzaGvtsjd2hJ2ZK9ztPDFkwDiMH+0LX58oREdqUVC8DMtX7sSm7Sdw4NA1nDz/GL9cf40b9yBwcushwGJ718Vbb2SU8Jmrr2QRz8W8ChxtICCKxHtRHFTYUNu31MX/31NI/uz5fM2flfpc9euqZng1EFL1jHxsIXsrwZHMamHpA5L++1GPy+OpJV9DoIZemVfSonb2+u9Q6o/jhG/ef6OAye/vwBbc12+BN+8U9UQVShg29amEoltGqk/QW1Wq0rjaxqX30JfdL2fgX+4MtAHIO2D7z7sRG5TUBiBsvYqZGobICf6I8J6DyIlzED3JHxGTA5EyNxH5cQUoiCsVM3ppahVK0mpQmFwJbUIZCpIWKIu38Cxp0+GVdeZ5zBg6Fp5WjrDu0A3d/9JevB5mDLT9t7/CpF17USd6fPcdTLp0hrWpKZxs7NDHvReGDhgm4EFVY9rMAASFJSI9twwVS37E4vV7sfznw1j4fT0WrWvAwvUNKF9Zh9Il26At+x7pBUuQmbcQcSkFmOETAhfnPujawQBG3Qxh0rW7BObKKPhOBujZrhPMOjKvykD8Izadu8HeoCccDQzh2sMIvXoYo6+xOTxNLOFpZI6BJpYYZGqFkTaOAiUBw0cj0WcOcsOiUByfhPnJaViUk4fFuQWo1eZjYXYuFmbmoiotG1UpWahJy0F5SjYWpOa0AQi9GVRDmEUyP1Er06qocBBG6PEgkHCSV+z0IERO9kPIeF+ET5yDqCn+opDQUM9pX2zNojrSNvVKl99RmJjTluzO1PWF2jLU5MwHM0o43pf5HswBiZ0dKQnkBQlasBgMSQhhsSWLt1mlSYVSzH7R3+dtBllyeIGafs72K7ZpqSZ0tmB9bM9Sks+pnHw+2pe3eayi+DwUxGp1lQcOR8iJ0kp9DiAF8QVgKYZ1RTnhc9Tnc6tta7kqEPCg4pEVU4icuGLkJ82Xyo4rRU78vLbSJswHKy9pAfKTF6AwrQx5ycXITS4VXwhN6lRAUqOLkBY9H5lxC5ARW4GshGqpzOgFyIqtREHKYhSnL0NeWo1UdlI5kiLyBUgmj/LH8P7eGODupQOSvujl0A8Dew/DmKHj4TNpNuLDk1CinY+v2HoVGOaFuaHKmN2w2HFIy/FDaPRErP2hGhs2rkVIWDDGThiMuKRgPHx0E+fOn0TNwgW4fe86aleWY+WGBahYmoqwmNGYFdgXQSEDEBzmiZCwPkjLHIbCksmIivFEYKCnjPBNTpqLlatL8fjpZbx5/xtevH4saedPHr/AtWtXkJ6RAG1uPAoKk1FXtxmvXj7FsqWLcO/uTbx+8xgHG3aiuESLDT8uRV5JEMLjRiA+dSKCI0Zjy/ZFWLqsBNu2f49Hj27LyJl3b1vbQlPetr7Hg4ePcPPXW7h77wGeP3+Bhw8f4VXLa9QsqsSylbV48+6leENOnz2FxqaD8A/yRXmVFlebT+IDXuD7DSvg5zcHW7ZtxaZtW7Fxyy5RQAggZ6++xWX6LW61/LcrIJ+3Y/0zAEJzsQogIzkBy3UchrqNwSDHweJ14NWUilxdC9beHQIDBAJ9AGlrrzrIVivFiM6tajxXAUQe+2wCFuHjUwDZBULHqcMEE+aD7ANh5MhBqhNb2xSQE/W7xMPRtGM3AibNkjC/8f3GY3w/b0zsNwnefSa0KSFj3MdipNtIaSkLnuaL0wcP6kYG75SvQQhq3L8LDft2o/HADtTv24b6PVukJPl9+1Yc3rMH29dvxMTBYzG272iM7j0a43qPxTj3cRjrNlZqtMtojHIeI8V9ue06GoQUFVRGOo8Aiy1urKFOw6SoOLEILIQVTvViDbTvB0/bPvC095ARxIPdPDHAua/koriYc7HvABcLejicxNfhYechZjFXS3fxdTibu4rPQ2CgbQSxHay628CymzUsqKTolbmBDVhUV9Sy7G4Dqx62sO5p17a1NXKAvYkTOENcytxJVBPuO5m7yoxxN+vecCHEWrkLiBBorEycYG3q3Fa2lr3Q23UIvIZNxtSJfoiKSENmejGqKtfgp437sP/AOZw8dQu/XHuG5jtv2xQUtnWxzYtDHAgKqhleXej/va260P972z+DDt6ntkyxjYwjgJX7CAaKqiHp9Fff6CkbrTh3493H0uWSUOFQ6oUoHaduvBSVRJST5ldKy5ZO5aGiox5ffb8qtPA2v8ePx6Ny8hqnrz6TOn/tmZjiL//6EtfutuDWg7e48+g9Hv0OyTp5ySBGXc6JmhIvxngJmPqkyUsWmiqM/MutOr+8oS9nQHcGCCAstjHs3FyHmMBEpIZniHKRGZSChOkEkLmIGD8LERNmixISPtkPSbNjdQs59uFrlYrMhyYiDxkRBciNn4+C5Hli6k0NSUHIFD8MsusNi3bd0O0vX8Po2/bo8fV36PlNOxh+0w5G33WAccfOMOlqAFtzczjbO8Dd1Q1DBg3HyBFjMGWyL/z8IhASlozI2EzEpxZDW7oEVUs3Y8WPDVjz81Gs/Oko1mw+gTVbT2P1llNY/tMxVK6oQ/WqOixftw85RUvgNcYHZmYOMDO2gqW5Deyt7GBnYQMHKzs42TjAxswKdhZWcLCygYu1HWwMTWHa1QAm7TvBvHNnpXWraze4GZmgl5EpPAxNBUiojLh1MxSVhPd7WtrAy60XJnoORMikKYj1nY304FAUxCVgQWoWqjK0qMnQCoyUp+VgQbpW/CT0l3Dsr4ztjdOAfg0ayWkiL47PxrykXDGus9VKHZ1L2Ej0DRMICR7ng4gJvjL2mK1ayXPCRDmhgsLj0JhenJCrTNXKmq+M+c2eJ+1XnLLFViyOvGX2BtUPTURaWwsWISRXzOjZKE7ObwMQggbBYF5yEcpSSyStfX5KscCIuuVzCA4EDlZ+TI7c5pZAopjWlfR2tnGxqI5QQWExX0QNIuRrCCMFNI3TcB5LA7lSuXF5yIvPl+I+S0bqxmglx0Y1nMtW13ZF4FChg+BBCKECkp9YjryEMmjj5iEnthQEEUUF4f48AW0FQsqQmzgPuYllyImfLz6QgtQa5CRVS6XHLAArM65SQCQ9ah5SwouREV0qiogmsRKZyVXISqqBNrUWRVkrUJKzCtrkGiRHlCAqIAtzpkRj4vDZGNF3Avo6DoK7TT/0deiPwe5D8ZW2OBh5paGITpqMGXMHYKbfYOyt34DtdRvhFzILkbFzkJ4dgYqF2QiLno6lKwtw4vRu/PTTSuzftws/bdoITU4KImKmIjRyBCJjBiM8zAPBwa5ISRqG+NiBKC2cizPHN2LnpqVIiQ1GyNzpWFpbiGdPbv7/7L13VFV5tu/bf7w33rnvvtfndHXXqSpzBEVAwYCYiCpGcsYcSkTJOecMEhQxIiKIEQMgOeecRJFkjlWWWTB935hz7YVbq6q7b79z77ljnK4x5vitvdZea2+3JazP/s7vdzIg/PTzLwwFZB5/9XIIzc2tKC4uRNaF06itL8KNvnZc7W5HZuZpXO/pZ18mqS9hUZ6sfLj5GsPJwxi2TsZIPxmP6po89Pd3jsAH+88lP7TEGSCURENekLdvX+PJTw9w+24PbvR2orW9DekZZ/D0l1eormnElcIiJO5PQltHKz5hCA+e3MBHPEPmmRPYsfNHXMrLZQDpvf2aW7D6aer5rY8CfDwQWqFEFYLXfzAFS4wfpVUEkf9RAKG2FwIQL494aC8wBAHIykXGWLXYCMtVV/L08Xmy8tgfESG0YJUVcEsUtUVJqx/cZkXwUUneDyFyl1bRiC5CCR+TRO6K5nXpldqwWOWozmcIEVqzBAgRhxY2VxewD6S9tgT1JQVsKE+J2w9DrbWw0DFjUzqpICKAGCwxhd5iQ6xZsAZaSmqwttiA5tJS9na0VpWgoZKSvUrQXFeB+qoyjheuKS+UtGLlo7YkH5X5V1BbWMgAQi1fZstM+HXMNE1hpm4GUzVTmKpJw4gpTJaYjZTxYlMQBFEZLjbiovQuKjLHU+kuojhhPegtXAvdBWuwdtFq6C6mVQdrFi6HvroOTJetxZXMc7h84hROJh9BUlg0gt294brTFtvMNsBslRFWaazkCD0CkSXKS7BYaTGvNEleXVmNo4jZPE/eFIXFbKDnwY0y86Aqq4K5snMwR2Y2lGWUOQJYmcBDZg4IQghIFGXmcslPnYsZU+ZATmYuZsjOwwzZ+ZCfpgqF6fO5FOVUQUXAMVthIeYqLMA8xYUjrV0iNKmSSV5hLlTklDgGWZGmxpNnRV4F82ctxGIVLazQ0oe56Vbs+NENAUE04ycdaaeLkF/Wibq2e+jsfcYqCaklA4+B/kdCa1fPPRpiKBjZf+tmnfaJN/YieIg3/OJjMsiL8EGr6GHpGnwtmOAHhyQG+fe4SmlfEt8HeT5E/wfDkQQqPqsb1DYmmPQp6pjjjiWme7o2qT00RJJSwajE90+gQ0Xvk1SWzlvUgvaBr0XXa7v1kUu8JkFM28AQOgZecdEgRiG16xm3dN28/wL3nrzF4+fv8cvLD6wGU1IgTbX9LeVDBJHfW/95N/zPT+A/6xNg+KAX/wAUXymH2y5Pngrtv9sfIbb+8N3izKqHs9l2vrF1sdyB3aZb4WCxC65b3OC00RUOlvZwWucM9+3e8NsdAn+HcL6hoyFvNLCQ2m8pvXDSn36A3A/jGToIPqaMGs1FJnEyls9TUMR8ZWWoLVyElTqrYGRsio2btmOHtS3s7T3Z6+EXGI/A8GSERKcgKikTB1JzcTm/Hdl57bic34ncwuvIKb2BvPIBXCy6jtSzdUg7V4PMC7XYYReA+QtXYvbsxVimtRLGhmYw0TeGgYERVq5czaWjsxKrV6+Frq4+jA2NYLBWF2tW6GDxnLlQmjadW7YUJk6EyvTpmD9tOuZMnCwkc30/GrPHT4TqVFnepzRuAmZNmIiZ4ydAaeIkzJORxWI5eWgrzYbuAjVYLF2JH/VM4GCxEV7bdyPC2Qt7PIMYPCjul5KqCDIET4cADgQhlGhFKVc0z4MGB0Y6+rNCQrNMaJAiTYT33+7AAEIgQiZ/1/U2HATgvtmOTe0EGIdC92F/SCL2BVFaVywDCHlAKHGLhkDu9Ytl1YOAgxQPUQGRVkPEfQQEBCA0fJIAhKAjKSBhBEhoHykjBA2UekXPj/eO4aLz9niSoiEMGhTnfhB8UJuW2K4ltmwRiJB6QooKzfmQBhARPmiOBxWBiAgh4b8BIBFuMez5EAGEoCPSK4Hhg9uvvPYJ4OEWjzA3ar8iABGKAIRhw2sfwwiByB7/I4jyPoBIn0PYE3gM0QGpiPRLQaTfEYYJarkKcEtg0zoZ1ylBK8QrEf6eSfD3OoAg7yMI8j7KFeydijCf4wj3TUO4TwrCfY4gyvcwQtwT4LkrBHabXbHBYCt0NQ3xh7KKbJw+exTu3rth77wNO+0sYbVpFdz9d8DVbyt8Qn+Eo5cVPAK3wTtkJ+IPBMLNdxdS0vYiOjYAji5bscvWDFt+XIZtOzU4pjcofAPSMyNwo6+GY3WzstKRnByNjs5qHDkaCz9/W/j42qKsLBd37t5noBga/oi3w0N4/34Y9x/cRmVVCQICfXDteifve/zwEXp7bqCqoprNKzQQsLIsH2mpkQjy34TY2F3w9dmEtONxGH7zC67k5KG0uGJktPzLZ28x9Br4+dFbvHkpZGPevX0HNY3VaGhrwuOnv+D5izdIOZaO9raroMGEN/q7cTzzMPYd2oPO3hbcf3IXQx/eY/jdJ1y/Nggf70Cs1tNF0qGjuHn/DQ82o3Qg6lPvfvCei1qfusiDISk2hN8lTwapJPhigBolCkmDhjRsfAEdZGynOR/3aPK6YDLn1/mNOSA9d4UBiHRtugZ9i+zhEQ9KwVqjZoa1S8ywapEhKyDaczQwZ/J0JIdH4Fp9DVrKCyGkURWOTDHnFiyJ6ZwAhGBDnJAutmWxIV3SqkVKBikodB4lapHKQX4QwQNC53/2jIz4RtjYLkxYF6es0zXpdZoqylFbVIYd67bAaJkhe0FM1MxhrmUGoyWGws3+AiMeWLhEfgE2GxmhvaqEIYau0VRVziZ0mmvCQxEr8hg+yIjOZnTygRReQn1RLvJPn8P61RacuGWmYcmtXuYapqAyW2IKC3VLmKibcglQQmDy62LVhMzyUmWobgIqAzVSa/RhoEaAQqsxCKIMNIxgucoMVbm5uEpJYtWF6KwvQwfFFxP8VRWiriQHRTlncC7jKI4f2IvY4ED4ODjAYZs11i7RwcoFy7F64Rro0HyUOSuxbPYK0FR5LWVtaErgZImSFlTlST1ZKKgqs8gPosLDiZRl52POjEWYPWMBR/sqT5vNPpJZU+di5mRVLnmZOVCQnc1FLV1i0T7FacIxavmaJTefa+Z0FV5JFZmjuAjK8vOgorQQlK4xh8BEYR7mzpjDZvpZMjNB8cM0LJJmoVAr2PKFK2C+xhK7NzvC0yEQidGHcfxoFq7k1qGxoQ9d1x6zejJ4f5hbunjmycNPoIGd9O+y/dY7tN18h5bBYbQMDKHtpuAxoZt2qs/AIAxr5Jv5m0KsMB0TW8FEXwp5PsSi1DsRREQTuqhciCAhtmzR4/Z+er5wvjT00LaY+DUy2f6rCfcjr8MeEqHdS4QrcSWI+bq+UFAIegZfcpBA7503GHzwDnefvMejZ8DTVxgxxJNi8uuOLYnxHcP4hGEebMLrp3cSj4nEfyLKLGIrmKRnnz309BTxwl+vkrtaMcXr8+HPSYaUaCjn6S2HAAAgAElEQVQ++nz8y0v+2nQvvgHOH5MktPxn3UL/83X/0U9AAOLPJvTigkq42/vB3ykYfrYBPA3dZ6sbPDfYwsX8Rx4W6Gy+GY4mVFvhamXNcEJDBt3W7RRucjfaw2urM6dfkbnYc4c7FsmrYOq3EyDzwwRM/MtoTPh2NKb8MB5Tx0zEjEmyUJguB5XZc7BkkRorHsYmlli/fgd27HKDvVMg3Hxi4BecjMCIwwiLSUNUYibiks8hLjkLqWcrkFPeg8sVPcip7MelshvILu1FUe0dXC6+jjM5LbiY3wIP/wSs0F+P1XpWUNNaiyXqBBxG0NJag1UrjGBsuB4GBlbQ07PAytVmMDDaCCOzLdA33gidVQQoRli4QB1K8rMxZ+ZszJabiWnjJ3HL1tQfxkJu9ATIjR7HSg61kimOGw/l8RM5ApiihKnlbO4EWcwZLwOlMRM5XphSvmaPncAek6XyytBTWQwLjeWw0TOHm9U2eG/aibBdLjwYMcrBG+QLiXL2ZW9HmIMPAna7g6J9w528OTaY1ghnH54EH+HojaBdrmxWd9u4k/0iu802wcZkAwJt3XA4PB5JITEcI0yGdIrgpVjfKLdAhLkEIMYrDLG+EYj0DEEMHfMT/B9kRhf9IPHeUaymkLIhrYAQiFARdBB8iMoIPSb4oOeTIiJCiHgdUmZEGCEQIeUjyNaHlRDyj1CyFiklVGKkL6duOQhT0L80l5NRPZrbBCPdosBFyVlfTT4Xo3YJQkTfB6l3pHiQ8iFsJyLCYy9v82NJOxYpHtSCJbZnhXnu5dYr8npE+h9CdECKpD6DCKkiIZ7JrIxE+x1CmGcyQrwPIdT7KII9D3MFeRyCv2syAt0PIsDtAII8haLnhfsdZZWEtgM9kuHvloQ/1DUUoaIqFz4Bjlx1TYXYkxgIi82rsH77Wlhs0cHW3XrY7WoO37BdSDjkj7A97thpZ46L2Wm4efsqBgc7kXIsFu6eW+EfuBMRUU44n3UE3dfqUVBwCacy05CYEAMfbzckJESiuroYAwPd6LnehTdv3uDdMP36EP578/YFHj2+h5+fPkL3tQ4eKEhJ+h8+vMPr1y+RtD8B+5LieT95RlKPReHIoUB4em5EUJANjh6LRENTLiprLsLVYzvOnD+ChqYSdF9vxJGUBGRdTENzawXu3LmG6z3tePT0IXoGbqC9u4Pnh/j5e+JY6iF0XG1BSXkBMs6k42haCh4+/QmDd+6yaf3N22E8evQI9+7dg52zPaLi9uLW/WFcH6Qp0R958F/HnbfoomnoBCDkz2AA+Tz1XNwvTm8W178FIHx9Sr+SQIiQgCWYzMVBhDR1mg3qtwk6CH4+ofOeADe99z/A3T1uBECEIYSGwjC/rwCkmRSQqkI0VRJEUASvxANCN/KV1BJFUFDAhnN6TElS9WX5nIg1AhO1paw60LmkPlCrFbU7EYjQPrGd6+uVXlcs8oBQQhUBQkMZ3XxXI9IvCPraa2GxXGi/InVCBJA18/Q4qUpVdi42Ghigjd5nxRUBpqorGEJEAGmozBd8IJyEVYCaosuozL+AusKcLwCEfCZcGqawIO+JmhkDCCkvXOpmrI6QQiJdXwMJAQsZ58m/QkXb1NolxAsbccQwmesNNY0ZQEovXkQrtYsVXeL3Vl2QzX6Ypop8NJI5v74UbfXC4MbupgZ0NzSgraoOfnYeWLVQB3pq+li7yACrVXWxer4+aF7KivmrsHzeMiybuxzqlOY1Vwfqc9Q5BYsSsUitoLYq9blLsXCWBsMIGdIXzFIVYn0VF0FFbgnmyCzGLNn5UJqmyittk2KiMHXOSCnKzGbvCZnnyY8yY7Iil9wkBUynIY/sQaFzZkFRRolBh+eYTJvD3hIawChMsBeGMVJrGBntyd9CPpdptC0zB0oKC7FgnjaWLzWElcUO2Dn4w9cvHgdSspB5rgzFVdfQ2v0I1wZfoe/uMG4+/AiKFaa0LvrSQGztohv29v7XaOuj1qmhEeAQAUU0ybNRnub90L/5vmF097/FtQFBvSBoEK7xCm2Dr0BtV223XqP15iu0SKr19kt03BH20XGxNWsEGPrfjKgidL2R/RKoaB14jZZ+auv69bH/kX2fYUWSVjbwAp0DL3B14Bd0Dz5Dz62n6Lv7HDcfPMfdJ6/x+OlbVk5eUUsX+U2EL6D55+Jv8YT4c51uGNmDx0b490IEilSSlziI8SMd5zQvwRgvnk+reA26jvifCB7i43+u/zU+ARFA+H8FasHKK4fLbm/4OQbxtGgyoftuc4eblQ23YNnTID+zTZxk5Wqxg6GD27PMt3J7FkGI5wZ7uG2wg8dGJ3hsdYLLRjssUZzPs5woLn3St2Mw4bsxmDZ+ChRkZ2C2ojIWL1SHzvI1MNA3xXqrH7Hd2hG29j5w84mCT+A+BEUeRkScAB4x+04zeBB8xB+4gOPnKpFf3Y/Chlu4XNqDnPJeFNfdRUn9PZy70oG8il4kHMyCsZUtzDbYwdjSGmv0rbgINMwstmPjVnts3eGMbTZu2O3kB2sHX64d9j7YbusFy027YWKxHcbmm2FouA6amiuxeIEW5s1RhYKMAv9ZZEZPhMyocRz7S4ld00ePhtyo0YKvZdQ4kM9l5qiJUPxhAmaOGs8AQoqJ0tjxfIyOE6jMGT8FKhNksERWAUtnzMHKWaowV9OBta4ZnMw3w2vTTgTvpIGJXohx8mU4ESJ7vUBQEmzryS1X1JYlVvAumv7uzuqH68bd8LNxY9WDzOekeDDM2LjxDBACmmAnH0QQ7HhQGlUwQ0gUwYlXOCLJg+IZPtJ+RdukbFCJoEHQIaoeYgsWwQdBCikXXwMIqS1kYk/wIQ9JNEMNGdjJ90FFvhHRJ/K5XUuI9qUhh0H2QVwh9uQvCeaJ6JEu4ayQkEpCxnMqghCCErENK9QtkiN3CULEFiyCELHlSoSQUNd4hLtTy5Xg/RBXApAonyRhOKFHHEI9EyQAksSeDhFASAWJ8D0qUUNIzTiEKP+jrJJEeh9hoIgJSkek/3FE+KUi3PcYF20TmBBk+LrshZ/zXm7lCvE8yF6SMO/DfN0/2Lutgoe/CVx8jGDrqo/Eg144eykZXkE22LM/ELnFZxAW4wf/UE9czM1C29V2XMjOQVz8PjS3tOHe/QHcvd+LM+eOw8XVFvEJkTifdRL+gS7YbbcZx47vQ0bmEYRHBMDL2xXns06jo7MFHz6+5Raph4/u4sKF83j16gXol093dxdu3LiOO3cHGUBu3uoDQQkwhBcvn+BK/nkcOpKA4FB32Dutx257fexNdsOJk9Fwdd8In6BNiN1rDxqaGB6zGzkFaTh38Tiev76PhpYyFJVdQm7+BZw9l4UnPz1Da1cbevqu8hyUExnJSDkWh8GbHbj3oA/9Az24MdCPvsG7ePjkGa5e78f7D5/w6s1LvH7zjL/1u/f4PjLPXeZ+dYrhJf/HdYq8vf9OqK8BRDKpnCaW/5bi8TWASKsgXx8jRUMaQAgyunjmwpcAQhDyewCyarEJVi40+KsAwiBAsCCBBlYSKovQXFGE5soCvhFuLCtAW7Vg9KbjAjDkC1G+FaSk0LDCIgaUrkbyZAjxvaSwCCXACJ0rXL8AjRX5DD9ttSWCIb6yBHUlRWitrsGlk2dgutKIPSDUgkU38QQgpCDozFkDrVnaUJk6G+t0dfkGvrH8CthHUlPJACKY4GnOSQGDEcFNTXEeqgouoiz3HGryLyPv1FlWQEy1BaO7hdY6hg9LLXNYqJvDUsMKFpoWv1mWGhagMtcw/6JGgEUEFw1LhhAzLROYahqz2iLAiQnWrTJF2aVL6KguRX1pDmqLs0EAQkUA0szwJEAIfd40jb6uuBBddQ0IcfHj9gFjbVMYaphyYhi3p9HMlMWGWLtYF2sX62GtmgFWL9GF7SYbeNm6wGbTZmwwMoPRCn2sUlsFDRVNLJ69RDCbK87DIiVVLFFehCXK6lg0U537ORcrazGoqCqqQUV+MebNWIQ501Uxe9p89pFQOxclclHNnDqLi7YJJKaPk+c0L7nxM3lVpBSviTNHUr1E74qiJAWMrsXtYRJwmTuDFJN5mCM3l5O+yHA/faIiZCcqcMlMmgVFmtkybymWaujBUH8Ddmx3hr9PLOL2pOLU2VLkFraituUWrvb9goG77zB47z0oLY6Su27ce8/DGKlFi27sGUoGhtDaT5Dxlj0gnX3D6OwfQtcAzS95zyW2dIktXILn4xXabz1H281nvNK+9ttv0C6J7m0bfAOxRDCg69D211AhHhfXr4+Lj0XFQ3z85TqM1sEhtErathiyJO/h8/O+BJOO/l9ARa1dNJSx/+4r3HrwFveeDOPRLx9ZOXkh8ZvQ90qUMCgNKcIQxvf4yMoJDWUUFBRxFZ79WZ34+IEUFQKWr9QSYhAK95L4AEbacRhUhP1SnPLr88Xr/de4X/9f8qcUoODLRDXa9z/jv68BpKSwCs67vOBjH8AKSOBufwRae8PJ0hqOZtt4cKCd0TrYG21kBcTBZBscTH5kJYT8IWRUJ5O6x3o7BhHX9bv4XK2Z8yE/ejLkx04CqQWTfhgH5emKWKSyGJpqy6Cva4ENG2zwo7UrHJwC4e4VCb/AfQiJPoqIPemITDiJ2KRziD+UjcQjuUg6ls/b+47lIvNyPYrqbqK8+R6yy26goOYmKpofMYSQApJxoR7WDqFYt80dNo6BWLfVGVab7bHD1hu77Hzh4BYGe7cIuPrGwys0GSFxxxEUl4rQxBMIjj8Or/ADvN/ZLx4egfHw8I/D+u1OMDHfgTX666ChsYYVaIp3pz/XlNETIDt2HM8eoRQvSvMiv4vcqLFQGDUB8j8IwDFzzATMIviguSYTJvPzFWhw4sQpUJo4BaoyclggOwMqk2Sh+N14LJg8A5rTlLBaeSH0VdRhtmQ5Ni7TBc1ScdloDd8dzgjc5c4AEmrrxfG9IeThkFSQjQfC7PwQbu+PCIcAJHhGIsk3FnHuoXyOzw4H+O10QuBuVwaRUEcfhDj5IZxmjniHcxGAUEV7RSHWJwax3l8mTcX5xvKsEFrj/fZ8UbSPUqkojYpWOpeK9v8WgFAbGEEIeVGo5UpUPWhbeo4IPaa2LloJTqhom3wm1J4VRtPaneh46MjsD5p8Lkw/FyJ4Kf2KAIQjdz3ifgUg1GoltFvRKpjRBRN6EmL8khFBbVteCQjzSgSpIGQmp7Yrgowof2rFSkOU//GRNdIvlbdj/VMZIKIC0hAblonokAxEBp1ABBnTg9OxJ+QkQwmdS21Y5CEZ8ZGQp8R1P0LckvGHsOhdsHM2gb2rFSJi3TlyNuPUUVzIPY2iijzcuj+Il0PP8fDn+zh1/iRau5rR3t2K8xfOoKQ8j4cYJh+OQcrxQwgKCURbRzvPzqiqK0BAqCMOHA2Hq9c2RMT4orahVDCcdzbgUs5p9PZ34NHj27h44QwaG2rw/t0b/mbsRs81VFVVoKa2AmfPncTxEwfQfrUWxzP2IzTKDcdPJqKk8hyi4jwRGLobXdfL8e7jY9zob0JsvDfWb1qNnIITaGwtwc0713Hn/iBSM46hrrkWx9JTEBEbCd/AEBSUFKOw5DIKS87gcEokEvb64uDhMPTcaMCnT28wPPQGDY3k/QD6bt5C1uVLIGP6nXs3GT4+fBxCU1srcgsqGUC6+9/hBrVW0UToO29x/dFHyWwOQYXgNiopACEVRGyt+nqVhg3xmPQ+EUyoBYunUN/9yJDx9wCIm9seaNPsDzUziACyVEUHX7dgkQIiAgL5QMgsziqIRAEhAKFWIIIQurmntam8EO01ZeisqwJNSidfCLVp0Q0++SsIQkg1EaAib+T6ogIiwg3N/6grzeUULIriJRihFCu+TnER6kpKYbtpJ/TVhTYsmvthoCYBkLmroK20FHMnz4TV2rWsgDRV5KGthuaMCLNHSNGhljBSd+j9iABC6kdpzllUXbmInIxTDCAEDaR+WGqtA8EHl4YFrDSlHkv2W2mZQ7rWaVvw45HzCF44vUtI8KJrkwoiAoixpomggqgbwkLHiKe3d9WWoqkiFw1luagrvsIKCH02NCeF08LqCOYK0V5XicayElytb0SYWwCnd5nrWMJ06TqYalnx3BQjTQsYqJtxixe1eemrG3CrVkrifvR3tKGlspS9NrXFRcg9k4WzqelI2ZuMmKBgeDs6wHbzZmwyNoXxijVYo74CmipqUJ8jeE9G/Cez1diLQi1TZIqnoYdUokF+7nQVzCaDO5ndp8zFbBkVXhUmKEF+/CyIq9xYRciNk8f0sTMwbewMhhWCCyqKIpYbrwC5CTMgP0EeCpLYYRFwKHJYjB+mlfbLTxLOIeih+GJSambIzsUcZXWoL1kNvbVW2EKtXR4R2BN3HMdSLyO/qBXVdb3o6vkZg3eHeEr8zfsfMPjgAyd2dT/8gPb779F2ewjNg6/R1PcSjb0vWJ0gmGBAkLRPkULSMzjMdY3gpfc1Aw3d+FNL1xftXwNvWEUR4UMECVpFOBCPiY+/Xum49Hm/tU2vO9JOdlNoOxMTv8R2M/Gx2IJGK7WSkaeM/CrcJjb4GuRlYb/JzZfsN+m78xJ3nrzB/V+G8NPL93j29iNeDX/Em/cAwQlhxjvJRFyRB0bWkUnuYsuUJDiepzQSedBjqd6wkRMloPJ7d71/7/N+7/x/7h/5BKTh4vfgQ9w/ctJ/0IYIIPSFIP2Crq5ohJudL3zsA+G7KxAEIKG7/eG2YTdDhovFFgFCDDcwgJAyQh4Rn80O3KblZGbNQOJmsQue6+zYsE6Qslx5IZTHyWLWRBlMHzcFMmMnYeGchVizUh+G+lbYsMkWdo5BcPPeA9+g/QiKPIKwmHTE7DuL2H1ZiNl/CXsOZCPpWCGSjxfjUHoJA8iBtCKczm5GQc0AQ0he1QDKmu4zfBTW3EZeVR9cA5Ox1S4IQbHH4Oa/Bzsc/GHrEgJ3vz1w94mDm288AiKOITTuFKKTL2DvsTwkphYiOaMMBzMrEJ+Sj6iDF7Hn0GVEJp1FeOIp+IQchKtvIqztg7BlhxfWrLbAQlVtyE5RwPhREzB+1DhMHjUWk0eNxuQfRmHydz9g6g+jIUPKzw/jMGP0OAYS+TFjoTB2ApvvCcwogYuK2rkUx0/BzAlTeaWp7jPHTeHp7rTSpHdap303FkrjpmDupGk82X21yhJYLlsDa6N1cLDaxgZ0mhUS4+QP8ohE2vsgipKxHHyxxyUQSZ4RSHALhfc2O3hs3Q1fa0cGEFJBwpx8EeroizAnP0R7hkoqnL0gBB97fGMR400eiwgGCorQFYGCVgIQGlxIa2JAPG/TfjEal+JxqRhafKgdK4pLug1LTM4S4UIaPETfiegh4fhfpxDQ4MtIpxCucIcghNqRoT0EpI6ICgkpJjTAkHwhpIaQAhLiKgUh7gkjpnMCDjKekwH9swldiOOlY4IaIgBIuLdgQI/wS5bAhwAgMYEnQBXtfwJRfmkgACGooArzSWHgiA47ydBBAEIlAki0eK4UxMT4HQMpJ2EeB7n+cCnnBELDPbE3ORKVNASuqx137z3A/cdPcPPuA2Tn5ePkmbNIOrQficl7UVJZjJ6B67h4+Txq6itw8nQqKqpLcP/hA7x4+RbPX7xllaCptQ4ePnaCiT3UBTf6O/D+01t8+DSMopJCHDq6HyfSU1Baloehty/w+NFdNDXW42pXB1qamlFaWozKqlJ8wmscOBQDG7v1cPbYBlsnK/gE2sDTbwcKSs4h7cRRHD58EFXVZbje08VmyurqWiQk7kddQz2Opx/F+UsnELXHF4nJwTiZtZ/byQKidsDFxwyuPpZIPRGCC5f3IiUlBJknE/Hs6W08fvQAt2/eQfe1Hvz8y0+oaaqAvesO+Ae5o6A4F8PDwxge+oie/gGUV7fgxiB9GygMBSQguPbgEw8oI8ggv4fg/RBicnlGyL0PIBVEhIvfW0XQoON/D4DwNe99ngNC74Wq464wSI2+0ZUGkJXk/1igCwIQiuGV9oCIAEI3t+TjEEpovxJbsMgkToDAz6ksYkgozb2I82mpKM2+hPqSIv5WvruxHjdam9HdWM1KCcELeRnofK6RlitBPaEb7JribAaQxso8yQ12OcNCVUEeWqoqEeUbxjfQNBOEWpjIR0EGdPI7EIAoT5BnACEPCKkFBCCiQZ4AhNqvCGyobayutIAVEAKQkuwzqMy9gOwTJ7FuldBiZSEBEBEuSN1Yp7X+C9gQj4krwcfXZaVtMQIxonrCKom2KYzVycNiAP2Felituhr66itRdP4cOsk/U57DKkh9SR5DCM1Goc+lpa5I+HshCCS4qixHZ209IjyCYKilB8uV62C+fAPMl66HmfYGmGhbgSDEiFrAtE1hudIKumorcTg2BtcaKtBUmY2W6lx0NpaBJtN31NWgs74WV5tq0d1cg66GcobM8twLyDt3CplHD+NQ/B5E+PnCbfcu7Fi/AZZ6RtDV1sHyRdrQmCfAiTiFXVV+MRYqqmHxLE2Q/0RM71KleOEZqpgzbR6b4EXlg9QQnnMyQZGhYcYERQaRqWPlMGXMdEwePY1Xeiw7Xp6PMZgQnIxXEOakSOajkIpCM1XE2Sq0zT4TmZkMMNPHy0Fm3HSuaZMU2dcyS34BFs1fhtUrqcXCGg72voiM2I+04xdwOacKZQ3dqO28ha6bzzDw+B1uPvmIgUcf0Xuf0vA+sGGd1JHW3tdovv4KLT1v0dY7jM6BD0KCFvlLpNKtaJuhRUr1EB+LasjvgYU0gPwWbPzWvt86h9rHSN0R29BE/wqtHf3DaO8b4mrrFVQg8bn0/LY+Mr+Tt0Qw7bf3PEXHjV/Q1fcLrvY/w/VBmm/yCoP3h3Dn0TAeP/uEpy8+4cUbgJK6hiRJXWQdkWYFum/lG16Jx0SYZyIoJbSfTPRCveMWrt/3fvwH3QH/F7yMCBP89yD155fe//dsS536D28KrwN8ID79BNTXtDKA+DkGgyahUwuWACB2HMFLQwQdjDfBzngjKx1+W50QaSdACj0v8EdPeG5whIvZTjgYbYe90WbYm2zB6rmLQdPGVWTkMWuyHKZPmo5l6iuxYf12bNlsDxv7IHj6JyE48jgi4zIRnXgOe5IuIOHwFSQeycPelELsO1aEg+nlOJRRgUPpZQwkyccLOf0qt6wH+ZV9yK8eZAAhFaSk4S5O57bgR6cIhCVk8GwQ18AE2HpGwjt4P/zCDvNr7tmXxVBz4HgpUjKrkXmxBZmXW5FxsRknc9qQkd3Kr5t2vgGH0yuQlFKExIO5iNt/GcERGQgMTcV2G18YmW6HiuoyTJokj4mkWsgrYbaSMpQVZ2K2wkwoT5eHzNgJmDpqHGRGj8fk78ewAV929FhWhWaMmQj5CVMwY/xkyE+U5Whg8scoTVOAyiwVqKuq80DF5Zo6MDdZBwNdE2hr6GCu4lwoTpaF0qSpQprYD2MYTghS1OSVoTN3IUw1V2CbninszTfBc4sNQndRC5cHouw9ELbbFR6bdzGAiCpICA0fdAngOF4xkpdW0fuxhwDEJ4YBhNQQggoaSEhDAgkyCCwIPgg8CDDEov0igIgrg4qk9Yo8IWKiFrV0iQBCaoY0fNBjAhCx9UtUSyKdgkAV5RyKaJcwXglIqC0r2C6QZ9fQ/BoKWAi0C0SwUyiCHcNB086DnKMQ7CK0YknP+yDoCHGLY/j4DByfW7GoDUtUQGjwYJRvMqIDP/s/RAWEVJBI3+OI8PkMHwQg1GYVSe1XwRmICCT4SB9RQWKDM1gFoXOpYoPSER+aicSQTMQHZWBPwAnE+qfhDz7+dgiL8EJuwVn09HUivzAPJaXlaG7vwqu3HzhXvqW9G22d11FYUom6xjY0NHegoqIBL168Q0FhGWpqmzA8DDx9+gZ37j7Cz09foKWtFRcvX+Dp5BmZJ0G+CfEXyt17j/Hg4U9sQG9qrsXLV0/x7v0bvH79GgMDA+jv78e9e3dQV1+J6zea0NBcAFePrXB234SAEFtczk3F+YuHYWO7Dj19jXjwuAfHT8TCy2cHWloqOLZ3cOAGDh9KQlpGIk96t7YzhJ2rKTz818PRUx+OfisRGmcF3yALbNmqCVdXA+yJtUPWuSTc6G4APgzz77CrVzuRnZOFY5mJ2HckFMlHIlDXWCb84PwEvHn3EXcfPsftB+9BMbzUEtX3GOz/ED0gXwMIGWIJFP6aAvLXgEQEEXrO1wrI7wHIb7VgrVU35wQsAUCWQWv2EsyZIovk8HBca6hCS3k+mqry+UaXb9arCrhliVQDAg5SPUQ4oBv5jvoqXGupR6C7GyZ9/x0PYVJRUIT+ch1sMDaCn4szTh07hM4GAUJEAKHXEK8prYDQYEDybvCNthTkUBtWc2U50pNTeCihiZY5AwiZuNcu1IXO3FU8DFBp/AxYrlmNtkpSafIFlUaS2iUCCN3Ik3eltigP1QW57P8ou3wGFTlZuHQ8HetXCD4Ncw1LVkBEuBgBEE1LWEnVek1LUG3Qsvqi1mlZgcpKm5QUupZQdF32jGgYw4gSshbociwvDTPUUdFAwdlT6Kwh6MtmCCFwaywrYnCivwNSpqja64S5K80VZeioaUCsbzhMl5lg3eoNsFyxCRbLCEI2wmzZeoYQE20Lnihvttychy0SgFytK0VLzWW01majuSaXwbCjvoKn1IthBK3V+WivLURHXQk660vR3VSBq43lDCYEJ6R+UVpZ8aXzyM7MxInkZCRHxyHUwx+u1o6wttoOK11z6GnqYrnqMmiranBb14KZKryS/2S+/Dyozpgv1FdgMnMKeUCEGSc852SKMqZPVuLBjFPHymPyaAKTGZAdI49pYxUwddQ0LpnR0yE7hgCDJsnLs4pCKghNmleYOAOKk+RHDO9keqep8iKc0DZNm5cZL4spY2QZUMjLQjHFGvO0sVpND1ZGW+CwwwMhAXE4lHwGFy9UoHQ0VzEAACAASURBVLi0C80d99HV95LVkpu/AP0/A9ceAe336AuKDwwfV/tf8XM6e1+grfc5V3v/S0mSlRjj++Uqgoo0QEhv/y3YEJ/bQa/T/xKdA6+4RHAQ07i+NsFT8pfYZnbtlhCJLAKScE0htYta1QhM6PlU1J5GINbR95arq/ctrpLP5vozdN14hu7+Z+i5+RJ9d14znNB0+Ps/DeHpi494/voT3gx/ApnhyWciXeLvlK/Xj/gAqk+ggYsEKmJJKSrsQfmH74H/S534NVhI/+G/Pva3Hkuf+49uiwDCGQcfgLrqNrjs8oGfcwgCHMPga+OHQBs/noJuR/82jTdx+9Vuw42sbpDyEbTTB5FOYQhzCEUoKQ07/dj/YW+8HXaGm9k7oqeqATU5JSzh5L7ZUJBRxNpVJrDd5QFbuwA4e8WyChGecAaxyRcRfyiXwSMptRj7j5cwABB8HD5ZiaOnqhlACE6OnCzDuSttyC65hqKaQRRUDaK49jZKG++houUh4o/kIICUlIPn4B9zDK4BiXDx38tAEpF4FokHs5F2ugbp5xtxNqcDFwuuIbv4BnLLB3G5pA85ZQO4VNzLQHIurwtZeVeRkdWEoyercCSjEofTyrDvcB6Co9Lh4pMA842OWKylj/lqy7FitT4MTS04ycvU1Bz6ugZYqLqIPS/ke1GSn8XbyvKzoKI4G4uV50NdZRG0F6pj7QpdmOibwtDADJYWm7Hd2h4e3iHw8AmHT0A09uxLRUBYIgIiknjy+24bV2zfuBPGeqbQ0VqJJSpqPCiX0hHlJ8mx6qQwQRbKU+WhMWs+9NSWwnzZamwzMIPHNlu4braB53YH+Nm4srGdJqfHeAQjwsmfk7ZiPELA5S4MHaRkLCrRC0LgQQAS4SZMKycIEdUPAhWx7YqeR9u0SgMIgQd5RH4LQAg2SAGholYrAUo++zvI6yECCLVrUVQvPUc0u9MqtmKFOIaCKtAhmCvIMQQBdiHwdwqDv2MEApwiQZPOCTioPisfiZx0JaogBCLs//Dbz5POo3xoJsheRNFj/4MjACKkXx1leGAA8aOWq2Mj6keUD/lCUkEtWOEBaQgVYSQonR8TgMSFZiIu5OSvak9wBkMIgcgfCguL8fNPz9kPUVhUjrS0M2htvYa7D37Co5+fcTrUe3zCB7zH8Kch1LfU4kLOedQ3VfMP+OGhT0g7nonIyEgEBHrjSMpetLbXIPdKFk6fyUBjYyPH6ra3d/La3d2N9vZ29Pb2s5GbzOY0pXxo6A1evHiBN2+GMDg4yOrH1e4W1DbkI+PUXkTtcechhvH7fLllKi19P3wD7OHibonm9guoqEmHm6cltm1bAScnc6SkhCE62hlOrpawdzKDu9d67LIzwHabVXB0N4F/+Ba4eJkiLSMM5WWpcHZeCxtrTQT5b8D50/HAh+f4OPwGL188xeDNG4iM9UFB6Rn0DDSgpr4EBCa/PH0J+mxuP/iZFZBB8n7cFGIyO+8O/c0WLBEyRgzlNCH6b5RoVqeVnisqHLz/N1KwxNQtNqjfoW9mP7ACQilY0gCiPW8pNJUXY/ZkGewPCxsBEFInGEJE+CAlRApAqAWIboBpZkdtWQF62lsQ7uePP/1f/4JR//pnfP///hnf/T/f4I//x/+Jb/7lv2Hid9/CQGcZLmam4WpTtcQYXsDXFK4reEAIaEgFEQGE34fkdcnrQIlYBecvYd3q9ZwmZUTtREv0edbGinmroa2kDQIQs5Ur0FpRAGrBonYxOleIDKZWMDLNC8MHq/JzUJmXjcrc8yAAqczOwuW0jL8JIAwVEugQ4UMaQMR90pBC26L6YbbEnBO1TKmFbKEu1sxfBZ3Zy0BT0+kHbm5mOjqqqVXsM4A0lJIh/wq/f/rsCaaoha2xvJQHKHY3tCA+IBpGWoZfAIjFsk2shlBLlslSQQExW2YFfXU97IuIQkddKeorLqGlNgcdDdSuVsygR2qTMNuldOTvq6WqAFSUzkVwR5+vCHkUmUwgQp6grvpKdNZVoKO2kqutupJVsZLLF5F75hTSDh3A3uhIBHt5w2WXHbZbboD5WhOs1VgJrXnq0JitzvHQi5WorUuNfScLFJbwEMZ50xfwAEUaokjFAxVl5oEgheCC1BIqUkIIOkglIcWEatIYoUhFEdUU2pYdL4dpE2YIrV1klB8/TYCUyfIMJEqyMyEWgYrSRHko0RT6sXKQHzMdcmNmsIeF/C/zZ6lBS20tdNdYYusWB7h7hiEqPgXHM3ORX9aGevKd3PgZ/YOvcPvBR9x7DG7x6r8zjGu336D7FikRLyVF22SOf8UrAYYIEX9tlQaRv/d54jn0euI54r6OvteQLkEtEd6b9HsSn9924yXae18xdBCAiDUCIpL2NIohpuuKAEZRy119z1k5IfXk2gABygtQW9eth0O4//Q9qyfP39KXQPgVnIhAMgIinMX+NXzQ43/+91ufgAgRdEzcll7Fc6T3/T3b4nn/f1fhtcAJmh/eA3U17XC08YK3QyD87EPgbe2DgJ2+8PvRDQQgFOtKRQBCfg9qzaJ5IIF2QfC1oW+WgxC8KxB+273YB+JivgMOxltguEibW4Q0lVSxaOZ8KE5ThoHeOri6hMDZLRLu/vsQGJOGyL3nkHA4B/tSC5F0vAgHTpSx4kHwQeBBCgXBQsqpKhxIK0H62Rpcyu/ktCsCj5K6OyiquYXy5gegdqywxFOIPXgBHqEH4Bt1lCEkfO9p7D2Wy69x7FQNjp2qw9krnSiovsXJWbnl/SMm9uLG+8iruYVzhd1cl8p6ecZI+oUmnMhq5PNom9rCCJzoz2G2yRHLdS2go2sKXQIQcyuYWlrBauMmrFqth8VLNLFosQbU1LWxdNlKaGotH4n/peP6BqZYt3Ebdtm5w8HdHx5+UQiO3o99h8/y0MWEg+dwKCMPiUcv4fDJYjbhp50pw9GMQhxMzcaepFM8dNHLPxG7nQKwbYcb1m3YxW1impqrsUhVG3OUFmCmrDIUZWdy6y+p9ybaetiwxhzWplvg9aMTgu29EURGdjtvhDn4ItTeh1eK/qW2LKoIl4CRm38CBLrxJ1WCQILM5yJQiPvJfE7btNLzqH2KFA/pElUNeg4BBykf5OuglUAiypX2CwBCc0DoMQEPQQ1dW4QUAUCi2IhO5nPp4YPi5PNgl0gEOoUzeIgAEuQS/RV8CDM/hPjdeD4W7C4Yzlnx8NuPWP/9iPFLQrR/8giAUAqWOAeE4nhjAo+zCZ3idMVY3nCvA0IrFbVh+VHkLsHICcQEZSA6MB1xoae4yAvCRYqIpAhKSA1JCDuFPyQfjMGDRwP4hDdsxm7vbMHjnx7hxZvXeDX0lk3YD396AqoHT37C8MdPePZyiCeI0w/5u3ceoqS0ADtszHhaeG3zKZ7Nsc1aD26e1si6mAE3d0c2qZdVXMHZ88cweKuT07PqGkrx5OkDnsdRWl6GU6fPYvDmbbz/+AHd19oREOTKSVaBoXbYf9AP+YVpKCg6ia6r1cjJOYPe3nYUF57H4YMxaG0u5+20YzGIiXKEu5sZggK3wNHRBNbWukg+5I2sywmwd9WDs6cJrG3XwtbeDN5eP+LwwSD4eBnDwV4bTo7LsDfeFh1thSgvycGhg0nYn5wIdy97NLWV49S5w/D2d0R9QxVyci6juLwM/bcfov/2a/Te/gQx9pb8H6IC8nspWAQPBBEEIGK6lahuiKs0kNA+aQARnvOlB+RrBUQEEFJAKIaUpky7uMRAc4EB+z9oBggpIAQgGkqLoDxp6hcAwu1VBCEcpSt82y60W9ENqPANPE0TZ09FZRmuNjci3C8Qf/nvf8S4b0dh9Dff4bs//hkT/30UxvzpW4z55k/483/7F0z47htkHElCW10xt3Ax5JCxWmJCF1qjrowACKsg5DOpKuQ2LPKT1BQUYZvpdk6MIgChFiwa9kcKiOZMTcwaJwcTneWCksM3yGRsJzVBNMQLN/HVRTmouHIZ5bmXUJFzjgGkKufCrwCE2rBEBWSdhgXWa6xjVYMgRAQNafggFUR6P20TfHxhTlez4EQtAhA91TVYNUcH2goaWCijgkXTlHDl9Al01hI4XUZ96WWQ2Z8UBoIn+izEz578H+211QwgXXVNiPOPgslSY1itWg8LnY3cgiUNIEZaJmxO11Uzx8qFetgTGIH2mgq01OSjqTqH1Q8OCqiuREt1DdpqqtHK2zR48rfSy8QwAeHviFWtqnzBp8IqVi6aqq6wstJWn4+OxkJ0NZWis7UKXa31uNbWgM7Gen6d5ooaFF/Kw4nk49DVXI1Vi1diuaoOlqosg/a85dCauwwac5ZCfbY2D0VUkV+AuTSFXW4+t3HNl1/AK7V00b7Z0+bxLy1K2poxdSbkppBJfQamjp+BiaSajJ/F64QxMzBpjBwmjp6OCaNkGFImj5bB1LHTWP0gBUR2rAzX9PGykJswDYpTFLhExURpqhAdPHOSPLjGT8fM8dOhOFYW8qOnQmGMDOZMVoC6vAq05mpCd5UVLK3s4egcgaiY4zhy4gou5jWisvEm2q7/zP9eqW2y7+HneSeU2CW2YYkAQGAiFu0TAeBXADEyGFFQVMR0L0rVohJN8OIqXl8aLqSvyTNMaOaIREmRVlNIVRGPj4DUwHO0i9X/Eq0DL/k1aXYKvab069FrjjyWgA/BjFikGHX1PsX1/mfov/kcN++8wJ0HL/Hwp9d49vIdK/jUokMl3hyP3PhK4oHF/b+3jjz/v9DG3/NZ/N5zpPfTRyY+/o/++ITrCn+3BCBNDVcZQNx3+8LTxh8e2z1B09C9tjjBRm+DZA7Idtjorwd5O9w32sLf2gs+tkHw3h2MIIcwhNqHMbQEbPeA9yZHOBhvhdHi5VimtABayouweNYCjhY3MtgID/dIuLrHwDv4AELiMhCz/wIbzGl4IBUpHimna3AkswrHz9Uj7Ww9zmS348SZWhxNL8eJM9XIym3DpaJryK8cQHnjfQaQorrbOHm5GTEHsuAffRzuYQfhv+c4IvefRvKJAqScEZSUI5k1rHQQZJS1PERJ033k195CRdtj3i5tfYjy9scoaXmA/PrbyKu7hdMFnThd0IWM3DacK76GswVXcTKnA9SiRYqLk28CTDbbYpXxeuiarYPxhk0w37QFu13csNV6NwxMLbFKzwhrDExgbLEehmZWWGloAD0zC2yy2QUbZw/scvOCi184fCITEBh7EIkp55B6tgQXClvZ/5J2ugrnsttw4kwdzuZ0ISOnCyeyryIz/xqOX25H6sVGnMrvxMncZqRl1SLlbCnPS0lOvYSouDT4ByXA2zcGNjvdscHSmiPZ9TXWQktpMRbJzYP2rEVYPV8bBotWYN1yI9iabQMNn/Ta5ohgWyFti5O3HLwZREh1IKVChAtSMygRiwCDIISggvYRaIjKBO0jyKDHgo+D5o8I+8T9dE3RWC6YyyVmcqdQhhARQKi1i5SVUOdgVmLY3+ESDpp6LlQkwpzpeCTCXKjVSvB9CObzaFY9Ap2jGEQIQEj5IJVDrEjvJERTaxUBRsABQfXw2w8CEPJ9kBGd0rAiaTK63wFOwCIAIdAQKoXN6AQkYd4HeR9veyYhwvsgQryOMIBE+qcxeMQGE3BkIjHiLOLDTgsqCCkhv1EEJn8oLrmAy5dPoqQkGz3XOznultJD6OdzT88t3Oi/j46rA/jplzfoHbiDwTv3cevefVTWVeHBk8c8yOrJzz+hua0eF7PP4UjKUUTFhCMgbDdM12kg6WAUfAOd4BO4FXlFqUg5loDr1zrw5s1T3L59Ay0ddJ1+UPxvavp+PH/1BO8+vMW7D8M4c/4k/ILIyB6JwtLzOJqahKysLPT13kTW+WykphxDXU0+igrOoa2zCT09PWiqq0ZSTDCi/bcj0NMEvt7GsLbWwvbtmjiY5ISEyG0IC9gAV+d1cPPYBJvdS+FgrwlP1+XwdlmB/Uk7ceSoL1pbq9FztQP748JxeG8Y4mI80dvXgMb2Wnj5umDvviCcSItH1B5/XCnOx60HLznis/8BhGFo94bR81hUNITWLGrPopuH63ffoXvEjE4eEfF5n1dpVYS2pUGElQ/JOQQhwuMP6Lov8ZVIPCDXb3/kljAyxRO40NA0uplxcoqC5gJ9iBG8Oqpr+aaOhtfNmjIN+2gQYWMNJ1hxm8+IP4N8IMVfRPISmJCZmyJ268tL0NXahCAfP/z7v32D77/5d4z+y2j86f/+E3745gd8/6fv8f2fv8N33/w7vvnjv0Jh2lRU5F8a8WdwtGxFvvAtuyRJS0h3Ej0mAvRQ/CzF0tKNuKuNA1arr4WBFk1018OqBas5XnaJghpmjpeH0bJlaCkr5kGEzRUlaKzOR1NNAeqr6T2TD6SYzfGUflWRl4WKvPNsQq/IvoiLx9NhtcoYxur6PGeEwIGSr6zULLFBwxLr1S2wTsMU6zXNsF7TnGuDlgWkS9oDIsKLpSZF+ApJWqbqFjCiwYWLjKA3fy1WzFoKjemqWCAzEypTpuHSiVR0UltTuWDIrym5LEBZeR4nYRGokXJEpn4Gg8pSXK2vR1xQJM9JIQAxX04tWJthsXQrLLQ2sKGehiSS2rJWZTk0FOYh2tuHVS9SVhgwOXa5DC1VFeyboXa7tpoitNYWCcqIZMCkELcsQAedNxJaIIlvFt8fBRRQEbTStUaK/DkUZlBXxEMpm+tL0NZUiba6atSXVGA95dur6UOP56QYYc0CPS7dJXrQmb8UTtu2IS7QDx42O7Fr/Tqs09fHGg0tLFuwCOqzF0BVcQ63dM2Rm80gojR9njDXRG4hxwfPmbYISlNVMXPKXChMms1JXDMmCJHBgmpCHhNZTBk7FVPHyWDK2CmYRJGcYyZg8pjJDCekqMhOmIZJoyfz/hlTp3O8JbUQzJg4fcQgzx4USYoXJ4JNnsmQLP/9FMwcLQvlcXJQnjgD82WVuB3SYKkutplvg5ONOyKD45By5AxPiy+v6EJL533Q9HNq5+x5Atz4SWjton/nHbffs7G8pe8Ne0/Im9HeK5TQ+jSEq31D6LzxZVuXCC3Sq9gKJrZoiaAhwoWohpCCwcMUJWZ0GoRI57b1vRgp8VrSx+h8QSF5LZjZB6hF6/M+8fq/t4pxxBRJTDUCYX0vGIqu33yNG7ffCp6Txx9GkrpeDQl+E4mLZKQ9WFROxBtmMR7465UHTEmezOLKyInSrV7iVX5rFdWY3zr2v36fCApfr9Lv5Otj9Pg/8z96efpClN5FS2MHPBx84bXbG97W3mxC9/3RC+4b7bHLaCvszbbBwXw7Jy9Z61qAong91++G12YXuG9w5sjdEFtfhNkHItDaF4G7AuC4wQm6GgbQnKOBFXOXQEtRhf9tmq2xhJtnFFz8k+ATkYbQ+CzEHriCxKOC8iG2WxF4HDsvFE02P53XifTLLUi72ITjFxoZACh+90plP/s+yP9Bj4+cqkT43vNwCTiE4LjTiDucy3UwowzpdIOe04qLxddAsb3UslXT8RNXZesjVLY/kQDJA1R1/MzbBCWF9XeQWzXAs0ZO53WA6kLJdWRX9eNMfifSsxuReDSbIUTfbCdH/pqv24Et23fD1sEVHj7+2GXnzC1V2350wubtjjCz3Mkxv5t+dIJXUCw8AqLhFRSHpCPnELs/A9H7MpB49AJO59Qj43INMrMb2NtyKqcZp/PbcLH4KjKzm3ChoJNN9xeKukBV1nQXVyp72aCfW3ED9PzLpdf4+TQ1nsz753PauQVtX0oeQmJOwMljDyzXO2C5tjEPwiWf3+zJClCeOB2Lp83EytmqWKe9EjYGZrAzsYKj2SZh0rqdO8Jc/dmoTolZiQFkQI8dmaAurXTQtjRoEDiEeQYjzCsEkd4RiPKJRJBLMELdwxDhEYoQl0BO46LZJKS40HwQ8nnEuIYj1iUS0U7hrIKISVekjlCRMkJFqkmMWzSiXAhCIhHqFIFw5xhEuMQizCWGvR+h7nsQ5BaDILcohHrGIsInHlF+iSMV4ZMILr/9iA48iJigQ5I6jNjgI9x6xQZ0SsTyIw/IEewJOYYI/yOIDDiKyIBjPL8jzPcIqEQQIQWE5oDQBHSegu6XCorjpdYrYT3JABIdchIxoZmIDT2DPWFnERd+jis2/CyiQ0/jD11dTRjov459SXGora1m9eHlqyFuv8rNL0FeYQW6e26yF4RiaLtv9KO1sxuXLuewV+Tlqzd4+stzDA2/x4tXL3Hs+BF0XWvDo5/uIC3jEPwCHeDsth1JyZFo66hGSVkO6hsqcHOwF0Nv3qK0pBLlZXV4/ssHvHz+CT89ecnmbvrB9ubNK27Xunf/Fjq6auHquQX2rkY4eT4EUQnWcHAxQlioI7IvpeP2/etISPJDeORmnsDubr8C7nZr4eRoCA8PU+zYuRAhQQYI9tFHoI8x/PzM4eFjBR+fTXB1tsThA+4IC96CvYluCAq0xcWLp3D+TAaaGkpQlJ8Jf7+dPF+kua0QxWVnEJfgCWsbY+QXZ6H31iB6Bn9G7x2aVjzMNwU0iJCSsEQFguHjHwQQUkdERURc6UZDhI/fA5AeMsNLUrlIAREBxNExEhqqeiMJWF8DyN7w8C8AhG5wR0oCIAQilIglAghDSEUpuluaEOYbgNHffItxfxmD7/7tO3z3b99j1J9H4ds/fou//PEb/PDn7/Dtv/4Jf/7v/w3eTrvQ1VCG+tJcSYsUqSD0jb9QZHanbdrHN7h0Y1uRj9riy6BWJH8nT6xRWwt9TWOsWaLPg/eWz9OBuoI6Zo2Th+HSpQwgTeXFnPBE38xTO5cATYIaIiRgZaOSIeQzgGQdS/sVgFDy1Tp1qxEAEcGDVmnwELdF6BhZJQoIwQxByNcAojNTG+rT5kN1qiLmTpLBxbRj6Kot/xWANJRd4c9B/HuhdikRQGgWSHxwFAyXGrACQgBivnQTzLW3wFxzPb8mGd1Xzl0GHSUNhp1QVzd011dy2xtdkz4fiiomrw21rAnAUPgrAGGVRApQpQGE/r7E9ycNINIQQm1aPFixthitlOZVX4KWhnK01FShrrgSm002wkDDEAY0uFHNjEMGKGiA9q1csBRH4/awSb+9qoi9PmTSL8u5iJzTGcg8fBjxYaEI8/GFq40dtlmsh/FqfazUWAb1eUugOlOFhx4SnNDwQ6rZ05V5nSevwtG+NJNETNEiaKDWLkrRIi+JzDjymMhh8vfTMfl7GW71mjJqMiZ9PxET/n08po6eApkxsphKKspoUk6mYdo4WW7rIjAhQJGfIIeZkxUwe9oszJxCqskMKE9VhOJEOchT+xcpLeMEBYaASE5WGfOU1bFM2wCGuuuxc7sbfFzDsTcuFWcz81Fc1IKmxn5cu/EzBu68xcC9IU7s6ntISus7jvxtHXzDiV0tklkirb0v0XLjBWiVVk9om1QJUR1hhUQSQUwxxAQ44sR1ihumbQKO1t7nDB/0WNxP4NLe94JLgJjnDAikkIjAQSBCLVutPS94ld4vqh7SKx0X39vXACKCkmiC77jxMzp7n+Jq30/o7v8Z1wae8s9smgx/9+FLPHjyCk9+GcLzV+/xZhj8++79J8k37PSFHIQbXRp+yPXpgzDXhMzykk4uuiGnKPnPBvi/dnv+vweASEMFzVf5uqSP/9b2X/sT/s8+RgAyJIlibm26Cnd7H3jb+sHXxpdN6H47vHmuhzSA2BptAAEIxfHaGmzETt2N2G30I2yMN/M35T7bXRFmSzeLofDa4Q0DbUNuA9VRUcPy2YuwRFEV6w23wMM3ngHEO+wzgOxNKWbPB6keNMWcWpxIXaD1TG4Hsgq6GUBSsxpAdb7oGsfvVrU95gje4vo7uFDUjf1pxYjYlwX34KMMIAlH83A4s4KVkXP5nTh+vo7PK6wl9eMRaq8+Q133c15pu6KNIOQRarp+Ganqzp9RUHcbZwu6kJnbhvNF3QwkWaU9oPYsGoKYnlWHmOTzsHEMgaHFTpit3wnLDTuwY7cTvP2C4e0XChdPfzi4+GOXvTe2W7vDwSOYwSMyIQVRicfgGZSAhEOnsSf5FPYezsLRU4U4eakGF4o6cL6gjcHibF4bD188ldfKf14y4BM4kYJzpXoQxY33cKX2Fgob7yG//g4uVfSBWsrEtrKcygEe2EifKYHMmSutOHKqFImHLiA55RKiYlNgb+eHdeY/YqWmLg/ZpZ+ziuOmY57MLCyaMRfq8nOxTHkhdJfowGKFIXaab4HbdnsEO/ryDJEIN0rGikS8H0X2RnKbFPlECDpItYiSxPKGuwZz5C6pIQQnYosVze6g4YLBjv4IcvBDmGMAx/LS80ZAg8DCJQTBjoGsgNDwS3oN9pl4RAsKiHsUp12R8iGoH0LkLvk8gl338ByPELdYUIV5xCHcO4GBI9J3L8QiACHIoOKoXYrb9RRSryJ9k1gNiQ08iNiAQwwlBCACfBxFmO8hhPoc5GIo8RMghECEZoQwmHAbluAHIU8IR/MGn0RC+BmGDwKQ6OBTXF+DyB8ePnyIkpISVFRW4+atO5xgde/+Q1zr7UNlbR1y8osYRt5/AHpuDKC6pgHtHd149XoYN3oH0XX1Gnr7bmJo+BM6u64jJDwA6ZmpKC0tRX19PZpaypGWnoyWlia0traio70JtTXl+OXnp2htbkNVVRWSkpJRU1PH76O6pgy5eedwradFiLr98AENDU3o6GhD5ukUZJ7dh+AIawSEbUNu/lFUVRWhvq4Sg3eacCjVBza2ati1az6sf5wHZ4dlcNith7zcFDTXX0CI/xaGDzdHHTg4LkN8giMe3+9FyuH9PJk9JNQZJ9L3I/tiJu4O9uLlsycoKDgPB+ct2GVrgtDQXQgM3IGEODeERuzC/kPBqKguQM/ALfTfeSlMQr8P0JCyzjvvOAnrfwcAoVYv8oB03aGY4PcQAWTlImOsWKCP5fPXcGuLurIaZk6WBQHI/Frv1QAAIABJREFU1YYaTjsSbyDFVbgxFVQQwXtA334LjxskABIZEMy54jJjpmDyD5P4hmzsn8dg3F/GYvSffuAa9+337BNRUZQF3UwTgFBKFX1jLty4ku/hc4kAQjfCBCA0BbypvBSxAeFYq67LsbL0LfmaBWugM1cHGooaUBwjByPtpWgtK2YIaasoFVqLakQlp1TSjiVMSqfUraqCCyi/ch5VuZdxIfUE1q02+UIBEQHkc2uVoHyIICKCh7iK+6U9IIKSIgAITXEnBcRwoSErIAQgarIqUJksD+Xxk5GVevRXAMLxuyMAInxGwo1/CUPWtcZGJIbG/ApAzLQ3wlTdCqx+qKzG0lka0JyxELPHT4O/vQMDCLV2iQDSTCqHBEAEaPgMIC215aDjIoCI/38wJEpmu/xNAKkqYZ8IxTUTfFA11ZWiia5dXckAYm25A9QuxrNRNCwYQghETLRMsWbhciSFh6C9Oh/N5TloKstGc9kVtFcVoqu2BG2VBbjaWMEG+Y5aSggrRm1RLv4/6t47qqoE6/atP997Y7x3+96vu8wJE+aAGUQRAyaUIEmiSpCM5JxzzoIYUMyKZCTnHCQjmBXMOYeqmm+stdmIVlndX9/bfb/rGGvswzmHc0jC/p255pxFGedw/lgKjsVHI8zbEx62NrDYow89FRWobFbAtnXykF8hg1ULlmLFPCksnSXFbeyLZyzmhK7FVHw4benwUIzwnIkLOD54+uhZkBw3l+ODZwwZ4MkIP3XMNEwbOx3TxtL/h8mYPHYiJo+ZjEkTJDB5wjTMmCLJCsuMSTME1URCEgunzwEZMBdIzGIokZqxALTiRYZ5+oM6Z+JMzB4zhTP6F0wUVrtWzFmC9SvWQ22bOvbqmMHVOQAhYYdw4lQu8ilSuPUW2q4+YX9J/+AnhpOb97+wN6z37kdemSJQICARoOQdqyisplAy1u3P3BtCLfItBCE33g6vbtEalQgk4pFghIFkSJEg5USEEfZ7DHlEWD35zg9C140EjpGXRUVEXNH60VFcAaNyxY4br9B+/Tnarj2DACQvIQDKK3T2vRgyw78QkrruvMCNe6/w4Ml7PHr2Hs9ef8Sr9585dOTTr4Klnczw9HeRhQACER56PV6AC1JNfvzv/wwAEYHkj+Bj5HU//jz/dbfQ1/vz0Ne9s62Pm9DdrbzgZeENj/1u8DRxgYeRAw5omcBGax+sNfeyAmK6czesVPRgoaQH0x26MFfaAxNlXVhrGMFt3wH48fu6wd3EFWoK6lgrtRoblsjwCSsBCAVOuHnHw9YzEZ5BJxEck4mYQ4VIPFaGQ2kVbPQmAOE0qqxWnM1pQ3pBNzKLr+JcbjtfTz4MeptUDwIPiuAl+CCFI+xgFgIpTetQLl8mIDlxqQHn8tqQV3kdBCHkFalofoiKK4/RePUdGq++YcWjpvO5AB3tz1Db/gz1Xc/Z1F7X+YzVElJO6HnE3pHsiuvIq77FCgzddvRcOfzDj0PXyBm79xyAlr459pnZw9bFB64+IXDxDoW7byQc3IJg7eAHJ+8o+IQms+IRnnASrn7xDB8RSecRmnAGSWmXcex8GdIu1SCjqB1ZpT24WNDOaga1wBNE0dpZceMAKzLZVTeQV3ubwaOwcQDl7c9Q1PwQpVeeoLjlEUqan6Cg/gHyaweRW01rZV3IKO9DVuU1nC/qwqXSblZLLhZcQdqFKgYSv8Bk7Dd1w/atmlg8X2YoiGQ2h48snCLJ0cArps3jF+Ko92WnzAZobVSCsYouDuiaws3EjkGCYCPIyZ8nkGDBzh/h9v6Isg1EhG0AYh3DEeMcyRNiFwwaggoyuROI+Nt6M2z42njDz8aPAYWAhu4jwocIORQRHOQYiEBnWrkKgZ9jMPydwuDvHMnj6xwNf+do7u8Qk6/IaD6cauUagxC3WF6vohUrcWjVKtgtAUGuiTzUhk63iUdxFSvII4kb0SP8jzOMiIoIAYmPcwIPKR8igFABIaViiUM+EFrBonUsGlJChtWQwLPDashP9Ovy1u1B9nfQf+bnb17g46+f0N3fhYtZF1BWXYqT59IwcP8ePn7+gFevXqG//zoePXrC8Xcv377DwMNHoDWsdx/eorq2Au5ezmwip1/TtNZ1+tRxPHp4H9f6+lFbUwXq+Xj+/ClevHyCN6+fITPzJOwcDHDAThu+/lZouVKI8xeSUVObh7LyDNTWFuL2nWv49OkL3r/7gpbmLmRl5eDhw8d49+YjykpKUVCUgYBAe1hbq8HFWQumJnLw9tSEr88++PvY4uXD++hpaUV1aQaCfC1gun8L0o4HA7+8B375glNnj+FI2kEkJYchJsIX504dQsnlLBSW5MDOyZSTtJKSPGFlogFXWxMkJPqjubUcPde6kFNQwilYfbd/ZQ/ItUfgQkDq5PhfASB/bwWLlBB6rs7BL39YRPgjANkqLQDI5uXbh1ew/h6AEBSIwMEAMpRORdeRCbq3pRkRvoH8yi29sjtfYj5mTZiFqaOmYua4mZAYNQnj/jIak/46FuP/x39g0l//gpOHYhg+6FVycWWHTqjFk1o60tt0QksAQvdjxaSqDIcj4rFjDUXWqvCaDsXXbpTaCPn5clg47iuAXKkoBQHIsHGavSZlw54Qel6O/i3OQk1RFhqKLnMPyEgAobhc7v6QExKuCEJ05L6uX4mwMfIogshIPwj5R7TXagrejxEAsmP5dogAskxiDqjw6eLRFHTXVw4rIHVlOYKvojyfCyBFSGP1o6acAYQUkPigyO8ARB/q8npQXavJKsLWpVuwbp4sZGcux7wxEnAxNcPVppqvAEjGdgKBPwEQul1cwRr5vRJh8R8BEFI/CECo5PJKfTkDSFMt9cdUo6m8Hua6ZlCV28U9JgRPBGw06us1oCijgChfd7RUZKOh5BKay7P4snDMZSgRwaSpLJsBpbUyD1eq8kFv1xVdQn1RFqrz01GZe4EDCMgDVJJxDuknjuJYfCwDire9I6z3GUFPRR0qG7djs4w85JasZlPqslmLsXj6AiyZuQir5kpj+awVkJq+DAunLsX8KVKYP2UxD0X8kgJCR8mJs4ZXuqZOmInJY6dBYux0HgJ2hvafJ2PG2GmYNX46j+S4aZg5diroSNcRfBCczJ8uiXnTpmPetJk8FH9JTc0zJ0xntWUGvf+k2Vz6SMb4NUvWQ0VBE2b6NnCx8UN4WApSDl9Cdl4d6hqvob3nEfpuvsKt+58w8OQ3EJxQczzBCcHDSDDh2N3bH9By4y0a+1/xtFwnX8dXZUL0dgyvRo3wpwi+EkE5Ede1RGCh48j1LfEy3W/kiI/7o+PI+468LKgz1CI/FC08FDssQo5ogu/sfwqaruuP0HPzCfpvP8WNey9w6/5L3HvwGk9ffsGrt7/i3btfBRgRUmGHIeRfd/r9P//IIwHiR5e/BxB61h/dl67/d/4bCSBXu2/C2cYLIoC4GbvA29QN/hbu7Pc4sNuQIcRMVRv7lbU4jtdGfR93gpBHZL+yNqzU93FDutdee3gaOXNC1l4VfWxcJof1UtKQX7wKMnNXQktlLzz9D8HR9zA8gk8iJDYLsSlFOJhaznG3ZDgnzwfF4lJC1cW8TjZ9ZxT1ghKpCEgIQEgRoZNvAhBSAdILu9hgbu2WAJ+IM3yZ1q5oJet8fjuvZ5GykVnWj4K6u6x01PW8QcPVd2jofS0oIZ0vGDyaul9y4EPP7U9o7nnBimJj1zOUNdxFUc1Njv6tbB5EbtUNZJb18cdBq2Dpl9vZIO7oGcem9H1mrjA94AkbF184+4TC3T8KwdEpnGLl6BEBv/AUXrWKOXQBQdHH4Rt6BPGHM5B4PAcewYeQcroIpzJrkHapCifSK5FX0Yv0giu4VNjGl8/mNPKxvOkOyhopgvguiupuoaT5Hsqv3Edx8yDK2x6hghSShnu4XH8XOdU3Udr8CC3XPg6rIgQtPHX3UNj0APn1A0gv6cfp/HYcu1CL5LQShMWcga1TKHR0rbF5qwaWLpAWXtyZNJVf7Fs4bjIWjJuAReMmYuGYSZAaL4EVU2ZCduYCbFy0AqprFLBXWRsOhlbwtHKBj7UbQuy8EesailgqJ3QM5chcAo/gIeUiwN6fQYIUlQA7Khr0EdKu7AK474MM6lRUSAoJNaeTJyWcEruGukaCnYTCQX+nENC6lZ9rFPxcYuDrGgs/0evhFINAR2o8j+EiwhCXONCEusaP8IIIzefsByFPiHsyQt2S2AMiwgf5RkgZCXKN50JCLiX0OsRrWRH+xxATnIbooJMI8z2GAK8U+A+tZVEfyEgAocuCCnIKoieETOkEJN/PTyMjDV9/eIPWzhZcLslDcWUeHNys4eptiwNO5jh24iA+fH6D9x9e8S/XZ08fo7y8HNW1NSitKsPdgVu4eq0DR1Pj4OF1ALm5Z9Hf38pG8e7uFty4fhX3B+/h5o0+vHr5FHfv3UR5RRFyci7g3LkjsDmwD5VVuejubkJu7kUcPZqIY8fiEJ/ghxMno3Dj9hU8fHwLRUVFuHghE08ev8D16zfR0d6CpPgY1FWV40hSLIyNlBEaaoNjx4JQkH8cZcVnERXihhNH49DeXI9fP31GRUkxvNzN4XhAF3Xl6bh/uw1Z2SdgZrkbDg7asLFSg+V+NUSEeeHTl4/IzMuAuo48cnOOoqIgDwXpOaDPnyCKwh5vDz7Btdtv0X9HaCbvpONDCFG73MMB9N6lIbM5tZR/QTc1ltNqFfeE/N7j8Z/xgPw9AGEPCCVkDQivdIoKyDYZoQWdAGS91AasXbj6dwqIuDrz9QRTABDRLC52gNAJsAAgrYgJDOdXjJfPWc6vGIvdDnMmzYPk+BmYNloCE/9jHCb9dTTG/rf/F172VpyWROszBALiq/Di8RsAGfIMNJYV4Ep1JU4lHmEAIfVjh6wStq6gEsL1DCCLxs8ZVkBGAghBiPDxfwUQeg7yP9AJPsX/UtRt8cUM6GxXh5qcMntAfgQgBCEjZySAfFVKhHheAVp+DCCb5suzArKE4mHHTsS5lCRBmRiKI66nFUbyg1APCE0lrTmRAbyUk6rI50JFhIkh0VDZoDrUA0IrWF8BZIeMMjZLKUBu7mrITF+KWX+bCHtDo2EA4e/1dwBC4EceEAoNIL/JlfpKBhQRQEbCBr2/CCH8WEP+D/pZIiVleAWrmhSbkmEAIQghBUQEkJbKRlgZWIJKJrlIcc1uQS2SUePm++0rNiHW34dTwuqLMxgqSAVpKMlEU0kWWstz0VKW8800l2aioYgUrrMoy0xDyaU0FKefQGnGSVRkn0FV/nl+f1JSmsvy+LFJUaFI6saSXIaUwosncfHYQZxIiEBCsC+8ba3hYGyK7bIbsHqBDOSk1kN2oRxWzZEFJXUtny0NMsZTASOZ4pfMWg7RDyK2vlPh4sxxsyA5dhbmTJiLmWMkMfVv0yDxswQPATzPEKAQpEwZK4HJ4yQwafxUSEyYhqkTp7MXhSKD502dizlTZmPOpFmYR2teFDM8eQ7mj5fEnDHTMWvUVEiOns7+lllTF2DRnOVYtWQtNq7bid3qhrC18YS/bzSOp2Yi41IZKqu60dl1H9cITu6+w62BD7j94DN6733i1U4CDQIPApBvhvpPhkZUUcT1LbpeBAvxOBIS6LofgYh4f1obE+Djq9fk622v0Nr/kuebj+n6G1ZuSL35/noRZERFRVRQKEqZTO8d/a94uvpfo+faK3T1P8bV6w9x/eZj9kmSIvL5y6/spfxzBeTfear+7XP9GUB8f9tIAPn2Uf4YRL6/z7/ybQIQUqPIs3rt6h24HPBmAPE092L1wtfcA37mbnDZYw17XRPY6RjDfJcejHZowkxJGwQgVioGMN2pw3DiqG8KB21jeBvawcfUhYvh9HfuxrrFMlg3fzmv7SyfuQQ7N2vC2TMedl7JcA9KYwWEACTpeAVH3FJCFSVekemc4EMEEAIOEUBoNYveJgWEIISUDbpMq1cOPinwDj/Nq1jkIzmd1cpJVmQaL24c5CEAoXUrUjya+9+hpe8Nqx31HU9Q1/4YRVVXcSGnAUlHc3mOpBUKl1PzcPR0MSh9KruoDVWtAyhtoAjg28iv6Ochj0X4wQvQNnbGbmNH7LVyh42rP1z8IuDuHwP/8GS4+8WBACQkNg2hcQRhaQiMSkV08nmkXSzFkVMFcPSMASVfXcipw8XceqSeLUZKWj6iky7AP/wYAngOIyzmOALCDyM46hgiEs8g5WQe0vMaUFjZjctV3Siu60NJ/XWUN91CQ9djBhUCmeySHlyuvIaqloesBpXU30d+7T1cKr2B80XXkVM9iOKWJ/z2mbx2nLhYj8NppYhJuAR3nwRoqhmDtjRmjqLG97GYP3Y8Fk+chGWTJbB0wgQsGT8eC0aNwmLqJxkzDnP+Nhqzfh7LsCI7TwqbVqyB0vqtUNuiCst9FojwjUZMSBIiAxIR4B4BT4dAuB/wgTdFQ9v7wpdXrXwQZu/PXR9hQ4Z0ISFLiN8d7gFxCGSFRTSiU+lgiFMUglwEk7m/69AalWs8gp3jhuEj2Dl2GELCyIDulsAgIpQOxoFM6aFkOPc4iHBPAUAivIQjGdLFIUM6KSWh3skI8UpCoEcS/FwT4O+WiCDPZAT7HkWQ9zEEeB6Dv8fXIfgQYYQghMsIfSkV6wyiA89y8hWlX8UGneP5iVapnj57hXefPuLTb5/x4Ol9nM84i/DYQASEecHW2QzBkd4MIJ09Lfj46RUePR7E23cv8erVC3Re7cD9J4OorivHwZQIWNvthoWNGiKjPODoZAJ3N2McT41E39Uu9PVeRVFRNt68eYLcvAxcyjiDlCPB8PG1wcDAddy9fQfPnjxFd2cP8vNzcfbsaYac9PQLuFyQiWcvBvDgyXXkF15Cbn4Oenq6QFG9BxMCERvpgNzMOKSd8MeBAxoICLHFxfQU5GYfQbCfNby9jWFhpYnc/LO4dacHFy6k4VBiKA5GOcPRWgXeHnqwtFCErZUyIkJIIdmKmGh33uktKCrE6XPx6O2rxovnj/Di8XM8fPAUN67fQXffVTS39/K+NRUR9tz5lX0XlEbVcffTkHeD+jr+eQD5Mw8IwcePPCBkQicF5h8BEPnF6/8pAGmpEwoK6eSRVrC6m1sQGxLJxl/ZxWuForn5a7h8jtdWpi/CgqkLIPHzZEwbMwl/+3/+L1gb6oFWZKjlm05YCTxoCAjEE1hRAaETVjItiwBy4egZXsEiAFEkE/oQgNAKFnlAxBUsEUBEDwipN03VlIYljvC8dIJPAEIn8hVZudBV1IDqOmVorFMHAQgXEo5QQL6FjZHrWAJwkNpBQ6Z1cdi8vkaTVRD1EQqI4rJtGAkgc8dMwJnkRDaHi3HEIwFEMO1/CyDkdSEASQqLHQYQjY36XEJICsguWQ0oSStj85JNWDNbGjIzpCD51wmw3bsPfc0UPCCswNH3kxSO703oIwGEIITa6QX/iaBQid+v748iyP4OQERwqi1Ga10JWhrKebWrqaoCbVWNsNlrDSVZZaivF8z6SitVoLhsJ3asVMSGhWsQ6OzAK1ekZDTR941M9KQOleSgsTgbreX530xLWR7fVleQjsocgpBTDB90LM86zVOTfwH1hRdRV3AB1ZfPoabgPGoKzvI0lFxEa2UW2qpzho4CpHTVVsHB2Bzrl6wBeZA20c/h0i1QWLUVsgvXCJ0ny+Wwct5yrJpPaV3LIT1vFaTnLMMqySV8XDlrCegEZ+n0xVgwZSEWSizi1S5a76IoYfKeiFHCU8ZMg8So6Zg6WhIzxswBrX5J/G0Gpvx1Oqb+PJM9KXS76D8hA73klFlcpDabCtWmzuRVL/aiTBa8KOQ1IY8KqSZsvB8/k+OL58+QworFsti4dhvUVQxgaeqEQN9oJMafQHpmJQrLOtDcPoi+m69xY+CDMIOfWT25evsDem+9Z/Vk5GrXsOeEI3oF07moPgyvV41IvBJv++Hxd8qIACTiKhgdCW5GqjPC5Ve4cvPriAD0FWLesDemrZ8+xvdo7//A03HtI9jQf+0Veq49R2//Izx58Xm4o4S0APKKiOtY35+IC7d/f+2//u0/AwzxNhE66CheR8c/+ife/ke3/auvow9JLCK8c/0evOx94W7lwSZ0WsGiHhBSQCiK13WvNVz2WMFS3QAmSrthrqzHBYUuepaw1TSCm7E1Qu3c4GNiC29DW7jqW/H6lsFOLZD/Y8vy1di8TAZr56+C8hZNuHrFwdH3EK9gkQISd7h4GEBSz9UN+z5E7wfBBq1cEYBQWSABSFZJH6df5VdcR1HNbWQUdsM38ixCEjJ49YqUD3FVi9KuyPtQWH+PX/XPqbyFmranHJN9pf8lCit7cfBYLryDDnE3iaGZK1S1TKGiaQx1HTOoaZtCUXUPVHabQNfIFnpGDjCycOfY28NpeQwJ+WVdqGi+jcziDhw5WwIrlwhoGTnA0MYbLn5R8I88BK+geIYQMpt7Bx1EUPQxhCecHgYR/4jDiE4+y9G7IdGpcPWJgV/oIXgFJMDTPx57TJywd78zdPbawtDMGUamDjAytYfuHkvsNbaFkbkTLO28YGbrhf02HnDwCIWbXzS8AhP5cSITTiHu0HmcOFuA8xlVSM+tx+XSHhRV9aOsVlCTiuvuIbfqNk9R4yPkVN0Ffb0yivrYwC+CCK3RbVNQw9pla7B41nzMnjANM0ePw9wx4zBvzFgsGDsGi8aMwcLRozFv9CjMHz0Wc8eOxZzRY7k4kRrgJ46fhFmzF2CXhh7iEo4jK68Sl4uacSm3BhcuVSLt9GWkHLqIiLBkBHpFwc85BL52gQh0CEaYcziCnMnTEY4w1whEuEchwjUCkW6RiHGPQpRrBEfxkgmdACTUORqhbrEIcYlnlSLYJRHBQwAigod4pPuFiR0f7gQe8UL/h3vCEGQkCelYHhTDe3B4DYsuE5BE+h4aTs6K8ktBpP8R7ggJ9TmMMN8jbFL3dUmCv8dR+LkfhY/r4eHxdTuCALcj3JROMBLidZz7RKhRPcL3BCL90hAXcBoJQWfxE/k2Skor8er1W06TuHH3Jl68fYmHz+7jzMVT8A/1RllNER4/u4+BB7dx595NFJVcxunTJ1FbW43O3h7kFeUj5WgcImN9EBZtC2tbVRibboWrqwEKC4/h2NFQNDeUo+NKI+pqK/HwwT08evSAo2zv3utm5ePKlTp8eP+aG837+ru5mPDNm1d4/+4zPn8C+1N++e1XvH77Ap3dbThyNBXJyck4efIQzpyKhp+nJpLjLdB3tRARUS4IiXBEYKgd/H1NkXY8FK0tRUhMCkVeWToGHt9EaVkBsi+kIdTXElb71sPTdjPC/XRQXXwakSEO2GsoC0dXLVy6cAKhgX5wcjFHQLAdPIMskFd0GmXlhejs7ERZRSnqmtv4FUH6g3TjEQTouP8ZZEQnOCAI+GpCF2J3xevJTE4jvP1VCRmpgPwZgIjvR8DzfQoWmdDpuX+0gkUKCHlARiogiyRmImGEB0Q8cfx6Qil4DkQFhACkiTohhgHkCuJCYiC9SAZyyzZi3fJNWLVgLaTnr8WKOauxbPYKVkVmjpvOJUN/+7//b5joaLIXgPbz6dX8xoqvEELPK5wUCw3sBCDNFUVsQG+rrkbGiQvYIbcTimuUsUVakVOwGKa+M6ETULRWlXGniWhCZwCpKeMkLFF5IQWkpjgbdCJfmZ33QwARlYzfA8hXpYPWrnTWaHJaFkEHAQgd/1EAmTN6PE4mxrEyIaZg0ZEghNWPcgoHoO9HKSs61NUhAkhyeBwbKLU2a+N7ANm5Som7RmRnrYL09MWY+R/jYa1vMAwgBHttDRV/F0DEFax/GkDYK0LKTRl3yRCAtDYS+ND3qRLt1U1wMLKB8uqdUJfTwM4VytgqtRUb52/ExgXy/LH72Fqjs6YY9YWZPAQeBB2kXtA0FGejsSSH4WTkddT3UpJxhgGEVBBSQAhAqnLPgeCEhi6Lq1ukqlRfJiC5AFJb6G060hpXdf4lNJUUw9nUBoqrt7MfSVFGGdtldmDrqi3YJrMJkb6ByD17HieTDyIxLASetrawMDCAvrIyVDcoYIu0LNZJrYL0/KVYOXcZls9eApn5gnJC/2eWzFyBxbTaNW0xFkxdhPkSCxlSJMfOwZyxczFrnDCkoJB6IhYwUozw5NFTMWH0JJ7xYyZjwtgpmDhOAlPGTxVihcdNB/1/JHWSIIT8JeKQkiIOlTYSnJC5nuKIabVrwfSFWDlfBhtlt0JNcTdM9ljDyzkY8bGpOHk8G6Vl7ahvuIaO3se4fuctm+IJUq7zUCP8W07PIuhovfqK10Vael9+Y0Sn2wg8yKAuzu9AZMjgLhrd2268BM2V6y/4KKop36940e1/NF8BRFwF+5qwJaok9LGQMtJz/TU6+x7h4dOPXHtIr8rTiTHZ1f9PBBARKr4HkB9ByL8aNH70+PTxUFonfZkHbt2Hv0sQPGkNy9SdU7AIQAIsPRBk7QU/Sxd4mznCQdcMdtr74axrAS9DO4Qc8IGHkR1cjQ8gzNELQZbO8DW2B4EJgYv+NnVsXb4W21esxrblstiwSAZKG9Xg6BYFB59keIWeRmhCDsiAnpRWyZ0fogGd4IN6Ogg8aLJL+9l4Tq/GUwoWAQglV1EHyOXKGziV0QT/6POsglB7OhUZko+E/SNl/dzrkV9zF3nVd1Dc+ACtfe9A0BAed5obzTV1baClY87pVJq7jaGtawotHSNoahtCVcMASrt0oaK1Bxp6xtilawglLQOo6RhzkpWesR3cfONx9EwBsgpbkF3ahuC4U9A3d4PRAR84+ETA1T8a9p6hsHbyh51bMINBaNwJBEYdZR8IeUDC4lLhF5YEO5cgGJm7sIdku4oedmkaQm+vFYxM7Hj2mzny0czKBebWruwz0d5rgd17zGFgcgBGVk4wt/eA6QF3mNDtpg7YQ+8VhfuyAAAgAElEQVRr7gRTazc4ugbC3oleJE9BdMJZHD9bjJyiVuSWdKC8/hYqmu/yuhmtt9FqGflccipvIKO0D/T1P5vfwdHDZLjXNbCGyq49UNiohNXL5bB0jhQ3u0uOHocZP4+C5N9GQXL0GFZJpv88BlP/Ogozx0/G3BmzISu3EXv228DZNxwBkUcQfzwbOeU9KGm+g+KmuyhtvI2i2usoqOhBfnEHLmXWI/VoPqIjTyPE7wi8XKPh5RQJb6dw+DlFwNcpGMEu4QinLhKvGAYTWuciSAl2iWZfB0EHm8gZQOJY8RBjd0khIR8IlQtSvwddJi+IOCP9HqSKcAGhdxKb19nAPnT/SG9SQxKGb6eSQmpKD/YkReQQAwh5QHzdDoOAgwDE2yVlePxcUkDj75KCANfD8HdJ5gl0Tub+kAivVET7puGnjx9+RXdXP+4/eIIXL9/ixcvXLCE/fEa7wP2493AAtwZu4+qNPpRVl+Pe4ABu3LqJg8lJaGhs5ld8SAWITQxCQrIvzpxPgJ2jFkzM1iIw2ADtbaX49fMrDA50oLI8Bw/vP8DLZ2/ZS/L502949ewLfvsMNDe34sHDe7hxswc9vVfQeqWOj7/iHZ6/eoja+hpuUx98+AwnTp9DYVkRBh/eQEtrKa73VuPyxSQ4mKkjJsIW/kEWMDRVgZOrESwsdvEaFvAeX758QUffPZw+n4OwiGDkZ59GpN8BWOtvhJeVHKJ9dqMk8yS8nK2wx1gWgWF70VSfj4KcdOTknEFYtAucg7VwwFMFR9Oi2JeSkXURl0sqGEBIASFYaL/1Cb0PP6P7/sfhVStevxpewRJTrX4b7vXgdawRaVf0ODQiiIigIR7F6F7x/f5RD0jfwGfY2ARzChYBiMLKnQwgG5ZshNwiWRCAxAcGoquhhk/0RQARj8IJ79c1rEaOtC3k1Zn6qjJ0NbUiPjQWq6VkIb9CAfIrNmON1CasW66AtUs3YuU8aYaQhdMWYtbEGRj/l7/AQE2ZAaSmMAcN5eTFEBQQUkEIDEYCCKkfIwEk81Q6dsgrMYAorNyGLSu3ggBk9VxZzJ84B8rr16OlrJgVDQIQiuGlaawtQWNNGSc9NZCiMqS6EIBQGhatYJXn5EFvhyZ2yauw6Zkay0kB0Vo7Ut0Q168EpYPUjm/WroaAYySAEJRoy2pht6wWSAFRkVGD8iplbF+6FRvnreMVLDKGzx41DmkJscMAQirI9wBCICj2mhCAEGj1NDbjUEQ8lOSVoamwG+ob9FgBUVunwwoIqQebFm/AasmVWCGxANP+MgYWOrrDMbwEIOzHqCHPzLcxvKICwurIkAdkJIB8v4pF3zuCSPHn5xsFZASAUDQyR/E2kSG9HM3VFeisa4Kj8QHslFbErjWq2L50OxQWKkBulhzWSMpg8XhJeFqboaM6Hw1FGbx21VyaDZrG0izB80F9KaSI0FodD0FJDgcNlGaeRXGGsIZFCgitYNFU551H7eVLqM67yPdtKs0DTV1hFmoLstFQnIfGknw+kl+otigfzeWVcLNyxjZpRSiv1RBGThUq8juxedUapMbGoL+lBlcqC9DbVIb+1ko2ytPXp7IgB/npZ3HmyGGkxMQi2MMPe9R1sG7ZWmxYsY5jQNcsWstKypr5spCdtxoyc6SxYvZKrJq/CkvnLOOkLkrrEhO75k2dz/G/c6bMFXwn42dDkprgx0pi2ugZmDpqOh+njJKAOBKjKcFr6pBhfioo0UsEk1kThDQuXukSm+OnzsOiyZIcYkAm+LnjpmLWmKmYSd4Vuv+keVg4exmkl2/Ati0a0NUxg/UBbwSFJOHYiRxcyqlDZeMd0G46Na9fG/wNFGNOx6t3v4D210X4oGQsAhRxxKSsYRD5DkDar7/EH41YdCiCyu+P376fCDJtN57j+6HHp8ejJvuOvie4//QzPo1oahc0A1EF+fY0eui8+dsr/w1viXDxP3P8N3yY/9BT0OcgKiCDt+8j2DOEo099LDx4fcXf0otXsMgoHO4otGN7GtvDe78j/MxdEGzjiVBbXwRYujGA+Fs7I9jKBcEWrnAzsIazgRUMtmtAUVoOO1atYQjZuHg1dqxXhrNbJJz9BAAJic8eiuCt5O4PUjdI5SC1g9amKO2KjpdKrvIJMMXxUgoWqSIUo0st6GUNA0i/3ImI5BwcOl2B6JTL3CVCj1NQfRuXa+8xdFS1P0dD71uGEIrq3WfmAX0jB+jvPQCDfbbQ32MJHT0z6OgYYvfuvdDU0oOKqiaUdmlAfbculLV0oKSpDVVdfezS0Yeazl5oaBtCU98U+kZ2UNe3goNnFE5lkmejHBbOgTB3CoAtgYdLAKyc/WHp4AsbR38ccAqAd2ginHwiYO8eggMugZyKpWtkA1UtIyiq6kNZjcBHHzuUd0NFTQ86+vthdcAVjo7ecHEPgIWNG8xt3WFm5w49ExvoGltDf/8BGFo68nUEITSWjl7sQ7Fz9Yetix/s3QIYRsxsPfi57VxDYe8WBmevGARGHENSag5yittR1nwLZHbPruxjBSmr6gbOFfUiveIWUi42wDPyFBx9k2DrEQVzW3/oGVhCeedurF+zEbJLZDBPYgZmjJ2IKX8bA4mfx2L6+ClYJDkP8qvloLRDlT8f39AEEHwFxKYh4WQx6DnyGu8hv/kBMmpuI7vuLnLq77B/hcz25bRGV3sHBWV9yM1tQfqFSqSl5iExhszaiQjxiEGIZxRCPaIQ4RmDENcoBJBaQnBB/R2u8RBWsBIQ4EJlg8IIECIASJhnLCK84xHpk8DHUM94IY7XnSJ64xksOAHLM5FjecO8CDbiOTmLUrMIPghaWA3xHkrI8j4kwAetYHkIBnQGEPej3IROq1ikhhCQiADi45gEGl/7BHjbxsHrQCx87OIR4JyIEPdD+OnZwAPcvnYLZVW1qG5uxanMiyirr8HlwgK0t3Xzqwuv33zAq1/fILs8HR5h9rh6sw1dHd3o77qJ589f4t2H91wm2NndgQO2FnBzd0RsXBgqKgtRX1+OZ88G8fjRAPJyM1BamI/Wxjp0t7fhl48f8PLlS5Z56+vr0dXVxb946JWXR48e4cmTJ3j69Cnu3r3Lx/fv34NSu86fP4/BwQd8XypN7O3rYkiJjg+AqZUGbJw0YWKpAFPrbTh2PARFxen8XB9ef8SbZ6/QUF2Bo0nhiA52w+nDcTiTEoHjKS6ws9oENZXFsLVShbGREhLi/PH0yX20tzcgNsEXHj5muJRxBIHBdnD11EXfjUrcvNODrr5buH7nHQhAum6Rt+M3dN8nAPnMgNE9CFYiWI0g78eAYBYXo3RFiPh7RxE+6Ej3FSGFjvS2qKaIj0Pwwh/Lvd/ARYT3PnNUsK1NIDZIq2A7dUFIq0BhGXVnkAdEGgunTEOsvx+fjLaUC+3W1HAtnkAOH4eiV4WCwlKO5G2treIiwsSIaG4p3SS9GQrS26EgvQNyUlsgv3QbZBfJY+VcWVZBFk2bj4l/+W+w1NNCd30579hTuhW9uk8n2nTCLRbajTyxpZM2UknaaquRdfoSdq5XxjbZ7dgsvY1XX6iobvVcGSyYNBvK8tQDUsZeAzr5FT9+EaToschHQVGzFMfLRnRa3ynPR3lODvR2UFO4Cq8AkfFZc706NOTVoEVdHuu0QJ0eNCM9IGxMX6sBPTlSPzSEWafJ99Feqw4azbVq0FizC2qyqlCRVoIK9Vss2YxN8+WweroUyIQ+4+cxOB4Xje7G6uGvBftT6PMvKxBAjFrIa6h/Q/CANFeWo6uxCUeik6G8XmkIQHYLHop1u6G8Zhf3aJBPRnrWSiyZtgAS/zEaxpoauNpUxY3m1GouQAV1iwhJV/R2e0MpD3tAaiv4699eX8HPTV9D4WMoE0IKhuKTvypnQpSz6A0ZXqkTSw0pzKCmEG0NQ2b06gp0NDTD0dwOW1dv4zx+haWbIb9QHjLTV0Ka2s5HTYbT/n1c1Mi+jzKhrLGxPAf1pVlc3EjljTTi26RokHJBXo+y7NMoTj+J0gxavTqLiuxzqMq9wPBRW5ABGlJPWEkpy+XuGUpJow6a+lJ6jhxUFV9AZeElLoh0t7FnEFbdoM3lmCrrVLlxXlF2Kw6Fh6GLVMKygiEfDEFZPpqqhIJGKoDsaCzj6W9vRlpyEjasWofta7Zhq8wOUFT2phU7sHH5NmxcvgUbllMxowIUlm/G2gXrILdwLTYsWY+Vs5bxCteq2cuxZKoUls5chiUzlrMfZeGUr+ld5D0hFWWuxBxWM2ZPnI1po6exejJj9ExMHzWDPSiTf57EkcKTx0zBpNGTGU4oTGL6mJmYNW42KyLkNSFVhB9r8kxe85o3Yx5mDl2WnCLJpngqbpw6agpDDXlSyLi/jk7o1mzBHlUDOJk6Isw7EscTTyM/sww1FR3o6rzHkcKsntz/hGv3P6N34ANHnLfffY+mG694Gq+/RH3/czT0P0fT9ZdovvGK5/t4XlG9ILChNC5qWe+8LqRiUTIWpWQJQ3Dxgv0jtJZFK1yknjRfe/11jevaK7Ree4rO60/Qee0hx/kydIh0wRFZwiv0vzujFu/zuxv+dVf8GXT86FnF9/mj2+m2/93/xB6QwYHH8PMIgY+DHwLsA0ExqL6WnvA0cWL4CLJxZQ8IJWA5aZsgzNoNEdZuDBwh1q7wNj4Az30W8Dcyh+9eE7jrG8JZ1xDaCipQWbOFV7AIQjYsWYUd8jsYQNx8j8I/4jzC4nN4BSvlZDWvVpFng4zmpH4QhIgKCJnQ6TIpGpSGRbdRCzpN1ZUHOJXVyOV7lHiVkFaKi0VXkVF0DQVV91FUO8At5zVtA0g+lQeTA27Q3GPGJ+2kGGjtsYCqtvHwqGgaMgSoaO3DDjV9KO7SYfVDWV0H2gbG2K2/D7u0dKClqwc1rd3Q0jWA3p79UNMxhLrOfpjbeSP1zGWExqRhn5k73HxjeeiE38LeiwGBntfU3BmWFq7Ys8cSuqS4aBlh505t7FDSgbKqPnaq6kNFzRC7dEz5BN/RNxauAcnwi04DNbsHHTzDE30sG1FHsxB88CISThYi6WQR4lPzuQ0+JOECYg5nIizxPPyjjsPJNx6WjkEwt/djGLJy9IGDeyCDibGlA0ysHGHnHgAXn3BEJp3AuexKnL/cgKzSLmSUCVHIhQ33cTK7DZGHLzP0UfxwUNRJWDkEY5+xEzS0TaCkpIMtW5QhIy2PlctWQ2blWsiv24Itm5WwU1ETpDIRkHlHpiA44RTCks4hLjULhbXXkV97DYUNBI63Of6YVugo7pgM/9THQr0sZY33Qb6VsvpHqGx6jNK6+8gvvYYL2W04SoWWhy8j6XAeEhMzER6aCh/3OHi7xcDbMRI+zhGgVnMypAfQetVQ7G6YZzQivGMR7hXDxyjvBER60fqVABXUfM5JWe7RIOggpYNUkXD3gzy03hXhkYQYr2SEucSB3j/aJxHRvsmI9E4Wygy9UlgJCXA9hED3Ywh0Pw4/t1Qegg9RESFVRAQRUkFoAmk1y+0IglwOwd/xIH4avHMXL5+/wMDjhzh8+ijsPG1gaKkDXX1lVFZeZgmZwODuwwG09bcjITUKycdiUFNbit6eLly92sMJWDduXUd2bha6uttw8lQqbt3u5xjdwYFbaGqsQXtbE+7euY53b1/i86d3+PTuLX6j3Sr8is+fP+Lt27cgwPjw4QP/TiMAefz4MV6/fs1D6gX9wqPbKYnrw4dP3Bfy4uU70Lx7/xklZcUIj/ZF6qkYpBwLROIhH1C0Lpncuzta8PzxA3S01OHIoTDYWKjCdN8WOB/QQ/qpWBxJcoW3uxacnVWw33Qd9AyXYr+VPKITnBCb6AFbJw0Ymm5DYfEp1NXncUIXRQzfuNXPJvQbd9+zCZ2a0MlzQfDROfBxCAoIBIRVKDaf/5MAIoKFePxjAPlqcBfARIAQiuFlE/q9zyAA2SijCsU1agwgtIL1RwDSXJbPJYEjAUQ8oRRPJNsaS9FYVcBDK01djfVIioyC/Iq1UJBRwMaVW7FWahPWL6OkrW1YK7UBaxbLsyl30bR5mDZmFFwtTdDXXM2vMlO6FZ38E3z8IwCSfSaDAYS6QLbIbOeTs3VLNvArxJT7rbRuA5pLhbWtPwIQ4fMhRacMjRXFDCB0kk8fQ2lWFvR2aHG6FnkQaAg+/hkAGQkoIoAQhKiv2QVVGWWoSitBcekWBhCZaYuxlE7q/jYax2IiBYP+UBEhARID2N8BkKMxh4YARAvqG3bzx672BwAiNXU+pvyPUTBUV0NvY+UwgAiAQN0i5QwU9DarH/UlQ3BCYFLOINheX8bGdLoPKUn0MdJ1dCQfD13HKsiIvhDx54ighWcIQIQ43iEFpLEFLlaODJdUCLZRahPHK6+YugzLJy/k1TF7I4NvAITgQwQQOn4PIKSMjASQkkvk/RDgozLnPKryLjJ4kKdE9JUQgDSW53H3DMEHddCIAFJTfJGjm0mV87R15J8VtfUCgFBXidoGdWxfrYCD4aEcB0z3EztVWqupTJLCBCiGOpufo6EsF5311TiVnIytspuwc50SdqyljptdIMVyq4wSD/2sE3BT8SaPtAI0N6si1pf2ir3Yj2K6Wx9a21U5tWvdUllO7Vq1YDmWzFoEKcn5WDZHiodLu6YvhtT0JZCSWMIrXfMmzQcNwcWsSRQRPJ1jg6njREjpkmBgYS/XaAkGEIKQyT9PxHQqZBwnwQBC8EHvKzlxhtAcLzGXo4TnTZnDMZhzJkuChvpOSBElDwqpNgslpbBsvjQ2rNkOtZ26MNvvCB+vCMQlnMSZcwUoLmtDQ/MttF99jKu3Xgt9J/c/cWIXlQ9S5C4BBO3Ht/a9QPPVlzxN/QJE0LGx7yWa+l+g5fortN54zUOQQcZ1OrJnZOjt1mvPQSOudAnqxwt03XqD9r6naOt9gAdPPuAzrV6J6bt8fv7HCghvZ/2bz99FmPiz4/dAId73++v/q7xNrSv0Zbx/7zH83UPgZecDHxtfcNSphSd8zJ3hbmgreD8UNbkDxHG3MUItnIcBhNauPA2tGUCCTa0RvN8SnnuMYa9lAL2t1D+0hf0f25bLQG7hMiiuU4SLexQIQHzDzjKAxB8pwZHTtez9IPggwPh+BYsUD4IQAhCCD7pMBnRSQah871xeKw5fqMLh8zVIy2rG+QLyjfQjp+wWCipvcWN6cPQp6Bg5Qt3ADLsNraCxzxp65KU44ANzpyDYekbCJSABvmGHOZXKMygJXsHJcPWL5Y4OcwcfGJg5QnufFQhOFHfthrr2Hh5a09LQ288AskvHBLauQVwqaOsSwpdJ+TC0cIK+iS10jKyga2iFXZr7oKVtwuteu3X2Y5f6XigSgKjoQlltD69OObiFsVeETOhnc+pxIr2aCwgJuNJLhOjcrIqroKF+Ejppp68LmfJLGwc4RriiZZCLCfOr+hgk6DHC488xiBjSmpilK6wc/ViBsXbyFSDJwgl7aGXL1gcRyec4Evh0dgM/DqV/URlj8pkq7m6JTy1A1MFL8Ak5ClMrH2joWvIqm4aWEdQ09kFday8rOEoqelDZZQD6XM2sXGHh6AufiBR4RxyBd8RRhCSe4b6Ty9X93HlCMcP0eeTXkCeFiiCvgaKPKUSgrOUhwwkBCQ11oNDnTu9DRYxkss8p6kZJ1Q2UUfdJbjtOn65CQmwGQoNOwN0xmiGE+j9obSvaJx6R3jEIcArm9a0E/4OI8oxBnA+lXsXxChcdIzwTEO5FPSBRrHSQ2kFwQWlYlKZFPhK6D02M70EGkAh6DK+DCPESygpDvFO4oJAUD4IPX9dj34y4ksVqCCkkQ76QIOoMoZQs92MIdj2Cn8go9/bTO/Td7kN+WQ4MrdRhYLwV1jbKiI50QNHlszicHIvMzEs4f/EcTl88gYqafJw9fxi3bnXiV8qBGvpFSqlYZWUl6OrqQFFxPto7WlBbV4mGxhpOvyotKcDV3m58+fyRq9Z//fILKCnk06cPeP78Oascvb29rH4QcIgwQr8ExX90PSkjL1++5l/0nDryWfglRHLso6eDKKvMR0xcILJzz6Czu5FLFrOz0vH40SAunkuFhZk2/Hz2w91NF/v05WFmrIhDB4MRF+WPB4N9SL9wGIpKS6C/VwHVtQW4c7cfJSXZ8PS0RW9vC4MVP/mvQGd3F67euIeRANJ555dvFJAuViL+OQARVQ8ROkYeSeEQIYSuFxSQ/xyAKMqo8grWpmUbf6eA/CMAQqszdNJIr4rTSXzflRYcjo2DrJQ0NklvYgAhBWTralVsWK4I+WUKWDVPFqvmy2Dl3KWYO2USUiKD+eSXkoZI/aCTf0HluDzUCSKkKoknrd8rINvldnAZ4dbVitiwbDPWLpZnAJk3QRI75dbzfj4rBrQOVEmqjuAr4QSpamHFi9aYSAGh5yYVhkBIABBt7JRV5RN4TXktVkA016kJygc1o3+ngIieEFI/Riogfw9ASAH5IwA5HBn2QwBhM/53CgjF5pICkhp3+A8BRElWFdtW7mAlYZXkCogAYqCijJ6GCj4ZphPi7wGEgJNa0AlCBHVEABCCB/re0/eGQIPAg74/IqDSZfH7Rkd6W7xOuM9QgeIIAGEDfHUluhtb4XnAVSiaXCsAyJq5a7BsyhIsmTAP0//7WNjs0UNnbQl7PURQEE7oCSIFcKCTenFoDYvAgqJ3y7PPMXyI4EHX1Vy+hLrCzGHvCD0GPZ4IICJ80OMxhBSnM7BcqSyGn70LByGoyGnycbuMIqixnWI8YwJ90dNcxV8L/vrVFoFUDwHuhZ9LChWgnz8CkItHUqG6XhG71qtil7wmVNdpQUVu99B6lxqrckprldmgryqnCiU5RRirG6CnrhFXGxu496aVvVIFKMm6gMxTx5GaEIOYQH94O9jB2nAv1Lduh9wSWchJrcPaBXJYM38tF3iuni2seC2TXIqF0+ZjPhUkzprHs1hyIRbNXCD0kEyaxeBA0doEItPHTOWhy2P/MgZTRk3m7h9SUcg7QvBCCXh8v7ESmCcxGzOnTOeZPWUG5k6VxPypc4Zn4fR57Emhda4ZYyk9bxpHeVOIBXnMNqxSgOp2HezTsYKLQyCiw4/g5PFcFOY3oqHxJrp7HrMxnhIKKUqY44TvfULXbSpXFNK6mq69RmP/G56ma3+UikV9KAQxzxhovoLNU1zpf86xxKSmXOl9jDsP3oHKC+nv4S+/UFGh2Ir+B+WE9Cft65818c/bv+UoQsWfHcUPZOR9xOv+Kx3pa01FkA8HnyLAIxReB7zhZeEFb3N3UAqWj6kT7HXMGDxMFDVhvlMbdhr7EGBih0gbdwRZOPC477WEm4EpAozNEWhsDg8DQxxQ18UeRU0oy27G5iXS2LxkJdbOk8J2ue1w9YhmAPEKPoXQuGz8CEBE0CDYIAAh+KChy+QJoVQrKtgrb33IBYFHL9aB53wNskqvCkb15oecTuUZcgw6hk7QM3GEhr4ZTO28EH0kHXEn8pB4qoiVg4NphThyrhypF6v4SG+nnCkFHamsjy6HJl6Eb9QJOHjHQt/YETvV9kFZw4jbz9V090Ndz5Qff/deS/hHUNdJNOzdg9iPsd/KFXqGNtDUM2OFRX33Piir6WGnqg4Utu2CnIIyNilqcImhCa22+UezQT0hNRvncptAJ+bc4N7yAEUNA2wOp/UympKmhzyVbc9Aq2Z0pLjdiitPeeq6X3PvCX3N+OS99jZOZVF54gU4+sTByiUMprZ+MLT0xD4LN+w1d4WHfzwYoFzC4B2UzOlbtJ5VXN2Hwso+HD1fxTHHR85UIPH4ZYTFneUiRp19djAwdoSWviWvplHbO3WiaOiaD19n7RAAR69IOPvEwiMgCQERqXDxT0J0SgYuV/WBooULam4w8BBQEUzR50xqCAEJFS9ebryNvPrryG+4gZzafqSX9+BSRS/y66gL5S6DSlHtXV7DK6sfRH3rc9Q0PUFh+W0cTMqFk7kPvKy8ETZUjkg9JYGOfojyjESEeySivWIR652EcA9SNg4ikpKvOAWLYnnjEOYhHEkVoRUviu6l+xB8EKzQChdNuDetbcUjxCeJTehBPkIML69cuR6Dj8tRBhAft2Og8XY9DC+XFPaGMKQQqDCIUGRvKkI8hfkp5dQh3Hx4A+m5F2HrbAFPP2sYm+6Avd0uxEbZwNVeBy52RvDzdMbpE8cZRG7fuY6r11vRfbVFaIUlHePXX3Hnzh3ExMQgIyMDHz++R19fL9LSjqOmpgr37w/g5s3ruJyXj462dnz5JFAD/ZKmESHjzZs3GBgYwNWrV3n1ipQQemwa+kdQQvd5//4jv8/DRwP48st7/IpPPB3drSglE3NzHSdl0fvQfV88e40Hgw9RW1mBkEAfZGeeRGV5JoxMdsLTyxKPHg7gxdM3uJxfhp7ua7CyNoWSigLi4sNx81Yv7ty+hlMnU5GVfh6PBu9zExX9fSFPTHvPddwa+IhrQ0lXnDw1+Gl4Bes/AyAicIhrVuLbI8FDvCzCh6B0/BhASJH5sxUsUkBEAFkkMR1xAf4/XMESTybFE0x6m0zEHQ2VaCwnBaQBKdHxvL++dQ11Jihim+wuho/1y3Zw6eE6qY0cVUqNzxtXLAd1L5A6QUWE9Hj02CNfNRevE5+bTmD5ZLeuBumpZ3hFh9Z0WAFZqoB1i+R5BYsUEAKQxuIiXu+ik086caSTPBqK/aUTS1Zdygo4hYvgo66EXjnPQ3lWFvR36vDaEsOHvBa05NV5GDy+AxARPug4Ej5oDetHACKuYCmvVOQVrI3zZUEKCMXwTvvrKCSHBfMK1rAJfQjOmsoLOQ2MAgBGrmCJAJKWeOx3ALJLTgu/A5Ap8yDx30dBZ4eisCI0dMJN3wNaUyOoFNbVCkGRy6IHhPwmNIKnoxDtddQDQ+3sl7lrhb7OdHJNJ9V/NPR+3OlSLQAIwQ2tYNHJOUf7VsFZ0aUAACAASURBVFeit7kNPvYe/P3duUaJFRBZiradsgSLJ8wVvCt62uylEFelRkLHSHgQr+efgeJsBg3q/qgYUj0IPGjlSjySeZ3uK74ffT7fwwe9TatfBCzUMRPk7IGtK7ZBcZUKNi3ZBPlFcvyzuGr2UgS5O38DIBTeQJ8zf70qCtgb0lZVBFp77KqtwaVjJ7Brw05obFRj+FWX14XaOl3Q95BnnVDOqEZwIqeOnbLbYKiqjcbiYrRTuhv1ndQSSOaho6EQHfXFwx04VM7YUV+G9BOprM5sk96Ozcu28Nd3y/Kt2EIrXtQXsnEn1LepYuu6TVi7SgbLF0lhyZz5kJq9AItmzAUBAg0pKYtnLmAlY+6kWaCZP3keZo+fBcnxkpg+ZvownEwbMwVTqYjx54k8UylCeJwEFzSScjJz/DRITpiO2RNmcNcJNcKLQy3xNMMt8RNm8OOST4XWwngmzcXi2cuxRnoztm7aBT0dM9hYuSM4NBnH07KRmV+H8toetHbeR8+Nl5zUde3+LyBvXM+dD2yKJ18HqSYtV5/zNPc+Q1PvM7T0CStZopGd1rmuXBPSsajc8dbgG4ivyAsJWF/wG8QRGtSHT97/iwOICB70d1e8PPyx/xe6IHpAnj96iSD3UE7BIhO6q5Ej3I2c4LrXhgHEVpM6P/ZwAaG9+l54G1giyMQefvsPMIB47LOAo/ZeuGkbwFN7D1x26zOA7FPUgtJqBWxdthpbl6zCugVLsUNOEW7u0XD3OQoCEFrBSjhaisOnangFi3wbpH4QfBBsEHyMVD7E6whASlsfggr3qtqfskfkeAa1pDfwKlZx/W0+kT2f18wnuAQfuob2UNOxAK1CRSSewsXCJpzOE+ZkjvB+aRn1OJvbwpOW0cjlhkfOVYPmbO4V0HX0HIfPViD2SA68gg7D9IA/lHebQ0lrP1R09kNNzwQaBqbQ328NJ+8guAdEwsLBk30XBB+UrqWssQ/bVHSwQ00XW1V1sHGHBsMLKSXkC7Fzj4B3+GEExZ5GzJEcnMpq5sJBMtBTeWJNx2tUtb1Effc7VLQ+R23nG9R1vR0eur6+9y2o66S68yVfpmNt92seApbS5vvcj0LqUerFGkQdyoR70BH2dFi7hsPIygsWDoEwtfHGfmsvmFh6gBLCvHxjcPZSGVLPFDF0eAenwMUnHjZOITAwcYH2ngNQ17GA9h5rEEjRGBjbY6+ZE4ytyLfiyzHE5DnxCT4Er8Bk+IUegX/YUfiGHEbi0Ryk5zWhuPoaSmtvoLj2Fg+Z4knxohUsVjwabyOn9jqya64ht+4GFyrmVN9AYeM9BhBqgy9peYBigrPmRyisp/e9z3B2MbsFBlrmvCFgoKLPnVnOFs7wc/KDr6M/glzD2E9CRnNa1SLfCHWHeDlEwo9KCr2TEOoZiyjfRF7FIhgRo3sZWDwTeAWL1rDIT8K+EK+DCGX1Ixn+bocEz8cIAPF1T4Wfx3GGEC+XIwwhBCPiahatbAV7HkeI1wmenyxc9sMr1B0JKTHQ1dNEWloycjNP4kRqGPy9TZBxIRKHD/rg5NFotDXV4WpXJ6qqqtDWcQW37tzEm3dv8fTpc3R39/KJ/rVr1zg69927dwwNbW1tOHv2LMNEa2srWlpa8PGjAA/0e+zLl08MIKRs0NA/Ujh6enpw69YtXs2ix6J/tKJF/z5//owvXwQgoT6RN2+f4zd8xrMXjzmV6viJk2hobEVxSSVu3LzHre1XrrSjsbEel9LPYb/JXri52aGhoQJR0aHo6GxlLwtJ50+fvGT4Ka/MhYWNFozM5OHgqoyEJBcMPujA00e30dfdQR8Ev/RCf0cePH2NgUe/8goWmc37HgBdg59+uILVM/iL0BFCHSAjjOcibIjwMfI2uvz99f+rAGSkB0QEECqlI0VCfIX2q3dC2OUXYEDonyDlgPwYV2qq0VnfjOTIRMgvl8emVVuxZbUSFFYpYcsqVR75JZtZpVi9YC23O1MLNZ0M0Ulqe10pvzpOJ6EEGHwSXCOkbAknxMJzi6+it9fV4Myh49gsvYXhY/MqWiVTGDKhy4AUkB1r5VFfWMAGYjpRrCnK5BNJgoza4mze5ycjMSVwkQm+ujATlZepoC4bZZmZMNghAIjGOk0hhldeHbvXqUNoM9f+RgEZCSCi90MEERFA/sgDorxqJwhAtkkpYCSATP2Pn3EwJBA9TTVC90eVEE1MX5s/A5DOhkacSjoOJfmd0FT4uoL1RwCyePJcBhDNrVvQUVPCJ9wEEvz9JsN/FX1PCEYEAGEVhFrGayrQXlvJ3hrRt0MASWAnAgepWXQbXUeX6Xrx52j4+AMAoY6Xq81t8HP04u8vKQnrpTaCXp2XmizFJZMS/98omOlooaehnGGBzeZDaoUIDvS5jBxWSUpyGBpI8aCVKzqKng/yeNAwXDCsCiqKuHJFR1H9oPvQShf9XHVUVyDM3YfBY/OybVg7RwbSM5ZixYxlWDhpFneF9A0pIKwu1RUwzPH/L/JaUVxwRQFIdeysqUZO2mloKahCc5M6NDbshpa8HjTX6UFDbjfU12pxD4raWnW+TCEGSmt2YL/GHtQVFICVD/LBlGXgSm0umquy+HJtMX1u6fy5tVZcRlbaCahvEuKrqRtGkbxIq5WxY5XwgoSXrTt6m7tQX1aNwrxcnD99CslxCQj29YejpS3M9hhDc+cuKKxZj3XL13DEsOwiMscv53WuxdOksGTGUo4TJhCZN2UeKya0bjVHYib7QqaPpVUuCfaGkD+E1JMpf5vEQ5dJXSFgmUrgMjQEKrzWRd6SiVMwe8q0HxQxzsDU8dOE0scJkpg+QRKzJRZg5SJZbN+kAm21fbAwc4K3ZzgOp5xDTnYFKqs70XrlDnquP8XNe+/Rf/cdKyfsPbn7EVSeSN0jtMLV1PsC1BfS0v2UV8HuDLzhUJZP1OhLZvRfPv9vBRDxRT3+YEhw+e23//SIL/6J7ys+1n+Vowggb56/Q4BbIJxMneG63xkOBgfgZGDLRnJSQKjfw16TVA19OGjsgZv2fnjqmcPbyAJBFnbwNrKCq44hXHfrw11LF85aerBX18NeRXUoyyhgxyo5KC5fjY1SK6G4djucnMPh6nUY3iGnEZGYxxG8tIIlGtDJ/0Eqx8gh8CAooetEX0jZlUegk0wqGKSIXYKD09ktDB5U2EedGWa2AdDf7wQjKw/oGB6Avok9gqOPIPFIOlwDDsI77Bh7JFIvlOPkxUru+Ei7UMGXU8+W41xWA7IK2/l4qaADGYWdXDiYWdSF4xdqkHq+GjHJlxhCNPfYQt3AApoG5lDRNuS0LHN7N7j6hYO8FpRKRc+vutsMO9WNsUVZB5uVtLFd3QD7LJ3gGRwP94B4eIUlIyj2JJwDkuAWdAzBBy/hWHoDKwAEIAQaBCD1PW8YRspbn7DqUd31HDR1va/QfP09H8XL9Vdf8210pKHrSSmh9yVFhNSFrPJ+VpJOXKpjdYN8I3ZukTCx8eH4X9191tDWN+c1Kh09c9g4+nJaFyVhaetZQlPbjJPE1LX2Q1XdCJriqpW1J4z2O3F0sLGFK6zsfeHqHQ3PgINw802Ah38ifENS4OmXiD3GLlDXtuJkMro++uA5nMmo4sSyotp+FNfdQFGdoIzQx0srWTSkjFBaF43Y91LZ9pghq5AKK5sGGUpIHaGCRmqXX7pkHcb/LIG5s5ZAaqE0ZFauh+pOXZibOiI0KAmnT13GpYtVuJhehXPnKpGWVoykpExERKYhwC8ZAR6xCPVJRIRPMq9Y0RoWD6kjpIC4xyLKIw7hdD+32KGELTKQJ4E8IAFuQ8rHkAJC8CEAyFf48BnyhZACEuh1HME+aaCm9FDvNPw08OIOgqJ84ehsCUuzfTzVZQUYvNuHIynh3OMRHuqA02mxeP3kHsvGH99/wZsPH/H24ye8efsedXUNsLd3RGBgMAhA+vr62FxOoED/0tPTER8fj46ODn5b/MVIQEFlfmJhk/hLbnBwEP39/RDBgxSP27dvM4wI8PGFgeHB/ScYuPcQ/X23QL/0Hz1+geqaRtTXd+DJk3cgnnn+4g0uZabDL9ANto5GXDZoaqGF3bpbkZF1EjdvX8P9hw8YaAg+CELImkLHktICWFrTfeWwYcM8pB6NQjW9sthcg/evH+C3L2/x5deP/KrX4OPf0HvzCzehc+ztkAIiFA3S+tXvV7D4tn8QQP4ITv5RABFjeEd6QEQT+rZVyt+Y0EUAoU6IfwRAqAeira6SSwibKyvQd6UNh6ISIL9cDtvWKrJ5mEy0O+XU2KC7TXYHNixfj6WSi6GlqIzS7Iu4wiZqgpnirwBSRf0iJTxN1d92TDCAVNG6TxXI60BdC/S4BCCblm1mAJGevYoBZKvMGtTk53FUKp1oVl5OZwgh6GDwKMxEbQG9ip2D6vzM/5+5946q8l63/fd/vzHuvWdn7xTN1thb7D0RFDs2VHrvXenSey+CUkQEpYioSO9Neu+w6Io1dmOLmkRjS+ZvPM/Li8RoytnnnnMd45t3sdZisWCtwPfzzmfOyY3YNJpDMa2VOTkw2K0DpTXKHAPLKVgbCEBI0dCC7vpfAwhBBkEIH0fM5wYbKX731wZ00QNCJnTRA6IkJS8oIAvXjyogBCBHQgJxvqtlFEAIPn4PQCi1igAkIzF1FEDUNmuBzpT/HoCobdsKOgNPZ/1pM8wQUV/JTfEigLBC0SwoFwKANHF62UBbg6AeUTJUzVkGOS6VpJjgMQqIOF4nQgp7ckYAhAstxyggIoCEuQdih9R2HmUaCyALJ87F1I/Gw1yTvCv1Ixt4wVMhKh9jwUO8LAIIjWERdDSW540uET5EABEfh44EHeIS4Ub4uIjfTwPNDTjkHwLZZbLYumIH1sxZha+mLcEK8lGMnwp3a3Nc7G5ioGflp7Ucfe2CKkEwQKunoWJEAWnE2fQs6O5Ug9Y2DWhu0YHWJt0RCNEBgQeBguJqBX5vUq+LvMwu6O/WQFd1Hfoa61jtIJM7KSCdDYIRn834BNsVBfzzKstIh7acBhTJh0Qqiowyt84rrVPC5q9kEea9H9+cu4Shnj4MDfbjwvA5XLxwHlcuXcal88M41zeE3g4J2htbUV9WC3NdM6xZIo3Nq7Zg/bINIC/W2oXruOR07RIZSM1fha8XrGC1ZMmcBVg6exFWzlvGZnRqk18yYyEWTZuP+ZO/ZKM6KRuUxEWeEzLATx4vRAlP/tdUTORY4cmYOnEKpk2cxGvGpCmYPWkqQ8ncydMxf+pMjvqeP3U2Nx4vmTEPS6Z9iUVTZmP+xFmYN2EmZlNy1+TZ7HVZNHMhViz4GrLr5KCpZoi95k4IDD7MvpO0nGruO2nruY6Bi49w8cZPuHL7Fc5ffYJrd57jwjcPcPX6fcHaQWNBPDYsqB6khvxW8PiAN+S/aGcv/i39o6MIGH90HPs4/0VP8b/kYUYB5OlzBHgEw3mPE7wsPeBi5ABPUxdOvKIiQk8ja3gYWsFFxxROWsZw0zaHr5EN/E2sEGrpAH9zG/ga70GAsRkCDEzgqWcwCiAqa3dAec1mKEitw46Va7BzrRzsHULg7pPIPSAEIAmnG3Eio417O0QDujhqJULIuwBC19f33ENt992Rbo8rrFDkVQ7w5tI/PBlGlp4wsnSHmZ2wTK3dERF7ComniuDsFc4eCFIa3P0OcwKUJ/VuhMVzPC31bji6HYR/SDyi4jIQdugUDifk4lRWDTIKmnhDnF/Zh4yiLmSWtLNHghKwtE0coGFgDWVtM2ibWMPW1Q+egZHYY+cFEys3VhNMrL35uZFiomfuDAvnQDj6RiD0SCoOxmWwITv0SBb8D52BZ9hpBMfkst+C+jlorIrhY+gZ2i/Q+OOPaOh/OAIeT9B+gQCDAOQZJFd/Qsu5x2g//xS0GW879wSdF35Ay+B3aB54hLaBx7ya+h/zmBaBCI20kcJAI07lzZeQc1bC5nVL+0AeOSPI0Na3gLqmKUz27IOdoxf2WrvChLwthtZQ1zbHLkVdqGmZwXSPC+ydAnlZ2/nAcp8PrOx9OWbYOzCG1Q+vwDgEHTzOEGK810XoXtE2ZyO7ioYJRxDrmdjDySMU1GNyOqsSRVXdwhhY0xXUd9zlPpiGrrscSEC9MJSK1txzn8MJyP9CDfHkE6rsuI6SpksoahrGiZw6bJbTxrqNilBWN8YeK1dOJ6PX/0hiNk6kVeBEejVOZzciPa+d/SQ1zd+AFhVVnq0ZREFhK9LI8H8oHSH+x9jovt87jtWRcL9jOBR4FIeD43E48Bii/I4Ko1lURugeg0CXIxyzG+gudICIfg8CDdEDQkda4m2kfhB40CIV5G8paWnw8vFEcIgbXBxN4WxnhBtXBwC8QHVdGVw8rODj54DkhEj88tNTPHnwLRpqalFWVYofXvzIHpCrV6+ioqIChYWFuHnzJqsd7e3tPC5FagelWLW2tqKlpQXf//gUb355jdc/v+LjQ25Ur2HFg34j0S9C+kfQQZdFiKE0rEePHrEKQtdT+tbZsipcGL6KG9fvMYg8f/YaV67cxr17z/Do8Wvcf/Qcg8OXEBjqD3tnU/gEWuNURiTqW/JRejYTjk7WOBIbgctXhhmc7t17gL6eQTTWdeLm1e/RVDuArtZuZJ5JhZGeLuS2bYK9jRGSE8Nx4VwrmhvKcffeLbz8Bbh+5xUuXPuZ+z545OnWC5z/lpSOX0ApWO8DkHdTsETIeFf5+NDHfwVAxBGsizdesgl9LIBspfjXkRQsEUD+nAJSwUbj/nbyAwiFfkNdrUg6HI1dG2TZRLtFahO2SW/FjjXbsW7ZGmxYIYMdazfCUt8Qlfm5GOio56QrUj1+pXi01IDAQygMFABEVD7oSKMr/a2NOBQYjs1fbcVuGXnskNrJMLVpmSyk50qBRrC2S8ugqbSEAYTGa5rLc3gDRmZiUkDEEZqxAFJTkI6GomyUZ2TCeLculGVUQPDxPgDRGgWSX49ZvU8BEdWPdwGEUrDeBRCK4Z3+8WeIDvT7FYDQ904AQmZm8oC8O4JFANLf1o7MpDMMIBpbNfE+AKEULPKAiAqIyubN6K2v+C2A1FUJagu3mFcwLNIGmgCkv7UZbdXUyVKN4e52fj3Od7VxhHNfSx2rI+S9IbWGQERURETFRAQQihIWAYRUlN7mWm65P9/Zg3CvEO7SIAVEdsVWrJm7hhUQEUCMVBRHAYQibqnlnmCD3h+0xl7m68jET6N4VUXsBaH3AaliY+GDLtP1BBj0+R8CELqtvb4YTVUF/L3HBIUx/Mou2wbpWV9h+eSFWPrFfMz+eCIcTQ1waSyAUOJXWzU/R3p8Gpmi507wR2pKWUYGtOVUfwUgmhv1QEocvR93S+3kMsmN89dhy+IN2LxkDZTWbuURLEmdoETR45LRnUCEHp8UkJaKXH7P99QXozI7DTo7yV+iAdWNGgwgimsVoS6rii2rZOHj6InL5y6ir1uC3r4uVop7errR19eHvp5e9HT3YqBvkNfVC9/Azd4dG6VlsXujArZI7WCT/JaVW7F91Q5sWbUVBCF7dMxgZ2oNbSV1yG+Rw0aptVi9TDDGiyNddCQ4obV8zlIsniF4QainhEzqtKhgcca/ZjKgkLdEHOmaNm4yaInKyazPp2Dm+MmYMW4SH7/811TMmzgd87+YIazJszCf1xwe+WIj/KRZo30npKBQgeOiL5dBarkMtmzaDW0NYzjs84S//0Ekn8xCUWktyqvqOc7+zZtf8Msb4PXLN3yyTgSPsUdh5/0eX4hww7/137GgQJf/CCz+yu3vPva/9UT/iz5ZHHn78fufEOS1Hy6WLvCy8oSTsQMnYJEJ3cfcEYHWTgiydISnkSVcdc3goWuOAFNbho7gvTbwNbKAj4EZgozMEGhgAi9dAzir68J0twbU1++A2rqtUJZez10gcqu3wdbaH55+x+ETfArhsSWIP9WA5PRWBhAx4YrUDlI6aPyKjgQcpIyII1h0O53VZgBpu8WekOzSPiRnNMAjIJ6VD1u3IE68MrV1ha75Pm4jT0wtZmO5q+9hBBxMYIP3/shk+ATHwsXrAG+SKZZXQ9uC43lt7f3g7h8JKg8kdcL/QDyc/aPZA0IqxZETxUjJrkFeRRfSCxrgfyARhntcQT4IbSN7mNt4Y597KGxcguERSApHHPY6BUFnjyurC2Y2frBxOwALpxBWPEJjM3DwaC4OHs1HUEzWCIDkIeZkNStA1W23UN91H20DT3msikaqCEAaBx6hof8BGgceMjzQiFJxw2X++RBs0MfNfQ/QPvQYnee+R1PPA7T0P0THuSfcCt/U/wj1vY9Q1/MQNQR2vfdxtu06ihsvgsbTHH0OQcPQntUbVW1zKKgZwcDcFmbWTmyopyhi8nlQcSN5P6wdAuDlfwSefjE8mmXtGAxb5/182dXnEDz8Y+AdchQxSblclKhn4jgSPWwEDW0TXtp6ptDQNoKqphGU1Q2gpGkM6jshozz1pZzIJmN+C9IKW5BXIRH6QmoHUd12FQ3dN1HXcRMNXbdR23kT1e3U/0IekmugMa200m4eN6MRuiNJ+cgqakFSegWOnirDsTPloFG8o2k1CI0rgEfoafiEp3PJZWRCCXuBMku7UFxLbfMXUN9+DXUtV1F8lozu9TgWl4ODIUkI9DmM/T7RCPE+xF0hFNFLfSDUpB7mEY9At2MjEJKIIOr7GFl+7gnwdYsHHf09yAsidIaEkAndJ4UXlRT+zcnVD/LyilBUWAszo+2w3quAyAh3PHh8Hb3ne+Ds7YATp+JRXJSLmvJS9Hd34PLwEB4/u4fvfqQzPq/x8uVLNt3R7xT6JUX/yIRHxvJHj7/Dk++fslfkp5fPeXTryfeP+WM2sP/8Gt9//wTNzc08ckXAQj4PApnHjx/zY9EvSfpH11NsL/2jL0O38wjXLy/x+Ml9nB8e4JGwb+89wndPX+Dh4+eoqKlFfPIxVNTnIfyIL0LDPZGRnQJJbw/2h4XC2EQPxSU5uHnrKm7fvYzO7rNoaMpDXXUx2prrcPvGJXz34AZCgtzg62MNNVUpWO5VQFiwB1JTTuDhdw/w9PkbbkIXPSA0gkURkTSGRQDyVz0gHwKOsdcTrJAJ/dyNN2xEp9s+ZEIf6wEhALG3C8ZmaSXslFEBKSAigKxbLP2HMbyiD0M89rRWoKOhhOfZCSBIxaCRrJLMdGSfOImUI8dwODgcB30DEe4XgGPh4cg7fYI3z7QBpd4N2ojRxpo+lwztlKpFRuQ/AhAy6wa5+rHpnABk+yo5BhA6U04RszT6skNaBs2lNPMvxKpScRyd/Rbm+Uu4K0LYjJag+Wwhj+TUUipSYRbK0tJhqqAP1XUUu6vFI1hvTeda0FmnjT8LICJ8kDoyFkDIA0IjWIqrRkawRhQQEUCi/H0YQLh8sFHoRREBhEoZPwQgWcfTGEDUt2iwiZk2mO9TQJZPW4gZH38O5U2b0FNXPgogPDI1UvjI417k9WH1Q1BAaPxqsL2VX88NK1dCS34XrAz14WVvh8hAf5yMO4zcU8lsgG4qL2L4oLErUj8IQITNvTBmx6WWzRUMojSGR/BCCggBSIT3flZA6PUVwHI1lk5dhvkTv8Tkj8ZBT2EXj2DRxp0AhJ4jgYbgPxEgRPxYGHcSSgoJQsg3Qs+D3gvvQgh9TONW78KHoHoI3hB63LEAciT4AHs+CECkZi7H8inzsWzifMz86HPYGmjjQmcDKx19BNZN5QxdPc00lkYjb2UMIKTQkIejPCsLevJq0NyqCg1ZTZAHicavSP1QkJbnIsmNC9dizayVkJmzgmObt38ljcaS4hEPCAGfEPPbVkcJW8Vo5fLEXHTU5KO7Lh/VuRnQ3aUB5Q3qUFqnzGun1E4orlfgEwY+Tl64ODjMANI/IOFwkZ4+CXr7+9DfP4je3n5090ggkfRiePgivFx9sHXdDihsUsHuDUqseCqsU+JuFEqpo0jh0sxi3L54g/uCuptaUV1Whtz0dCREH0Gwly+cLGxgqKYF+Y3bsekrGUjPo5b4laNN8StnLeHgBApPWD6D2uIXY9HUxZzYtWDyQsydNJ+7Tsh3IhjXR8a7PhfGuaaN+wK0po+fxGvGOAKUqZj1+TTM/td0XnMmzMBcApTJs7B4xhwsmj6bj0tnzcWi6TOxcNoMLJv9JVYtXgbZTZshr6CEsLAw3Lx+QzCWszOaAx6Fj0kRob9ZI0soJ6Stswgh/CftP/Uf8e+t8DfxtyNWfwQY9Hf699a7n///GoRQ4Bj9uH/84QWCfcPgauUKDwt32OnZwM3EAZ5mtOwRbOuCIBtn+O/ZB19TG3gY7IW3gQW8Dc3gb2rB41eumvrw1taHN41gaerASU0HZvKa0Ngg9ysA2S61BTZWfvAJTIHf/lQewRIBJDW/iyFDVD2obJDgg/weBCJiMpYII2ebLvPZbUpKqu++y2WEbgGJsHYKAykbex28YL7PHRrGe2Hp5I0DR5IRGJ7I400HYtNHGshP8TgWxeaGRibxBnr9FiXsVNJjs7iVvTfc/CIQFB4P34NH4RZ0COZO/tCz9ICehTv7JXzCEhF2JA1HjudxGeH+yBSYWnlD38wVFvsC4OJ7iDfbHiFxnLi11zEYAREnEBxxCk5e0Yg4lgffAynwCEnG/phsBERnMHwERmfDNyIdEYmliDlZxYBGpupGyX0MXfsFfdd+RtelV+i48BydF3/isaueb16isY/Gqu5yOhRF1xLUkbeGPq+u8y7a+5+iWfIArX0P0TlE3ShPGUKahx6jgcay+h6hvv87hpDq7jtILemCsV0AlPXsoKJrgx1K+hxZrGVsxV4XbVMbaJnQsmMFyMk7HFFHs3hjf+BwOlx9j8DePRL73CLg4BEFd/84eAYeA6WM0dI2tmMTPxUpanL5ozHUNPWgpqXL/SvUwaKqoQsldW0oa+hBUcMACppGUNI3WlR2oAAAIABJREFUh4m9B6xcA+G5PxYH4lI5sSsxrZxVqbKm82jq/RZt52nU7B6quu6gtPkGippuIL/2MuJOVTOwFtUMoqTuHE5kN3Cc8/GcJi5cPFPai5MFEiRktCAxsxWJmc04eqYeCZn1OJ7bjIgTpTiQVISok2cRn1GH0/ktKK4aQFXjOVRW96O4qBm5GdU4kZiDwwdO8LhWiNcR9pL4uUQj0C2OCwY5ktczUfCFeMQjwC0B/q5vAUQEE7EhnZKwaP1NMnAOh47EYK+FCQqKzuDwUX/YOeoi+pAnigqPw87FHL77PZCXn4m8/Czkl+Th/uN7eIPn+PmXF9wB8vDRYwYCisalOF3ycIjKBf0Co1EqSrqiZvPLVy+hqaURwxfP8y/kly9+xu1b93Djxi2QX4TGnm7dvsajWTTORXd681pIurh75ztIuvvxww/PQGNaz5//CKp+ovUGP+P5q5d49vwFnn7/E27feQBK9KVjXX0zOiQ98PL3hp2TLUIjg/DgKSUKNKC6uQKV9fXcYnv1xndobm/DK7zATy9fMMxQmteh6DDo6Moj5WQUCgqOQUVlDXR1tsHWzgiVNWV4+PQZhq88weWbwEVqPafUq1svce72qxGPxy84P2JQFyFCgIVfe0DE2/7qcawSQo/LasctoRtk+PovuHCDooHfYODGSwzc+AmWdoHcAyIvo4pdUkrYQTG8ZAxfLIMl02YjOpDGftr4LLsIGmJvxtuP33pBRPBggKAz2LSJbCNjeh0rHIOdDRAXXUdqBz0OKxlNbxOT3pbqkZoiNK6TwZoXFR7SmdzmypHY30pImhpha2IF6v2gBCwqIqQRLEr0WbtoNRZ8MRtyMjJoOVvC41biJpPho7ZUiImlqFi6XF0meEDKS9BQVoKa/DyczciGjpwidq3ZAnnp7Ry/SwlYBCN6m3WhvUEHOht1eelu0gMtuo4Wt6DTmNYGDehvotJBFehv1OClJaMMnXWq0KUY3rUqHMGrskoeu5dtx7aF67Fu5kqsnDoXM/7xKSJ9fEYLAmnTSiDCTe7kkSHDfgOVLFbxz5SVhNZaDLS3ITslFSqbFTkGluJ32TewTptHdnav2sUpWFJzVrLZffYn47FLZi16amvRRfG+tYLKQqBDfStUDkleEIrd7WmiRvlqNpAPd7ciMiQI//j//hcm/PNTjP+Pz/DZ38fhs//4nNOPZk6YzslGa5avgMKWzaguzGUQEYr9aNRLACo2u48ACCkh9D4i8/v5bgmigw5i++ptoEQpem1JAVk6ZTF7QCb/xyfQkJPFYEfNqOGdVRX6mbBiQ70vtLGnXpMydDeV8OXOesEgTzDRUU0FhUL0M4EReYNoid4VihIWfg5CvDD9LMSfCZdm1pejsaoU5EeKCzsEKgzcuHQzvp61FAsmzMbCiXNGR8VoBItBu6USXS1n0d1aju7ms8Lr2VjKQELQ0FVfjeqCAugqaEJ9qwq0tmrzCB2/hmvVIP/1LmxbvBlrZ63CqqmLsHLSPCycMBVr5y9EQ1Eu+ilAoEEYvaKeEQIQCjEg2Cd1R4SomqIC6CnoQ3GdugAJq+SwfYUs5L7ehA1LpOFm5YDzfQPolfSgv78XfQO0+rmvSVRBBnq6MNAjYaUkyCMQu9YrsuJGUKO8TmM0pYvGVuj76WxoxXBPP3q72jHY243z/T24ONSPixcGcf5cH84N9aKvtwvN9TWoq6hCYnS8oJ4uXYtNyzZi3UIZbFi8jlPuVs9fxQoJpWmRakJG+MUzhdEuUUGhjylZi5QNGrcigzt5Sgg6CD5IKSHFhK6b9PGEUe8J+VDIm0K3kXGezPG0Fk7/EktmzQeNkK1eKQVTYxPU19ePKvfiBl0Egv8UVfyFTxK/Hh3fhQX6WLx97G3vA46xt9Nl8T7i5797/AtP8f/aXQnoCOEIQp788Ab7/aPgbekN/72ecNK3hK2WMSxUdeBCoGFkh8A9Lgiydoe3iS3ctQ3hrqUPXyMjeOobw9NwDzz19sBV0xC++mbwNTaFo6YeTBTVobudFPBdUJbaArnlG7Dtqy2wMHWDX0Ai/ENT2YQed6IWJ7M6OIaXekAINnjVXBCiV2suMogQgNCIFqkfWaWDXC5Y1X6POz4IQOJOVWKf9yFYu4bBxM4bZnae0DCygr65PfxCY7A/Ih6hkQnwCToM//2xCD4Yj0NxqQiNioerTyj2WDnBzMIBWnrmMDa359ZwGv0JOpiI8JjTCAw/zmBDo1PbFQwgp2TEZmsXr3AknSrilZBSgJDwJDZsG+11Y8O1e0AMf56DRwSrHjZu4QiIOImAiNNw8o1FeFw+ohNL4BN6GiGHshEQmQH/iHRudQ+OzmY1JCK+EMdOV/BZ96rWS8g/243E02WIPpYNAp7g8GT+fg4cSkZIeAKij55B0uliLhb0DIpFac0AqjuucERtZkUfCuovoqT5KkfZErCQOiKqK6Sw1Hc9ZHM7+USoAX2vUzh2qO+Biq4Vm+Z1TWx4xIwih9UMLKBtug/61q7wCotHfGYFjuc0gDbyh1MqcfRULRy9j8E9MAkuPrFsOie/h71rIHQNrXjMisa39Ixs2DfCBn0lwZy/S00fO1V1oKBpgJ3qury2Katju5I6tilqcEeLpu4eLmyk2F+KNaaYX2qNd/EIhKfvAUTGnkBWQS3yy9pR03QRXYMPUNlwGfFnaljpKG24zACbVdbHHqKU7DaczGnn92NyZgtOZLcgJacViekNOJnbhuyzvcg+24/0YgnHEIcfK+DXiMICohILuYOFjvGnq0fjgPNKe5GW08griV63mCxQGpafcwx8XWIQ4B4HH48YBPgcRbBvIl8X6HEUIZ7xCHE/inDf41xIGOaZhDCfZPaQ/O3S7TsYvn4NIWEBSDl9DA0dJUjNjEFdQw6ST0QgryQNMYmHcCbtJLq6OpBblId2SQd+odSpN8Im/dF3T3D5yje8+X/1SghBp19YpIyQokEwQirHt9/ewas3L/Hy9QtUVJVz2SH1fNC/H3/8nk17Pz57jMGhHtQ3VKOyspzVk5ev3jCsUFN7Y3MTvv/xBzQ21+H+wwf8y+fpjz/jyQ+vcP3WPdy+cx9V1bV4/PQ7/lpvfnmJ6zevorCsCCEH96OwtATdff38eXTmpKGpFhGRYSgqzsODB/f4F++dO3fQ2FSLY8fiUFlZib0Wpti+aw0sbfXw6ufnSM9MhZrWTmjo7IaeqS4a27pw495rXLj2BuevC4oEwcd/B4C8O8b1thFdAJDz137+DYBY2AYwgFAE7yiArNiMDYupiFAAkHOdrcLoTKMIGiNAMPqxcD3Bh7jehRO6fux1tPmiJW7o+Ez+HwAIqSF0lr+j6Syv9oazaKOY2NZatFRVwlBVXwAQ6V08gkUmdAIQmYXkAZmDHWvWMIDQuBWf6a4uRAttMBlAzvJmTDjLTT0PxWipLGEQqSspQEVeDqL8/eDv4AwXcwvY6JrCREEbejvUoL1ZBWrr5KG+XglKq3dBRUYemhtVoLOJigkFnwirJevUYLBZGzpr1aC1RgW669SFyzLKIBBRo7n71YogANm1dBu2LliHtTNWjAJIuJfX7wIIwYAIINynMQIgOSfPQFVWiQGElI8PAQgpLQQgcqvXQFJT8xsAIf8HbbgJCN4HIDEHwzD+7//EtM8nYcpnkxk8Jv7zC0z65AtM/vQLTPr0Xxj3H3/H9M/HITMlkZPOSAUh1YkARHh/CAlYoiowFkBiQiJGAITKMrdi9ZerRwFkyt8/hdr2TehvGwMgIz8P0eROKgXdThtyccyJRp0IVGgsjC6zkjGihNB7hDboDAI0xjWiVNCRemk6SYUaWXRdCxUU1paxH+nowShuLaf331JSP6YuYAiZ8vdxMFZVErpuRpQ+iq8WAKSCAYSem6je0HgdRUDrKWowgGhuETw89Bqqyqhi91c7sXXRJqyZ8RVWfDEPS/81G/PGT4L0nLmoyctEH8F9fQl7PwhASKWh504AQhAuAkhdSRH0FHSxU1qBvSsbCX6/XIWNC6Swas5S2Btb4GLfIPoZQPoZPsjHNzAwgP7eAR7D6pd0gxaNaoV4BTOAUO8MjXWprKeELlWoblTl5CBHczuclwyw+kEA0i/pRF93Fy9Jdzs6O1rQ2dWK3p5u9Ei6cGnoAqoKK/hzyTe2fdU2Huei1K6NSzfAVN0E4f5hcLNzgoWhGbQU1SC3YTs2rloPqcVfgyKDCUwIQmiU66t5K7B89hL2miycSulagt9k7hezMW/SHMwiMzzFCX9OSsgMTP1k0uhlUkdYKZkwnUGEoGbD1+tw7eo3oxts+ntHf/fEf2Mv03XvbuLfvV38vD9zfN9jvQsR734sQsXY47v3+bMfi1//zzzX/xv3Eb++CCCUUxMecoQBxMvEBfY6exhA3M2t4WluB18zB4TaeCHI1oOBxFXbAL4GpvAxfgsgPoaW8NIzYwDxMTKBq64RTJU0oL1VCerrdkJFeit2rdzEALLH2AXevsfgG3JqFEBSMoUNHwEIAQZ7QKqHUVB7kRUQUkFI+aDbCE7oSLfV99xHXdcdHrPJKuuGjcdBViaMbDyhY2YHY2sXeIdEISTqGPzDjnDBHqka1g5+sCYlw9QJlvu8QNep6+2Bvpkdb4w9/aMQGXcaheWdyMhvQH5ZB3JL20GjW6R8+IUlwDsklmNq9c2cOdUpNjGTIcDOORAmFq6wdPDlr0E9IjRuRJ0inoFxcA+K43Sr4EOp8AhOBEUEBx9KQ9ChDAREpsE9+Dh4Uxubh6j4IkQnFSEwMpXTvFx8onm8zN49HA6e4XD1i0ZAWDxsnIJABm9d432s4qjpWHCBoZm1F+JPFaK29SJyKyUcvUv9IellEhw+WcbjRPlV/SDTfk3bdfZRkDLSMfAEtd33+edL6VMESrs1LaGsZQElLVNoGVqy0Z4Sv5R0zLgzxDciAUdTS3E8p447WY5ntyCjrJ9VrQMxBXDxi4dPyHEEHzyJwANJoKhiJW0TfhyKL1bUNIGiphn7YiwdA/hnFhx5AvtjTrM/xj/iOHwPJoIKGe3c9sPAwpm9NgoaxpBXN2LVipSr3UrakFfWwU5FdahpG2KXig5UtE1hZuPG416xyfkcNpCQVo2TuS0oa7yCpt77HN1MUHEiqxUEIRSKcDqvE1RumZzVzJHDBCJpRZ0gWMmtGAS9X+kxaKUWtHKEM41vHc9sQFhMHq8D0dmIiitA5JEsJJ48i9ySVmTmNSI7sw6JRwsQEXEGISHJcPOIhqNzOFxdo+DpHg0fj1gQhAR5HoOPYzQO+iUjIiAFId4JCPVNwt8qW1txKCEeRxLikFuUDY9gZ5zKjMfguTZkZB1HaU0BAg8EIDs3gyHh2o3rKCkrRV1tJe7fuwsygT1/9TMePPwOj598j3v3H+LmrTu4evUaXrygtCr6FQEuDyTYID/IlStX+DoqGqSzR7ThJ1n6yZPvOFL3xcsf+Ovl5ufg5u0bDB80xtXe2YG4xKM4mXYKWfkZKD5bxsrLxQt3cfHiLXz77RMGC0n/EL4dgZOXv7xir8r1mzfQ3NqCoOD9KK+oYnM6RQXnZB2Hi5MBPDyMkZF+GB2dlXj+/CFq60uhqrYbByICkJQSDX1zebj5WaGlqwNtEgn8Qt3hHeIMi317UVxVi1sPfsb5q6/YAzJ8Ezh/5zX6rz8XejpuvFVARLVCUDn+fQXkzwAIqSCkgAzefIXBmy9AAEIjWL8HIKSA8OjNKGCQR0PwaYjAMfY4FjTEy3Q7bSaFDaUAIyKE0H0YUH4HQARFRAAdApC2htK36kdrLcrz8qG4eTe2fb0DcgQgq3Zj20o5bFws9ICIHpDWcgKNkTK52hH4oPn9OkFRIAARR21ok9ZSU4TGigLUlubwyBBvVOsr0V5VivqifJRnpSP/xAmkxcUhPiQUB9284G5uCXNlHahv2gmltTugvl4BOrKaDCNUOCga1MmQTktbRhWaq/8YQA54ePwKQOhMNm186TnxWf4PAEje6XSobRGK8H4XQKbOxqyPx2G7lBS6qsmDUMFJTOLr9BZAhLhc8meICgi9R2IjDmLix+MZQCZ/OokB5IuPJzGATPpkIiZ9/Dkm/vNjLpykkSwasWIPSE0JaBRJeA+99YBQytZYACFVgfxDu2Uo4ezXAEImdMXNazkCmH4W4tgYbeDp5yMsYQyrt6WKQYRHwKrLUJ6bjp6mOn4+lMI22EH9KfUYaK9jSBLHzWgMi2BELMakDT0tGjskEKHnSz8jGgeMj4jC5hUb+Ez90qnzsGDiLF4EIHqKctx1Q8+TVCRSsWgJMCS0oosAQkBZW1QEA2WtXwGI2jpNqKxRwc4VOyC7YANWT1+J5RPnYvH4mfjys4lYOX0mKrLOsAJCANLVSOBRMgogpJ6J3hZ6vzeeLYW+kg6PLpKyIEXK25QFWEVjTZNmYY+mAS71D2Ggh7we/RwiQqNXg/1DDCCDvX0MHwPd3bhy/hIO+oZx8ISarIbQU7JWBfIUQLF2N3bIbEVkYBi+OXcBvR0drHL0SDrQ29XJjyHp6UBPbyfIY0JpiR1t7bgweBFJhxOxTXo7FDcpgZrlxW4Vig0PdA7A7cvXWaUZ6O5Bd2s76iprUZJfjDPJZ5AQk4Aw31C42rhg86rNkFooBekFUli9UBoUUsFr/iosm76YR7lWzF6OZTOXcoQwGeKprZ1AhWKF6Uhr6bQFPAK2fslqqO5Qwv3bQkw8nWSjjT39o82xeJmv+AB80P3e90/cXP/RkWBBvM+fBYe/cj/xsT90fN9z/++6bvQ5kQJCe5BnPyMyJAbups5w1raCnZYZHPTM4WZmBRcjS7gbWCNgjwt89joxgLjrm8DX0AxehgasgLjrm7EC4qlrCm9dE3jqGzKAmKtoQWOzPJRXb4Pi15uxc8UGbF25CaYGjvD0joN3UAp7QI6m1LEHhEawRBM6AUZe9TCffadRLAIQ0QtCR7qdfA1krq6V3ERdzy3UdF6G94FE7HH057XX2QeeodHw3h8NU1s3TqGiMkAyo+9z3c8dFAZ7PLDP/QCXD1KDOUXFBh5IwOH4bBxNKeQ42JqWS+jov4dGyS0cSixE3OkynMqtY6DwDYljdYQghACATNamli4MNJR6ZWHvA2ffgwwrNILlSubr8GQGEM+QBFi5hMPSJRzuwYnwDjsJr9AUuAUl8WWCkgOx2fDdn8ApWxRxS8vNJxynMspQ3tCHwsoOHIg5xYWBemYOnPRFXSO6xrYceUtwknymFAknS5Bw5iyiEvIQm1LGvoljp0txKCkH4bFpOJ1Tg7zSdrRJbkFy7gEa2m+i+/wTtA98h+a+uwiJPgM5dXPsUjXi8SuCNXkNfVZDaATLPTAKMSkFOF3QhFOF7UjJ68CpAglO5HQjrbAf+eXDCIrMhH9YCiJjM9gbo6S/Bwq6ptAwtYGZvTfcg6NxJKUA2WfbUFTTj4KaPhRUD6Co9jxKGy4ir3KIN/0ECRQbfORE4ejzDzt8miFMRWcv5BR1sUtFD4pqOpBTUIO8mg4rJdRoT7fJKesxQB47fZYfhwCEekYKqs9zklpiWiNoEYCcKehmBST+TB1HMROIJKRRJ0wDqyIMKznNDCA0gnUqr5mLIlML2keVk0MJxQg9nA0qwqRxNEr/IuXqdEY1MvOakVfSiayCVja9E6AcPV6MI3G5CAxMhL93HHzcDsPTIQJ+rofh43wIgR6xCPKMw996r16F78EwOHl7oLmLnlgSfPd74er1YbR3NeNUzmn4HwiGpLebTeAvX7/CvQf3kXLiOP+RuHL1GpraOnHr2wdobu9iFaSzSwIydPPvVzHs4xfg1YvXePzoO9y68dbf8ezZT2hpaeOxrbt377JJnbwi5K3o6GrHt/fvsln92avnyC7IQWBoEI9SnUo/ieErF3gEjMCnuaUD3ZIBSPrOYfjSDXz/7BeGESqGunztJmpq65GemYZ9jtaIOBSMpORoJCTtx+FYF0Qd2oewcDscjHRESloQMnKj0NJRCZ8AJ9i76uFQnAfcA/Zgn5sRCs6m40RaHAorUnE4PgyHk2KQX1aNy7efs/px6Q5ARYS00R+++4bHsQhIaAyKlgAgr38Vv/tXR67o/gwUBBUjo1biY7xPAXkXQPba+GOTlCK3oO9cpQiKDZVdvgnrF5EHRFBAyFRMG7m3kPF+ABFhY+zxXfB4H4SIKghtpnkzNgI6NI5DGzpxBIs+lx6bNnvUUC6Mbwmlh6nHErDlq03YJb0bO6V2QW4sgMyTxpLJ89iETjG8bIauF2NsK9DeQMV5QvM5bUrFhCZq7iZ1hCCEzMXN1YU8vkKbt8ZKMifTCIswU0+bvF4a76HNbk0J6gtzkJecjNjgUDgbWUJjswK0NilDda0S9GS1OCFLY40yKyCkiBCEjB3B2rV068gI1vJRBSTExeUPAYSBYKQ/o7ulhkewCtOy/hSALJsyiwFky1dfobOqnAGElQmCHFojo3KkrlA/h2AQr+ERLAKQ+KhDPKYybfwUTP50CiZ9MhmTPqYCOrr8BSZ/QoV0nzOAZJ2I5809nYGn1CcuuuTX/cMAkhBxBHIyO34FIMumLsHiCUIK1u71MvyY9DOg11hc9HrSIt8HbfIJIgh8CDDyU1Pw1fw5WLt8KdR27oCxpjpcbaxw0N8XiYcjkHUyCZX52WiuKOXvd6ijiX04lEZ2vrtpFFQIWOi9Sp6nC5IOnIw9ivVLZPjs/NezF2Hu51Mxf8JMEIBo7drKRY+sVjVRaIMAWvTchOco9KeQGkP/3zWWlMBUTRfqssogBYTM5wQgyquVRwFEetoKLJ34JRaOn4G5477AsinTUJZ+CgOUJjcCICIsEUDRe5gUHhG4WyrLYKysh20rt2HdwtXcLr904hws++JLfjwDRTVc6h/gESsRQPr6Bn4FIDR+1d/VxQASGRDOsKi8QRFyPM61FVuWrofs8nXYuGwN0pNO4fLAIN9/oF8CApC+XgkrHt3dnejrE0a9aBS3s70DQ73n4O3og93r5aG4SQXULK8gowAyyu9cLQd/Rz8MSnrR1daK7s4u9HRLIOnq5p6poYFzGB64gCvDV9HTLIG2og4ne5EXhb5f2WVbILt4MyiMgdb6xesYSOj1W7d4Db6avRRfz1nGi3wn9PHq+V9xWavsyvVQ3qQAY3VD3L1BJ8/eeh/pMm3yRQAZ3Sh/IAJX3LD/0f3G3v5XIOLfue/Yr/nuZfF5/08e6TnRPzL+v3j2Cw4Fx8BBzxZ2qmaw0TTCPh1jkALibGgBF30r+O5xhreFEwOJi54RXLT04KqjDXddQzhqGsBeRQ8uGgbw0DKEm44enHX0sUdVG6obdkBRagsDyK6VG7Htq80w1reDh1cMvAJPsAeEAIR6QEQAEY3oNPozVgEh5UM0odM4FhmKqcuiqvMGqrtuoq77GqKTC2HvEwVbz3BuNqcuDWo33+cVzmfUaaOaWdiM7OJ2JJypQGR8PsKOZPAG28olFPs8I5CYVokjJ0q5XC+toINb1CuavgElKtH4DaVTaZi6wsjaB1ZOwbzp56ZzSxeGD4t9HjCzdoGFgyfH77r6H0RQRBL7FLxDExAUfYoN525BCQiITAUdCUD8I07zoi4O8oR4hybBzjUc9h4H2bxtYOYI3+AY5BbWIPFkPrxCDsPQ2gM2roHwP3iUW9o1jW2hb+7ISgJ5K6i/wyswBvsjT+JgTBr3dlBr+ZGkQgYXExt3GFm4QNOQSgOdYWHnCzKMh0SkIDmtAiXV/WjquYnjGZWQ19iLXSomrDrsVjHAbk197FI3gIG1E0zsPOFzMBGphc1cBnkyvxsn83qQWXYBueUXkFcxjKwSCUj1MbbygrqBLeS1zWFg5Qq/8ASk5FQip7ydTeVkBo9OKkBIdDq8Q5PhFXICEUcLcCKzEaV1F1DRdAXFNed5zOtkQQtIyaB296T0KlaJ9ExdoKBhit2q+qx+7FLRYgjZoagJRQ0j+O2PRnZRIyeXESgQgFBxJfW80IgVqR+0CD5I4aARrKSMRgYOUkCoA4YW3zeHVI9mXifyWnC6qIM7ZKipnmCFHpPeQ5nF3UjLa4KptS90TZwRHnOGPTKHE/KFlvnCFuSWd/P7MqOgBVn5LSgsakNCXC7cHMMQ6ncU+71jEeRxGGF+sfB3i8Dfrj9+jCbyXrQ0Ir0gF8GHDsDGxR5XvrnMG/+7Tx4hsygf7d0S7vm4cecuvnv8FN8/eYoH9+5zDO/DJ09x5/4DDF++grz8QuTk5uPixcvC76afhUQQgg+SMl7+9Io9eOQrp18c4sjW8PnLODd0cdSpR+NRz396iZa2Vrx68xo/PPueiwU9fD2Rlp2Oy9e+wY07t/Hspx/Z0P7sp+eorqlDUdlZ1DQ04+bd+6hvboGkvw+tXS04mhCNtq4aHI4NgpGpAvSM5KBruAV6plvgF2KNts46+AW6ISTSFfvcDJGSdgxF5Tm4cn0ATW3lyMxJhIv7XvQP1vJoWmiIKxITo3Eq8xTq2yS4fu8Nhq6+BvWAUOwtqR/vA5DhWzSi9batXASHv3IchY8/ASBjPSCkgJAHZI+1HzauUvgNgIgjWIeDgjjViDZLHwKQscAhblLfnjV/235NoEHXi/enyyJ88G2NwpiL+HXeBRDeBDeVg8CAFAtSRajwsL+tBf7O7tiwdC12r5aHUKC2ixWQTUs2swl98SQhBYsUEPJ48OgPF/lVjgGQCnTWVTGMEJDQ16DVWneWR2uaqot45ItVkcp8NFfno6kqD40VWWiuykFzeQZaK7PQXp3HhnaKUqVSuuayMpSmZsHb2gkGOzWgunY3NNcrQ3O9KnTWC/DxPgARRrCWjQJIgIMDKJGMoIh+FuIY0FgFhDbftKElQKDUsP62VhRn5PDZczVZdTaf8/jOWi32gOz6eueoB4QAhEawNi1fjvYK6qIQyvDEn7v4utFj0yKDOENIcxW+eiEvAAAgAElEQVRoTC8lNh4Lp83HoukLMH+KYAKeM2E+t1ZP+WQSpnw6AV98/AkmfPQfSEuM5c4XUhW66oqFuF9WwqqFMaSmclYU6HsRPSBJUXEMIPJrd7MCQh4QApBF//oS1AOyY40UKym9ZMivOct9LvRaiwAijlPRGBa9/vT+KspIw6yJEzDho0/w2f/6Oz77X//AuP/9T4z/Px/zddPHT8SSWXOxZulKbJdZB81d8rAxMkGAixviDhxAWkICitPTWaWgFLCuujpclEiQejSZ1Y/V89ZgxYyFWPjFTMyjUZ6PPoPa9g0YahPUI0ljLUMTJX6NBRA2yVN5Y30lv39IgVDbrPRBACEFZMmEOVgwbjoDw6KJk1CcegKD3MdSPDqCJagg5AURzf9CN0pbdTlMVPSwhcYvF6zGysmLWE1Z8jlB6efsf7rcP4BBiQQD/b3sA6ESWYKRwZ4BYfX2oL9LwgASHRyFrVJbQJHAsks2YN2X0pCZuxLSs5diwzIpNJRWYLhXgqHeblZAensE9YPGsDo721n96CUgoZGv3gH0tvfB0tCK1Q8KIaB4YNVNyiDA2b1mBzxt3TgiuIs+V9LFi9IXabW1daCjrZtXb9sA9FT0sVVqB6jQkt7/8lIKUJJWgtzKHZCnElDpXTyGtkN6K6tYatuVEOYVDFdLe9ga7WU1SnWbPBQ27cTuDTugslkeanLKuHTuIsMGbfTFDTH94aPL4nXvbt7/zMciOLx7X/H6P3scO2717uX3PYb49d5329jrxPsJf+T/5/5Lz4P3Ei+Bw/tjGUBsVUxhqaaPvSraDCCO+nvgZmiD0H0+CNrnCfp4n4YOnDV14WmgDw89IwYQJ3VDeOubw8/AHF4GRvA2McdeNR2obZSDisxWqK7eAiXprZCT2vorAKEiQvKAUBQvzd2TWZoWJV59CEBEBSS36gL3WNR03eUeEIqPTS3qHlUQ4s9U8Rn03Ip+FNcNs2GdjOsU2VrfeQdUVlhQPYTShmEU1gwi/Fgel/5Rx0dqXofQK1IoYeip7bjDsb+5VefgHJQIK9cIbg+nZCtKuqLEK25Yt/fiZCg7Fx/ssXWDubUbDC2deGTI3MGPTeueofGwdg+H2/4khB3LhU/EKbiHHodf+CkERp2BV2gy7DyjYecRyaZtghwnzwj2qxw9ng1v/wgu9qOULzN7XxxLLcLJ3CoERh2HrUco9tr78RiTrpkL9toHICw6FTklHSgol6Cs9hyKKgYRGZcLW9cQqOlZ8uiTuu5emOxxhPU+L9i7BsPMyhOqOlagzTyNeR2ISWWzuLy6CadV7VDQgYaRJXTN7aCqv5fHoQiGqCFeUAIIJnqRXTaEzKJeFFSeQ3p+K2ycQ9lHoqxjCXM7PwQeTMbxM+VIyagCtazHJObhQHQqKJ7XyTMS5jZ+UNezg6qODSeLUXwy9bgcis9CclY94tMbOJ0q5ng597OcyW1GVGw2XLyjoKhujm27dbBdQQtbdqlDXtUQtk5+SMko5cQyUkAIFMqbv2EIIS9ITvkAgwcBCI1f0XuSQIPGsAg+xBEsintOL+3FqYJOEHiQ34XWyYI2nMht4+dFqgmBC/XFUO8IxfpaO+2Hhr4tL1vXUA4oIEUs4lgWopMIDPNxNLkAx1OKkZZaAUfbIEgvl4X8JnXoq5jCSn8f3G19EOYTib+9AHDv+6esFpCA3H1uCFGxsaisqsGLl69x67tHOJ2bg7ScHHx77wGe/vQMlbU1GBoaYsM5nYP46fUbPP3+R/z47CekZ2Shp7cf3357H2RKHwmwYjWELj969JiLC+lXFo1otbd38pHgpK62CR3tPXhNjCKo2RzPm5SUgLT0UygsygUVD9Ifqfb2VmRn5+LVa+Dq1Ts4P3yZpVgyo1/8Zhg5RanwCXaEtZMBLB104OhuAJ8gS7h7m8LcUglGJjsRtN8BRxPDEZcYi4HzF1FV24KB88PIys/GseQjCI3Yj9bWHvRIBlF2Nh8lRWdQU1mMi0N9iNofjKsXLzD8XLv7CBeu/YBv7gDnrgtRvBfvjUAIpVXdhLA4ueq/H0DGKiAfAhDehIzxgIgmdBEMhPGrkajcd3wgY8FDvCxuXN9+/q9HsEQoIWWDNrt0P+FzRAVkZPSqoYw3pwQgtAHuqBU2fJKGBugrqGPT8vWsgFADNSk5NIK1eaks1syThgggLWfJc1DMCU909pc27wIIUcQsLSrboyQuYTGINFShjXswBDWGAIAUGNrQ0llkodCtgMGjrSoXbTWFvMR4X9oA00ZzuKOdOx28rR1YyifvCKkhKqsVoL1ObdQDovz1buxcshVb5q+FzPTlWEExvB99Al87u98FEIJEEUCok0UEkNKsvPcCCHVG/BZAPsOGpUvRerZktItCHBESX79RAKESQlJbmisZQNITT/BYi/QiaaxaII0Vc1Zh6cyVDCOUQiSYfCdgyqcfIz0pjkee6GdEANI35jWnr0fvg3dN6CcOx/8GQJZPW4qFn89hANmyaiU/Z+owIUN5a0Wh8FqPFBCSt6K3hZLayvj1I7ApzszAwhkzR9SZKZg6bgqmjZ8KinMl8/Hkj7/AxI/+xeuLjz7H5H9O4DXl44mYM34alk1fwGf0FTfIsU/DUs8UXtYusDey5XHADUs2sQdkwcQZDCDT/jEOSrIy3NhOz5NgiUbCaBGAkOohpGEJxZ8EIFQoaKFtxABCKVikgKiPKCC7xoxgLf3XHMz/ZCp7QOZ/PgH5KYkYaiXYEgCkq0lIwqLRPQIQev+TGsQel5pK7NEwxtZlslg/XxorvliAReNm8Jr50ThobtuNS329GJB0YoiOZEQngOjrBY1fcT9IXy/6OrtxdfgyYsNisPXrjdhFkbtzV7Gi8tXUBZg3bgqUNmzFUHsnzvd0s/mc1I/+PsHrQR4Setz+vh5WQ0jFGB44j8riKijKKrL6RaoHFSTKS8tBSWY3tq/cAA9LJ/ao9HR2QNLdyauzs5NHuCiZq6e7H92dvZC0CCCze70ij4SRj4aUJGUpFQZyghEaFaMyR8UNu7F5xToEe/jh5vBVnJf0YKirG12NTWiuqkZVUSny0zJx+lgyYsOjcfWyME4sbs7FTb64JRc36u8exfuPvV68buxRvH3sdf+Zy+Lz+r3PFb+WeKT7jr089mPxevH7/J86UocYPZc3L4FDIdFw0LOGg4Y5+z8s1XThZmYBrz22bD6PcA5EsL0XKyL2mrpw0tDhESxXbX04aOhzNG+gqTUCjPfA29AY/nssYakhjNWqrt0GFWlZKEhtgpyULIz1beDte4RHsMIOF3ITOiVh0TiLeNaZE68qhpBbJRjSxfErUkBoJIv8IPk1l9iITv0VBCFURkcldJRUdORUDUoar7KCIvZnlLfeAjWAN/Q8Zn9DdsUQbyJzqgZ483gstZJN2hTZWlR7YfQseH7lBZTUXUXzwHfcuk5nuYOj0xEQdQoh0acREpUMVT1rNrsbWzrDxNIBe2xdYGrlCFJDLJ18OPLXl5rNj6QjKrkQwUcy4XUwhdUUr4On4Bt5Bt7hp7E/LhdRicXwjzjDvgsa0fIOPsYbdXe/Q9AxdoCK1h42xidnVSIgKgVO/tE4mlqCM4UNHBFsYuvHJYuuAXGs7CScqUJ500X0X36Gc9deoufCj7xZ1zNzg6GFB3eikPqhY2TDABIRfRxx8RkIjkgARQrvUDaCrpkTqyRyygaQVzNgJUHHhNQWe5DqomNmD0MLN+iYOsPO8yCrSzlnu0BdKXllEh4/orP/avo2oDEpGneLOJKOIwkFfHT3i4GjRwR86HsNTYR3QCycPcN4rE1DzwJqOnt4jIr8HDqG5rBz8eOffVhsNvwPprLB3S/0BAJCU/jxQiNS4OgeBgU1EyiqG7M/hMbrgsOTOPXsRHolUrIbeFyKwKOq7QYaJN+iuO4ij14lpTcxfJAJnaAjtUDwgtBlgpac8j5knu1nACGvS2JmExKzGlgBSclrB11Hih4Z8Em5SS9q58JKbRMnBjD6eVFIgb1bKNwDouHgeQD2HmH8/OJP5CPlZDEOR5/EBpndmPjZDEz5dCamjZ/O6YRzp3yJFfOW428/UQzu858YFihtamj4Ck6nZePSxWt4/Qb48RegrX8AWQV5aO3swJWb15Gem43BofOsXly4dBHnLwyzWZx8GpcvXx79pUVFg7TGzsfSCNeDRw95dOri5UsYOj/IiVOUlHX37j1UV9VjoP88nz0iqeTpk4eIjAiFi4s1jh6NQE5OKnp7OnDn9jX+5f/D9y9w+9ZDfPeYlBDgFV7j0fcPEHc8AsaWarB00Ia9hwFMrXZhj7U8DM22QN9oE0xMtyAhIQC9Aw3o7GpBbW01kpKSMXhuiL+X4Svn4R3gg5ijCUjLysQeKz3Y2BnheHI8njx+hCePvkXamRQ2t9958BRXbv2EwUsvcHEENmijTz4QQdkgD8gvQlzuLUH9oFGpd8en/qwK8lcUEDKh0xq4/po9ICKA0AgWpWC9bwTrUEAAby7f5wERwUI8isAxVukQN61jj3R/uq+gZJCaISwRQN4+HpXf0RoZ/2k8K3gCGiu4e4KAobepCWfiE7FFaiO2rZKFnPROTvHhGN6V23mkYu0CaSye/CW2S0nzxvpdAGF/AHkFRka+hK9JHwt9JiKMkBpCJmz6WYhxtAQXFOFKG14aI6IOEXG2nkCE4k5bagpGU4dIVeipr8PpmDgYy2txopbeVop3fDuC9SEA8bK2/hWA0M+Lf2Ziq/g7AELRxX2tLTibUwCNbaq/MqGrrtXChwBk7aJFaCkr5s08fU8fUkC4p2MEQIY6WpCdfAabVm7mtX7ZJkgvXIev563BstkrsGDqAk4XmjZuAr7450c4cSSSfSu8+a0rBkXOCq/7r03owvumFue6upESk/AbAFkxfRkDyIyPPsfGFUu5MPMtgBSwwZ1N2PU0slfGI3M0ikTJbAQgRRnpWD53HvtTCDxoXEzwrUzGlE+mjK6pn07F1I+nYMZn0zFn/HTMmzCLu2UoApbGcWRXbgSdMaeiROrRIS/SpqXbsWHxVqyYvoT9H6SATPvnp9i1fhUGWgk+Krjwsb+5igFMBBCCJFJAuMuE/EaVlbDSNWEA0dr8FkBUpJWxc/l2bJm3HmtoBGsMgMz5dBxyk+Nxrq12FEBEzwoBCC1x/IqO1BdipWOOLUs3Y908KSybMA8LP5uOReOnYcbfP4Palu240CNhAKHEKgIGSqga6pNgsLcHQz09fCQAuT58BfHhcdi0fC22r9iE1bOWsT9lycSZmPGPcXA0McfV/n6ck3Siv4fgo0tYkk5+fMGQLoBET2cXrgxfxun4U9i5bjvkZeSw/eut3C6/YZ40dizfhHVzV8JWbw8uSPohaSMvSTfHBXd1daG7uxtdXRJ0tEsYQtobu2FtbAOFjcpQ3agGvS160FirCXVpNait1YCqjDrk1wgQQi3Xipt3Ie14CoNHd0czervb0NPVij5JOwZ6OzHY14Vz/T3sX7l06QLvvd9nQKe/e+JGfezx9yDgv/M2ek7i1xv7/P7s5f9q6Pijr/u+r8dR/vgFL376GeFBUXDUt4GztgXsdc14BMvPxh4Rbr6Idg1CpGMAAmzdeQTLQUMXDiqacNLUgIOaFmxVtIWGdF1TeOoYwkVLB07aejBXofjyHSAAUVq1CTtXrsO2rzYygPj6x8En+CRCovIYQEgBOZ4hjGERhBCAZJ4dAEECQQcBiJiORQBC1xFglDVf434H6nggT0id5Fu+nszPBCTUkF7RRm3pD9DY+4Tho7TxNgprv+FY1cikMoQnFuHQiTIU1pxDc9899gPUtN8eif2lr30R6UV9XN5H5YdVndeQfVaC5OxanMypR8LpElYT1PWtYLjXkcFD38xmFECsnH3hsz8OYXHpnJB0qrCVgccnIhVhx/LhEZYCt/3J8IvM4NLB2NM1yKs+z76CsFhqbI+HkbUflxeSmZ16S6hvJDAyBf6RJ3mRwTwltx5eYUmspETE5yP0aA6ikovZk1FCRuv+h+i88CN6rrzg7zH6eCnCj2TDySsKVvsCoaZjBV0DWyiqGrIaQilhlBhGDfL0vRGgUAeImpYp5JX1uXCRzubT+BYtPbN9wtrjCAtHXxxOzAJF8mro74OihgWPRanqWsDK0Qf7o5IQnZDJPhpSAkjlsXMJhb3bAbj5RrEPxyvgECs92+W1uXdEQ98c6npm0DexgKNHAHz3H0ZQZALf39jCHcoaltipaCJ8H8YOcPIIAflhtspr8diYlbM//MKO4VBSFo6eKsHpojZknO1Bfs0wd6ZQYzr93JNz2nidLuzGyfxOhgmCijPFklHFgyCU1A8CjYSMRhxLq0dsahW/rgQjyTmtDDIE1dRNk5hWjf1RqSAAofEzSmijkAJzW0+Y7/OCpZMfSNHyC43FkaRMJJ8sQNjBo5g7ZwUmT5yJqRNmYtqEaVg0ZxFWLF6OxfMW4W9Pf3giSMivf8GDbx/jxu377KG4ee0ex98+ff0GDRIJyqorUdfShITTKTgUH4fy6ipcvnoFufl5nI5CxYEUwTv2Fxpdpn909kX89+PzZ7h15zYKigqxPywEzW31uPfwNjq729BKEbivXrHZMTk5CTduXsGLF9+hv78FifEHkJWRCCsLXaSePMZN7c9/+I6/Ho1yUVIWLWpo/+Gn56hrrofVPgs4e9qh93wzAvbvg56xLMystsDCdgscnLdDXWMJ7PepIiLUGeEH3eHlaYGMnFhI+mpQXlmK1LSTUNGRhYOnIexcDaBlKI+T6fE4k30CEYd94Om7DweiwjA4fB2Xrv0oxPDeBAauvhLg49bL/6cARIzhpREsAhCFtWq/AZDFU2fhQwAi+DLEVKy3R0FNGGnofmfcSgQJEUAIVET4oOPoSNGIqiKCgPh5wlgKdVBUob2mApLGegy2dcDF0hprl67CzjXbse3r7aBkHAKQLcu3YuPijZCZL4VFk+aMAghFrXLDd20p+w/YwE1n4JvKeUM/FqDETbH4XOj7JqWBAaSOWqvLhcegGNnqKnTVVHN0KoEJmdi5d6GxAO0N+ehuoZjfIk7XGmxpQVVWAZwMrbFbage0N2uwB0R1jdJvUrBEBcTTyup3AYTVj5ERLFJARAApzy38QwBZNXsFhBGszyCzcCH3pdAI2YcAhHwgYwFksL0ZuSnp2L56B3askeNG+vXLZbF60Xqs+PIrLJy2cCT29AtWQFJiozh9is/C1xYJ3pl3RrC4kJCVkRoGkFOxSe8FkAXjZ4MAZO3S+QwytLGnZC1qN6cjtX/T6mos5Phd6qshFYuSvKqLCrFi7kKOZZ01UWjaJvWD17ipmPrpZF7Tx03FdIpjHT8Ns8fNwJefz8LCSfPYtLxm3ir2TdH7Tn4tnaVXgLyMMmSX7YbMfFmsmv0V5n0+MoL1j0+wQ2Yl+prLRwGELze99X0QgJASQt8HAWtHVRVs9M1+AyDKUkqQW7YNsnPX/QpAyAMy6+NPkZUYxwoIgXBHfeGIWZ5M81Sa+DZsgV6DnvoaBpDNizdi7RwpLP3XXCz+dAYDyNT//TEUN2xmAKHuJ9p0EzRQ7C4DCB1HAKS/qxc3LlxFYuRRbFi6BrJLZfD1tEWczrV4wgzM/uRfOBwQiGuDgxjq7mAAochdOpFE4EGPT49LlwlsaKTrwsAQgj0CsGHFWp65XzdvNT9HmVnLsXrGUqyYNIdDHy5096GvjdK0JLxIAaFFAEKLFJAByRDszPZBabMqtGQ1oLZGFaqrVbjHR2WNGitLQg+KEnZvkIOukgY66hvQ19WOrq4m9PW1o7e3BX19rZBIWvg6eu6U2jUw0Md/2uhvHW2gKXSF/t7RZfFv4b97FNUL8fhXH0/8vLFH8TE+tOkX/15/6PsQP0+8379zFB9r7FF8fnQce/27X0cEkJcvfkFkSDRcje0ZQOy0TWCnbQR/WweEOnpgv40H9lt7wt/KFU56e7BPTRvO6jpw1FBnL4joAXFS04OHtgGcNbVhpaQKPTl5KKyRhdq67ayA7P56A3as2gxDXSt4+cQwgAQczEJMUhWPYInGX9ELklU+yABCagdBh7jIkE4m9KKGC6iV3OZV3vYNe0FKmy9z/wWV8BXSme2uOyhruYmK9juolTzgsr3mwR9Q1fktSpu+EXwk3bdQ13MHbYMPuTG7bfA7TtYqa7gqpCDldiHn7Dn2m1CbeH3vbR7bIsWE1IW45EL2l+iY7IOuqR0X9JEKYm7jDFMrZxhZObNJPPjwaQaQlPxWHEoux4H4AgQfyYZLUDK8DqQyfBw4VoS41FpklQ9woWBh3UVQK7pLwDEciM1kZSGjsJGL86gwLymjlsfHaOwpPLGAk63YBJ7fiqSsZpzM7+BOC4K5suYbkFx+if5rP6Nj+Bl7Gxy8YnH4eDEbwwkADhxKYRWEAIM8Jw5uIZymReBARYPKmqZQ0TCGtr4ldAwdoaVvD00DO2gZ2ULP3A7GVk4wtNgHg712oIQs7uvQMsVuNUMeUaMSweDwOI5F3ucRhD2OvtC3dIGRjTscvQ4yIFBXCxU+UjmklUMAaOxrp4ohf30y+FNqmYf/QQQcPAy/sMj/n7f3DqvyXLd+88f37XPW3mslWelRY43d2LvYQJDee1GUDoKiFLEhKlKUpggCUqSD0nvvTHoHe28xtti741z3/fKSGWJWzl5nny/X9Vzv7MwJM8nze8c9xsAG2y3s9dDQoe4QK5hbboarxwHs9z8Ce2cPaBhugM3mHXDb689hAAePxCE8Ph9hSaVcSEhwRuN75Cei33fMaQmi0ggimpCQ08aAcTy5GgQhNF4VfbqOU8QISBJz23jsj37P9Bha1NlCR4IPGuNKyGhETFoVfIMTsN7WnftSbMgn5OQBUsyor4ZUMlvXPVyWeeREMmKTcmDj4IIxY6Zi3PjJmDF9DhYtWAw1FXWYm6/Dxo3m+OTWg19x8/4jPHr5Gpdu3cGDJ89x65cHnK/9BkBn3xnkl5Tj7sMn6Dt3CWHRCSiuasDFG/fQ1N6Lx89eo7qmjpWPx4+pOJCe9Rbv8YYViecv3uLevee4fPU+zl+6za/z4OlTHIsNg+M2Gzi7bEBhURpO52YjO78IH968xtsXT5GYfBLHIkM58vfKlSvIy8pGR0srrt28gJNJ4YiI9EdHRz2ev36H+rZOBIUFobqpAvXNDaiqq0df30VUVtUjINAXJxPC4L7LGpZ2OvAN9oDNZkM47zTHLm9bGJjIwsB4JbbvNMUeL0t4eW/C5Wtd6OxpZt+IgakinFx1Ye20HCaWP8HacRE8vY0QE+eLw4Fe8AnYj66z53HxxnP0X3mD87eFzo2e668xcFssByRfCLWhUz/IoP+DjjeEqNx/dRRTs4YfqYCQlvhc6v6Q7v/ggkKKBL7+gcfCem/Q49/g7NWXsLPZzSlYKjI6UFmixUWEa+bKsgl97pgJCN23D+daGnijTQDAm3Qy8tK4yCAo0AZeTB6iSFPuXxi8jUecyGTMMafUxSCoH8PhgwCExk140Sa//rdiPYoppeSr1oYitEvKBPN5TQW6GxpQkZkHxUWroTBflmfOFZeqcDwnA8iCtVg9exWWTV3AST5rFy2CpDiPN3btNYL5mTbZYl9EC43u1A16QuoE9UUALWEUjCBEvM5HGssaVEPI8CxGuNJolnB2mcrtBJM6jf/Q74+9B7UlkJSTwbgCrVVVcLaygupyWRjJk1FdD5qL1KA2Tx2rJ6/CiolLuZ9jzGefw2OTJc521PPmmaBMBCEycRMIkVpA77GzqVoob2ysRm9rE0qy86CvpANdOR0uryMDs56MEbSWaLGJWW7maiydOB9zf5iEKV9+h+XTZqA+N5tL7MiETiM89P5FhYp+DgUAkIpAHg0aHyJzdmZCCtRWqzCEKNEc/TwlyM5WhMzU5dxYTklQU78bjbFf/BOxRw7zCBb/nmoF+Bz6PjXQKB6N2wm9GKRU9LW0IjUq/vcxvNOWYu64Oby5n/DFCMjM+Amt5UUMly00BldORXu5DDf0Oei7J3wPB0sJ68pRVZCPtcvkWaWZ++M8zJkwF7PGzf5dod20UdMxdeQ0TPt+KqZ+NwXTSR0YNQOzx8zC/AnzuIdizTx5KMuoQXW5JtRltDmFTWGeElbOWIUF4xdgxogpbEQnBURh8SIevaL3Q6oHpWex4ZxGxCjIoK4AnXVFfJnfd1Ultmywhp6cBgzWGPDfUG+FIWjDrLZADfIzZLFk7Dz2wkz9eiwmU8HeP79A/LEgboZvrcpDe02e8DekSF5KfRv8jtJl+ht011XDeYMD92qwAvLDDEz/ehwvGhtTXrYKZ1pbMdDRhr5B8CDfBhnIuwehgRQRMqJfO3sB0cERHOW9auoSzPthKoPMtG9HYtqIkShIT8bl/i70tEvQ29GC3h5BTSFFgdZAbweDCcXzEtiQqmJtYgGFhau45Z0KFxePnY35o6Zy78n0r0bBVEkN/e2t3ClCBnRqZu+kIBIypre1CSNZzS3oae2B2yZ3aK7WhYm8MZeHGqzQgaGMNnSWaXGviuoiRajLKEJ+4TL2+pyjwsUmQf0gxYbeIys3BE202pvR2dqEgf7eoRNswzf4dF16Iy19v3j5r+4XHycepR9Pl8XbxaP0/eJt0kfp++nyx/6R3vDTY6SvS1+Wvu+vXkf6ef/q8vD3N/yxw38O+dBp8uHpG+DQoWNwNLOHs5ENnA3M4ahvCidTU7jSOJXNFhymVnRLB4aPLfp62Gagi+3GhthuaARXAwNs1TaAs7ou3LSMsFXLELZKGlinqAJtmZXQXrQCOgtWQm+JPNQWrcEGUwvs2nMIO70isN8/BUciChGdWIOYlHrEn2pCak4HThf0IKu4H9klA6x8iPBBSggtup5TfQZFjcLmsURyDSWS60NjWOQfyao4Dxq/orErUkGo06Kh91fU9zxCY7AgkXkAACAASURBVN9j1Hc/5q6Lms77rJBQWV1t1z2GDyo3JGMyzf+TkZgiVwtrLqG571fUddznJnEax6EuiYQsCXc+OLj5w9TCjU3dNg5usLDZAht7Zz5S50XgsSQGFkpxOhJXxrG75PtwPRAFGsPyOZaFgKgCHh9LyutASf1VkBJT1nAVqbntCArLhk8gjS3lIexELpf9xaQUIyW3HnGnqhBzqhIRSRUgVSf6VCNSCnqQUXYWGeXnkJjXhdNlZ1Hf+ys6Lr9C7433PN5G42q0eT6WUMHKic/RNBwMScCGTXt4nGqdzXbomNhC29iGR6dEEKAIXTObbTCx2YZ1tlthbruN1R8LO1fuUKF+DwMTa+gZWTJ8mNu6wmXvYbjsDYT7gVA47fCFjctu2G3bBdc9PhyV7ObpC+cd+9k7s2nbbuib2UDP1JohRsfUCsYbHbHR3hWkKIVEp8EnNAl22w9Bw3QT5DTNoahrDmVqaLd3ARn/Kf2MYpiNrbfyz9vpexyeh6Nx8FgqjsblITKlGEnZtSiqHUBVy1VeeRVnEX9awt9DAmH2gGQ0cyqWaEQnCCH4iM9rR2x2C07mtEJUS9g3QgCTVI2w6CLEp9Wx9yUutQqHw09h254jcN4VzH0wpATZbdnBPiG7zTvh7L4fOz0PwS/gOGJjT8HMzArjx03FrFmLIC+vBlVNI+5NsXXeAXdPf3zy+PkH3P7lKV69B/rOXUFuURkuXb+Nl++A52/ec0lfWlYWnrx6hRt376K9txc3f/kFrz8APf3n0dp+Dr29V9DS3I0P78nXQU3mz9kbQeNWlFBVUVmL3MIiXLp2FVWScvgGe2HHQScEhu9CSNh2HAp0xonEw3DbaYmjRz3QWJfNzeaR0WHw8nfEpev0P5l29HdewvVbD3Hl+l10d/ZwqtazV6+RkJaCLW72OB4TjP6znYiJi8K+fXvhuXcH9h9wwW5PG2zdrg9j8xVsOjfdqAAV3UWw26KFjTZr4b7DBKHh27HVxRTevq6IiArGwNl+jusNCqZc4204GR+J+sZinEw8ij1eWxAZdQiV1XnIL8lF55lzuHD9GS7eBvqvCWBx5s4H9FLs7U2CkH8fQETA+DMAodvpMfRzBAARAEcEEPKk9F99h57rb/8AINSETgCiKJWCNWf0eBzZu5eTl3gjNDibT/AhAgirE6R0kJdisBBPvEzXKfKWlrj54/sGfRf0XAIRcdFmnmJJyWNAG2lJdSGo64MAZGgNQg8pIAOSFmy324Ll0xdhLY+90AgMAYiw1s5XZAWEAGTW6EkYDiC06aP3xe+NPR6/vR96b8OXqIwM3U7vncbHBj+jCCDkCyFztTiCRWNYBCJsuKbPXF3EAEIelvbaarRUVmKTmTmUF66Ekaw2NBepQmWOMuSnr8Gy8YuwYNw0jP3HZ9juYIFzbXVDAMKqDEXlkm+gVogyptuoF4USsFoaqtDTIkFpTj4MlHU/CiBq5JOZJYtlkxYMAciyKdNQm50pbJIJQDhm9jcAIVAQjO6CD4g20b1NtchJToe6rCorIAQgCvOFMaTl01Zg/rj5+GnUJAaQMf/8FCeC/BhceCM82KlBr0u/WwKPPwJIM9JOJHCEqxjDS94e8oCQukAAsnTadDSXFoDgkhq+KQyANt80ykTfX/F7SYWEtPEmyK0rKYbmGnXIzF6BlXNksXzWKsjMXImlM5bzWjxtGZZMWYpFkxZj4cRFWPDjQl50nW6XmU5JV3KsvKnIaECNFBAZbags0YA0gPw0kuBlLMZ+/iXkFswXDP7DAITeFwEIlSSKpYn871RVJZw32kBntRoDiMFqCjIwZO+CyjwVrJm+CpSCRWlg074Zxx6Q8Z/9EyePBOBMM32/yGeTOwQg4veUfgfSALLNwnEIQOaMmi4AyDdj2Di/dvEy9DU1MYD0d7UxJLBxvJu6P0itIIggI3krA0jskSismrWEjeeUpvXTd+Mw4ctvsHLObPZane8ltUMibOa728AwM7ixpw0+jTjRaw10dXEJoa6SFntK5GYux5Lxc9mjQp0nc0dMxpR/fg89WQX0tTShu62JE7B+DyAtaG8jlaKJAWS7kwcDCCeKrdKH7jJ16C5Rheo8RS51pFb5NbNlsGrOQh7vvEh+l+ZGHr+i9yUuGsfiy/QzW5vYF0OqPW2cRfVDesP/V5fFDfdfPe7fvV98/Y8daXP/sX+Gb/r/T14f/j6H/+zh75ceT5/ixVvgEJ0tNrbBJi1z2KjrwkJZHdbaOnA0MGaPh5v+BmzRNoajph6c9XThrKMFDxMTuOrpY5ueAVz1jLFVQw9bVHTgqKoDB1VtBhDNpcuhtXA5tOevgM4iOagskMV64w3YscsPu/dHMYCEHC/AiYTqIQBJyW5n4zJBCC1SO2j8ipQQMqezP6SolwGElA9q/a5ovcVLOJNNLeBXeAOeVtTH8FHZdhfNZ55B0v+EIaOu+z7qex5wQzaBB/lI6LkEMnRGnMZyaMSGVAQ6y51W1M1KAo10Sfp/5X6Mxp77KJNcQ1XrLZQ2XsYO7yiYWLixWdrKTig1NF1vjXUbHeC4zRNR8blIy29h5YFatV29IuCyN4yP1IJOI1jUfk5wQqM/9BkqWm/zuBT5FOhM+uGwLPgEJcM3OIUBxCconiN9Ka6XTPQh0UU8DpRXcxH5dVeRW3MZhQ03kVLYj4TcTr6NWtM7Lr1Bx8WX3NNBZYE09kVJXLt8Y3C6qBmue4+AjOLk6yD1Q13fAoqaZnykzg4CEIMNjlxAKI5e0bgTLVPzTdA3toaaznr2blA8MJnHd/uFg1LJNnsGwc7tIDZtP8jxvdt2+/FIkr0LlUfugNGGTdi5PxC7DoSAwEXHzI5/lqXjLrjvDUJYbCbyytuRnNfIyhClkR0OT0No9Gn22lg6bYeJ1Wast9sGSvmipnS3fUdAAEIJZP4Rp+F3/BSOxhYMKVKkpokKCMEb/X1iTjcLLeg0ZkU9IBkSxGW3IDqjEbFZTThxug7hKZUIS65CZHodKyT0XSHVhNQTGsviLpSCdu4OCT2Zjz2HYuAVGIvdfhGw37IHG6ycsc5yK6wcPODkcgBePuE4Gp6A4COxWLFKFbNny0BBQRuGxjawcXBnX8z+w1EIiUzDJ1dv3MfDx2/w4NeX6Oo9j3pJG27cvsfdHq/eAQ+fPEVBSSnyigqRmJqC/JICvMU7bh6/dus2kpJPwcvLD5kZuYP/bXgPmoulIsB3H97i1ZvXXBzYd64fWfmZ2LnfDVGJR7HbzxmWTnooKIlDXEIgktKikHo6BpGR+3Dw4Caknj6GgrKT2OtjDVcPc8TGRHCCFsXvHjzkjV/uPWBD+y8PbqOwJBN+hz14lZWfRmbWSSQlhCEwwAMbNspis7MStrnLw27TcpiYL4ax2Qr4HnZGUtoRHPTfBpN1Sti+0xb7vd1RUpaBtFNxXMoYHnkUx8LDYGBoipTk03j08Bny8grQ0tqIqOgj2O21DbGJ0bhy8w6u3nmNgUuvf1Mlbr1jABEAQroH5O2/lYI1HECkr38MQPj+a+9Y/RABpP/aa5y58gK21rt4BIsUEOXFmqyAiDG8BCAhnp4YaK7jDZxoRhYBRNyI08ZOXNKgQbfRZps2UTQ2Jd5Haodo5CYzN12mRffTY+kybfZF30hrQwkrH3TGnXwYbTUV6G9uxqkTCTzmITt7FdbOXwulhUogA7qYgvUbgCwaBJDFaCzK5bl7GsESNmACADVV/QZCPA4mBUZDgDSo5Iifld4rLfqMtOh2ghGxQZtARDCiC5G94nX+jJUFrJ40VwoG9ercHGzQ1IfaEnloLVWFyjwlPrNNG0sCkHGffg43uw1/ABDypAyBFI8rlTN8kAGdAIQ2TmW5BTBU0ftLAJk3ejIrIEsmTUF15unfAQgBgegFERUQarnnyw1l6GuuQ0FaBrTlNaCyXBXKy9QH1TRlrJi+klUAGoOb9v0YjP78Hzh+yJsBROzWoM/wRwARoIoUEGp0PxWTBJUVikMxvMunL/sdgCyaOhWNJXnooI6YymxeIoCQQkR/H/rdk5pDZ/1pZE1SVgZjdUOsXarCCobiElWspfG9Rcrctk5llvLz12LNPAXIzZXnZnM60qLb6D4CXh67WqEFzZXaPH5FALJ2vjIrIIvGL2A4EAGEN+H0dyclqaFM6A+pIxgWmtqlAYS+Vx3VVdhmafcHAOHkpnkq3ANC35PZ309laKAiQgKQ6EC/3wEI/V54ceyxMIZI6hn9u9BTXwN36y1YNXMFe0Dm/DAV074ai2lfj2ZoWrNgMXoaG9k4PtDdzgBCoMDjWFIAQmrI1TNnEX/sBFb8tAhLJs7BrO8nYsa3YzHq75/BTEMdl3o60N/RiN6OJvT3tPNrEMDwaw0qDCKAnOvtRWpsPNYulYPSkjWQ/UlGiAj+fiob5Cmla9I/v4PKshWchkdqBHtA2rrQ2dmNzs5OLs0VAaS3rRe7tu6GxiodkKFfb7kONBcpQ53+llNksHL8QiwdPxcLxkyH0uIVrFCe7WhDT2uDAEWdLaz4kDoztNqb+DJFB5P/gzbCIoAM30QPvy4NE9L3Sd8uXpa+/2OXxcf92fFjz6HbxI398A29eF28XzwOfx3x9r86Dn/e8OvDn/9X94vvTzx+eEefhU6WfoCfbzDsDCzgqLUeDpp6sNfUga2ONhy09WCvpg3btZqwVFCHg7oOez/cjA3gbmSEzVpa2KShha06hnDTMYKrpiE2q+thk5oO1iupQn3xMmgukGEFRHP+KijNWwVTfXO4bfdhANnnl4ygsDxExVcNAUhyVhurIKfyu0GLE7EGAYTgg9KVaJ0q7WYFhACEvBnsz2i5yUZ0UkNoExgUXcxqAHlCCB7IrE7lhQQg1CFC4EIxvrQIZkhRIS8JjXDRLD9tIulIiUfJ+Z3sL2m/8IIhhgCECuzqOu9C0vuAAWG9zR6e8zfduAXrrDbDym4rn7WmsaGYpCKk5TRxPCv5XbwCUrDNMxyuXlHY7ZcA76OZvELjK3gTm197SSha7Lg7BCJUgEcmda+ApKEyQyoqPBpdiKCoPG7mzigbYJWnou0eCupvoKTpDnKqryCt+AwScrtR1XZ/cBTrLY+gkak6raAd4QklXKaXmtcAMrIbW2zlpWZgAQVNU2EMaqPg+SAjOZnPqQGdYIQN6VbOPCZFpm+K6dU2tMZ6K1d47AvBwcCTOBKbjeNJxfCLzGQTvodfBCyd98HaeT8c3Hzh6hWCA8FxPM5GqVuUdEUKzDq7nZw45ukfwz0maYXN3E1S2XIV4Qll8A5O5MhiN89gTuuiSGJjS0rncuBoYlJdqMTwQMhJ0Bicb3g6Q4hP2ClOIQtPruDvEsU6E3iSwkGLYILGrghEefwqq5FTrij6l3w8iTm1OJFWiqPxBTiWWIITGTWIyZQgOkuCGCovzG5B1OlGhpMTpxsQElcAr+AkBpBtnkGwtN+BjVYuMDBzhJXDTo4/3ucXhaMRaXDc4oVVctqQXaMDLV0LWFi7c9kldahQJDJ5jz65eOEqJI2t6O07izs/30dnVx+ocZzKfSgKl43db9/j/oNHrAjcunMbpGzQf2zv3r2L7NwM7Nrjgbz8TLx4+Rg3bl7G5SvnceuOUCD45q1whuLBr89xJCwCJ1NS8Oj5U7T2tyMg9DCCj/oiOTWan5+bk4GLF86hrroI7jvWIyv3GB4/u4aKqnx47t2O3LxTaOqoRUNrFaobqjBwthfhEYE4ER0ESVMxjkf4ICrSF9En/OHhvhFeey3h5KSInbvV4eyyErb2i+HgJIdNjmpITA7BlSv96D8zgOiYOJhv3IDQsBDkFKRg+y4HbLDWgIvHRthvNoS6zkpk5ybi3IUuxMWHo7gkBylpJ5CYHIWaxip09A7gwtWnuHQT6Lv6BgM3P4BM5v23xBGp/+8AIioh4lEaQOgyKSDCEhQQuu3s9fe/G8EiABm4/BzWljs4hld5mTbWLtYQzloPjmDNGjMewYMKCI/4SCkg3Eo+qBKIG3I6EkSIoCEeadNHlwlCaNNF4EKbfHGJygJtcDkBaVDloLPs4qaURn4klZR+VcPej9rCYugraGLJ1IVYOWMlQwfFaFKqk8oCYSnNU8aamXJYNpUAZAoUFi4aMle3EvhUC/BDENRYISg1opohQsXwI30WYRP7G3SJn59+R+QvaSrL40X+g6ayXF6S0hw2q9NtDcVZvOmjx5F5nY79TbVIDguH+lI5NqZrLlHD6qkrsezHhTyCRQCyzdocZ1vrBAgbNMzT704AEDE9TAAQUQEhAKG0HiNVfWiv0YHuagPukBBHsKQVEAKQqV99j0U/TkJVxqkhACHz8nAA4dErSeXQCBYBSPHpbOgoaDKA0IZcaZEa1s5TFTbhPwp/g+kjxmL0Z39HqPfefwEgQgoWA++gB4QAJCMuhY3IogIiAMisIQVkweRJaCjOZRVBBBCO+KXRQSlIFgGERtiaKypgrmMGtZWaHMsqejjUSM0YXKrL1LnckgouaVHPjLiod4ZMyzqrqJtCWFordKG2VBP0/Vs9fRUWjpvP41GUADXh869AJv+WMmo7L2cAIa8Lf/dFAKkrYhgRR/YotMDNZhO0ZdU4SEBfzogVEAoRUJ2vCvmZslg6YcEQgEz/5geM//RzRPoewLmmarRW5KK9KpfHusTRQzL9E3iIANLbUIsddtsYQFbNWIy5o6dh6tejeZFqs3ruAg58oOhcEUAIGERooCMpILQpv9w/gMTwGCyZOg/zx8/ET9//iOnfjsXIv3+GPduccfVMD3pa69DX3cIAQmNMBCC9XaQuSIagpqu1CRd7B3B4/0HIL17NiUOy05dh4ZhZmP3dFMz4ahyPdk38nKKj56NLUstQQ4WG5AMhFYRifNvaSAFpQkuzBH0dPfBy3wf1ldowWEMqkhbUFyhC+aeVDB+LR/6ExaOnY8qXI7DZ1ByXOjv5dfs7mlitIegitYZ7S8jDMmikJ/CiREZS/WnjTBAwfAP9714XgeK/+3zxeeLxY8+X3vSLG/mPHaUfN/x1pO/7n7z83/k5/J4HRZznr97j4P7DsNIyha2yPmxVNGCrogYbDTXYqKnDSkEVNnJqsJRXga2SOrbq6sJFX5ePm7V0YKeqDnsVTWzR0IeHPhnUjRlUzJXVBABZtBw6i1dDBBAjHTO4uHnzCNZen0QEhOYg8mQlA8jJdAmSMltBKkhabucQgJDpnJaogFBXyKmiTlCsLjWh17Tf4RQjKpSraLqJ6tY7yK+6gENhuTgcnoeIxGrQ6BOlHAnN6bf4OdTyTeZjMrETtPAYF5mRq84hNKEaUekSxGW28ihTbEYLkvO7Udv1gJUUETzqOn6BpOchmnvvc9GeAfkiKGp13SZstN4KIzM77u9Iy65DdFI5qxShsWUIjSuFh3csA4jnoSTsC07H3sBUBEQVsg+BDPikzhAwifBESg1tlEkRiT1Vh+PxZTh2sgwRSVVIKehiUKH3R5BR2X4fFW0PUCz5GYUNt5FfdxNxWV3IrriCljMv0XX5NdrOP+MRskPhpJ7kISy+GKGxOQg4no6tewKha76FlRBSQ6h5nBQFy00eIFWDfB9kUKfSQ1omGxw56lZJwwya+taw2rQLTq6+8DocA+/gZESlV4ESx9LL+5BS1IUj8SWISK1CemEHqD2cFInQuEIcTyhBRnEHFyZu3hEMz0MJIDM+qztJVQyE9DdrHXjCIOq2NwK22/xg4bAXipoW0Ddz5FhkSprasuMg96+Q+kIAciw+D6GJ+fALS+NWdb8jCezhoVSsE4lFCIk4zbBE5Y+UPkbN9bsPhoPilkl9ocSqvf5h8A6IxNGoVIRHZyAqMQ+Jp6uQki9B3Ol6hCVX4HhqDSsmCXntQ94RioWm1C5P/xNCfwx1tgz+3shvY+/sxb4X6m3RNrKDhp4F1HQ2cLu947b9bOj3DohDSEwW9918UlKaj5racnj77ENE1HHUNdSyGZyidV+//8BKCFnIr12/g4EzF3Hh4jUh7vYt8OjRY5xMiMNWl824eesq3n94jUePHuDhw4d4+/4dP47++/D6DTjmt61zAIVllfjl0ROU1dfh4vXLqGooQ2DIXhw/sR9d3VWscty/+ytys1KRnnoCL589wIc3L1FZWQ1Xlx24eOEGfr7zAA+ePERLeyPH4wYF+SAtJQotTWXw9XaDi/M6ONjpYr+XLU5E7YKPjwV279VDdKw7go5uQdjxfQgK8sapUxnoH7iA7LxSpGVko6ahHr39XYhLiOSyQmt7E6yz0ICtowGS0o/CP8gDUdFBePHyEUpLi+Hg4IBdXrvR0tmDi9ee4TxF8F5/zxBC8MEQwiNSfw4gIkiIYPHfOYrPpSM9jwCEPCbUM/IxACEPiAggqxdpQGmpFhSXaGLNAmXuL1g5aylmj52AEC+voREs2iSRD4DgQwQQcWPHm2/yItCGUUr5IPCgDTtt5MXNuwgew4/02rTppE11Y4XQUk5n2MnwLHguKtDXLEF7VRWs9E043pRam8lsTuMuqgtVoEYRtgvVoLpAA4pzlRhAlk9ZhDk/TIH8goVsrqb3SslVwqhUAUeyEoBQOZ0IIB87St8v/XnEzyUNIBQBKw0fZIiuLz6NZkrFKhW8CfQeaCNII0J1hZk8h+9uYw+FBSuhtlgJstOXY/mkhZg3ZgorIFsszLjAjlQgGh+i3wnBnAggBGv8e2qoGBrBotn1ivwimKgbfhRAqElb9IAQgEz7egS3aFecShvygIgAIoYE8JjUYLO9qIDQCFZJRg501wpRqQQgXAY5Xw2yM1ZjyY/C32DmyHEMIMFeuziKln4HpESJKg5/nwaLD0UAaa+tRK9EguyEdKitUobacmXIz1/D4QKUMEUb3ElfjMT8SRNRV5jNBm8CkNaqHKFjpE4AY3pt+j6S0sA/bxBALA02gGJZdWT1oL1KH1or9X63tOn6Cl1o0tnywUXXxaVDYzyrDThVSXe1HnRX6HG3hAggi8bOx6zvpnAELTXNy8yYwaNivY2VgtF8sIBw6O9YS/HQv3mGOutr4e6weQhA9GQNobPSkGNj6TtPALJk/HzM+n7S4NjUDxj3j89wbL8nzjfXMIB0VOd9FEAIQmj1NdZht5MrVs2UwQopAJny1Q+c3LVi1lx0NdThQncneASre1C5IDN6Rwv6yA9CANHWhEt9/UiJPImFk2YLEcTfTWCQGffF10iMCMeVgW5WQAhARIChjTwpIp0t9cJYVkcrOlskONPRDWfrTax+KC2SA3lKCEBmfTsZ074Yg+lfjeZkLfL/0L8TZ7qaQODSTRG8bUK0L8EHrbamBgx09eHgjoMcFqAvZwCtJRpQmSsPhanLIDN2FhaNnIqFoyZj0j+/wcmQI7hAXSSSWpzpEt6rAFrCyBi/507h8xOAUP/Iy5cvGT5EBUQ8ihDw7x5pM/5nzx2+UZe+Lv0c6dvFy9LA8DHwkL5NfKz4XPEo3v4/fRRfXzz+1evzGVIawXr9Ab7egbDWNoONkh6sFFRgIb8W5grysFJUho2CGuwVNFkFsVfRwhZtbThpavKRxq+ctPRgo6gGO0UNbNM0wFYdI2zS0MUGNTKhr4DO0lXQWyoHrQVyUJorC311E7i6HISHJ7Whx+PQkSxExFX8AUDICyIqIAQcpHrQUbxMHR5lkisMFAQVIljQkRQJAgTatPqGZiIsvpw37NQJUtV6AwQeNDpFHovyljugEa2y5tsobryBrMpLiEiVIDyxHmmFA0gvOoPsikuIz2hFWn4PSmqvoaX3VzR0/sLQQfGt9DOpNTyrsAtmVjtgYLoZ6yxdYGTqAH1Te/gFxfImNSqhFAeC07E/MB2BkfnY6XMSOw7GYV9gKh8JSGgU60hcKW+06Yw8JXuRulNFKk/3PdT3PUTzmSdCKheNnzUJ0EVeFvK3VHc+RH3vE9R2P4Fk4CXKWkgJuYW8mptIyhtAasFZFNXfBik53VdecxcKjYDR5pg8KS5eoQiIzEBARBq0zByhaWQPYwsXWG/ey90dNls8eTSL4INKDDfYuMLY3Ak6RjZQ0VoPdT0rUDM8NczTBn6nbxQOBKfiaEIpsqvPIbvmAk6VD7AnJbvqIqedkbpEsbY5Vec45pbaxgk6QuOKBxWIFlayaCzqeEojMkrPs5+nuvUuIhOr4O4VCdfdobB28oKuiSN0TRz4vbns8oPH/iDevO/xP87N6YeOp/FIlssOX+zY48+9Ki7bD8BsgyM0dc2ho7cB2rrmUNMw4aWqYQgVdQMoK2vzUtfQhba2MbS1TaGrswF6RlZYv3EbG+YpTjjg+GkuRqT+D1onT9WzOpZwqpYBdJ9vDH8/DNfbQddwA9bZOLFBn/wqrp6HGO5o7I26Wcj0T0b1rTt8QKNqFNfrsN2XR9g+sXe0RHFZLu4/+pnVDIqe7eztYxP6/cfP2DRO85Xku0hIzkBP71k8e07ejud49foDurrOoqfnPPr7LrJc8uD+M7x+RUVMg4tKmQDce/SQywOv/XwNfRf6cDw+AiHHg/H49X2cOd+Jjs4avHr+EA8fPEVNpQSxERForRNSfW5fu4xH958iOCAU+/ftRktLJfwCPBEVc4xVEGrRLS7KQzl1PTSXor4uB6FH9yAywhsx0Yfgc9AFLm7mSE49goTkEHR01eHipSu4fuNnxKcmIyYxDidORiO3sICh6/K124iIjMVer4M8ftXZ3YXyyhIcDvRDY1Mdfn38lPtHsnMKYbvJAbWSFtz4+S3OXX3HAHLuFtB97dX/KwVEGiKkL/8ViFAUL/s8brwX4n2HAQiBEAEReUBoiSZ0AhArCw8QgJACQhAiv1DlowBCaUgECAwgg+NJohJAG++PAYioeghneuls728KiDjWNKR+EKg0lKCZNoeDHgPeTNdRt0UVaBM60CThTgRrA2PMGjsZMtMW8hlbAhBlMm4vIolcTQCQhWrDLgF5MwAAIABJREFUAGQS1sxfgPqCbN5wEQgQgAyNS5UXshpBigSpGJz+RJ+5snBo0X2sWAyCiqiOiLBCGzlWVspyOYGJoIMWKR71RZmoLUznRQDSUJLBm2N6HzUFafw88inkJydBc6XQGr2G/AgTFzCAkAfEcb0pKyUigNCGSwQQ2rwKYFDB/R+iAkIAUlVYAlMNoz+MYGku1vydCV0EEGrRLktL+R2ACBGuQk8L/8zBvxEDYn0plxKWZeUNAQgpCapLNKAoBSCzR00GAcgPn/4XDu/ezmV8IoDQd4m+LxRCQGf+abFBm0b3BgEkN+k0JxNR2hkBCKVPiQAy8atRmPvjBFTmZXDXR1NVNpqrcwYN9L+BMQcOsMJQwiNYFAJga2IFrVXa0JUTQIJgQgAKQ9BmnxZdJ9AQYYOu668SFnkyhKUP/VV60FmuC82lWiB/huy0VSAAofEoUkCo6HHptGkchiANIGIEL31ugg8RQOj30t1Yj52bt0FzlQr01ugz6ND70JbR4e+8wiy5IQChIkIawRrz908RtHcnzrXWsg+mozb/dwAigod47JfUY6/zdqyYuYwBZPboaSD4EAFkybSf2K9EAEKwQRAyND5F8EFm8q5mNmRf6u9Fekw85k+cwcojjZ79+OX3mDn+R9QWFeBCXwcGOinKVlA7eFNP6VqdzQwgNEZFaVhkeG+pqoOZpgFUlypAecEarJq6DItGz2EFZCp1nnw9Gj/+81ssmjwFNEZ5llKqWpu4YZ0b0TvaGD462psZQM5098N/jy/UZNShu1oX6otUoDhLFqsmzsfiUdMwf8RE/PTNKCyeOBlNpSUYaG8Cqx8dTUNxwWS2Z/8LQdMggJDyQ8Dz4sUrLtV9+5aAgZKwaBzr94tu//h696eQQSBBMPMxoBE36NKwIX15+P3idTpKb+qlYeNjl8XHSj9f+rJ4/8eO0o/7s8vDnzf8ceL9w28fuv5WGNOgfuNDviFw0NuITapGsFPWhI2SCtbLr2ElxF5JE3byGrBR0ICThh5cDY2xRUcPm7V1hRhePUNs0tDh0SsCEHoMjWpZaGhBZ+Vq6MnIQn/ZGgYQxTmroaNiCHc3XwaQ3QdOwj8k808BhH0gRb1cTkimYIroFcsKcyrOgMziBAAEGwQUBAKkgtB1WidSa3nzGxiZy2fYk3IkKJNcQl3nHVZJqlp+ZpN6VfsvKJXcQUHtdW7vDogsx7H4Wr5e0XQb1c0/o6DqPPLLziA+tRaxSVUoru5Hbcs1VLdeQ137bdS23UK15Bq8/GKgaWDPAEIbczMLZ4QcT0VSRi23YpO/41hCNY9due+Pxh7/eOwPSuECxV2+cdjjHwff0HQ2lJPKQ2Nigs/lNo+OkZGcDPXkYSHlhRapAW3nX7IyQ/DRfPYlms++ZgCpbH+I0uZfkFN1nQEkLqMLCdk9IGDpvvIGLQO/IiqlhpUGUhs8DkYgKrUMiVk1MHfYDT3zrbBw2gs75wNcJLjJxQdWTp6wdtwN6tagMkNl7fW8yKxOnSFUhui0wx/U/E5RwX7HMhByshjxuW3Iqb2IQskNFDXe4tGwvNor7E2hUkEy4fsdz8IOvzhOBcso+y1umWAlKb8XJ7M7car0AiR9z9A88IL7Nty9TrByQsWGOsabYLDOCXbOezjqdrP7Abh7Hh7q26BCSKvNO7m13mS9PUOGsqohaKmqG0NdyxiKKrpYs0YVCgrqkF+jCsW1GlBV0YKykgZUlDWhpqoLdXV9qKkZQEnFAMqqRlBSM4KKuhl0je1hYbuTu0wOBSciMb0ap3IkiE+tREJaFQ74x0PfZDO0jTZA12g9jDbawNxuK6w2b2dDv5aJFQw2OMDE0hGmVk7YYLuVzepO2/fB0X0/zBzcsGHzLnwSHhGKsOPHuD/jzQdA0t6OuqZWPHj+itOxus9eRnldM8qq6xEVlwhvP380tbXj9s930NLWysWDFy9dw/17v+Lmjbu4euUOHj4gEzrw+MlLXL9xi0sKX71/jV8e3cMbvMbFGxcQl34SLntc4X/EhxOn7t+7DXKxP3v6CinJiRyNm5EUiHNdVcDbJ3j08D7y8zLhZK+FfXsscDrrBDq6W3Dn3n08ef4Gv9y/h9YOCcIiDiIk1BMeO62xf787MjLTUFFRgfzCPFTVlKPnbAeu37mB3rMX0dF7DrcfPUTC6TR0nzmDmsZmlFRUI/V0BkrLy7Dbcxf8Dvmzkf7S5esor6hBTm4+cvIyERtPRhs/uO9yRVt3Hy5df84xvLTx773yGufvAhR7K4DEHxUQUaWQho6PXf4YiIg9IAQg9PNo0XP5saICcu0dAxH5P0QAoRGs/kvPYGEpAIjSMm1WQKQBRBzBIg8Ib8hpTr/2N6+E9Jl/AhBRDaEjbfR43GpwZInggx5Pm/bh/g9RCaGEq8YqYSyKNtkN5UVcCEgdE71N9ciIjYHG6tWYPnI0lk6dw+lWNLOuMJvSSNR5LIZGYujMOwGJ4ty1fHafGpjn/DAJsnPnojYvE20EEGXZaCrPHlIpaAyquTQPLWVCp4c0eEhfFgGFbhMBhI4EISKA0JgVjVxJAwhBCIEHQUhlbjIDSF3RKUjKslgVIbWkpiiDVZBdjlvZBKswZxWWTpiHBWMnswKyycwYfZIaNFeXcYeFqICIYCgCCMXvSgNIdVEp1mmZQEdW+6MpWGRCpxQsEUBmjRqN4uREHsHiz1lbMGhE/w1AhJ9F74P+zgKAVOYWctoWjUiJAKK0QH1IAREBZNQ//hO+Hi4YIIP0oALyMQBhfwRBa10VKyAFqVnQkFXluOU18+QYQOaNm4WZIyaCAGTWuLEozznFACKpzBKiZznB648AwnBTX4n2mho4rLOFjqwu9CmWlcabBqGDLksv8XYqAvzYMlitD72VutCV0R1MGFOF3PTVQwAy/ZsxmPzFt1gwcSLq8rPwrwCEVBqCEfq99DY1Ys9WN2isVGYAoTP3BEDaMkKTt8Ks1TyCNWvkZEynjpJBACHIO99WJxjx6wRjO3WiMKwOGtBFIzr9++XttpsBhEIdqLiTRrBEAJk/cQqaK8tZAREBhEaxCETouqCAUKpVEy4P9CHjZBJmT5iGn36YjMnfjMaYT7+C6ipZDLQ2Y6CTlgRd7Y2sgHCqFPlIOklBaeTV1SrB+Z4uZCWmQlNOGRrLlaCyUJ4BZPGYuYMAMgbTvqbI4W8wb8IE1Jfm4GxnI+i5VJhIpYSkTLS3SdDR3gTq8Tjb04fAfYc5qpva1FXmK2LN9BVYOmYmw8es78Zi0hdfwUJHF+c6WtDdUi+8rw4JurpbeXV2CSNYXKDI0cGCH4TStp6/eIW37z6Axo2lj8Mv0/Xh6827t/hXiyYJ/tWShg7py+IG/WO30X3ixv5j0CF9m/g4OoqvKX2Uvl/6svRj/tVl6ed87GdI3//H1xk8u/mBFBDA1zsYttrrYaekD+u1arBUUGQFxEZZlRUQa1lVWMiqwUFVFy4GJtiqZ4DN2vp8eYueMZy09OGsbYht2kbYrKnPZnVLTW3or1aA/nI5TsAiBWTt7FXQWKsPj+3+2E2bb+94+AVnIDymDNHJdfizESzyfqTkdvBmk45sRC/u4VEkAhDyYlCZHMEHGcNJ4WjovsdJVgePpMM39DSoGyMqpQKniltR0XyFR7Co4ZzKC4XRphvIrb4EMq4fjixCeHwlCqsvoLj2AnKK2pGSWYOImBzs8w7FNjcfeHgGwedwHBLSK1AjuYQqyWXUNF9F0ukqGJlvA5X7mWxwhu1mTxw/mYuYtAocO1mC49TeHZkPl30n4LjrKNz3R4HAY6dPNDwPncRu3xPwOhzHY0vRqZUoaSBgugvynLSdecqQQWleBB4t/Y9ZDWkaeDyU7tV89jmazjxDy7lXoMjhqo5HPIJFABKX2Y2whEZEpbaAmuRpDKv1zGP+3ZEp3nzTAY79pXb4lNwmbN19FHYuvti8IxCU8kXL3tWPYcRi006GDyWd9VDUXgdtU1vQ2BPdbuu8F/ZuB+G+LxQHjyYjICKHezLIU5NdfZ7VnIo26lT5maOSS5pvsGGbxtC2+8Rg/5E07ugoa6F0s2soa74JeszpsvM4VXoO2VVXUdv9Kxr7n4ESz44nUgJYGYw2uEBVz5qjgckcT70spCBYOW7npC4y0At9LaTQ+HEsr5tnIDa5HoDdlr0wt3FnBYKUHRqLsnHcCQubbWwWp3Epiideo6gLWQVtrFbUxkoFTcgr6UJV0wQa2iZQ0zQCKyYEIxrGrIBRszyVKx6Py0NKVj3c9x2Hio6Q7qVvZgVjC3vYb93Ncc30OzTc6MTvkbw1G21dsMFmG0cPU4Sx625/7Dp4BL4hcfgkt7AEh4OP4trtX1j1+PXle/RfvI6XAPov30JNSyeiklIQEhGF3LJiRCfEYr//fhSVF+BYVAg897uiub0Kb949xtNnD/GBY3jB/9Gk/yC/ePWSSwdpjOvJi+e4/+QJ/5zLt39GUmYG0gtSEJcajOxcf+TmBiInLxXp6TE4cXwrjh5eh/y0Q3hwqwu/3DmLgpxUTrAJ8fHFnt07cebseTx8+ho37vyKnoEzaO9pxeGQ3fAP2o6y6nRk56Xi5q27uHHjESQt3Wjv6sft+7/g0fPnePTiA85duYf7Tz6gvfcKfr73BgRg5y5dxAH/XfA+7IiDAQ4wMl+Ns5ck6OptQ1ZOJvwDDsBjjz0OHbXH1h06CIsOwPkr19kDcubyG5y/KSRhnbktjEP9TwOICB9DCghF7ZLZ/Po78H033nDaFd1GioyogPB41iCAbLTYjlUL1aG4VAsKi9R/N4JFABI0aEInABHOzgpn2lm5GIQLUQEh8KANEx0JOOhYW5yFqoLTaCjLHfKB9LbUYKC9Hmc6GvjY11qLnuZqdDVXobulGn3tDehtq0cvxf82VCM5KgL2683w05gxmPTtCMwdP5EBhEZFKDKYxlB47GqZOpcQigBCysjqmauFJJ7RP2L1rFmozUnnkZSm0gwIK4shgGChqTQHzWW5aKHuCC4XJBj5+CKlg4zM4qI0J5qvJ8+BEAGbza9LgCEuUj1oDIuuE4jQkRQQAiFRkWmrKsGpE7FQnL8SYuLPwnFTMOHzL+BgaoTexmoGkLY6amwv43E1aQChcTVpAOmU1KOmuAzrtU0ZQPRW6rN/4M88IDSC9dOIUShMjBc6KCoK0FyTP7gGOyTIdE9/50GvDn0vuhqqUJ1fzGlb0gDyMQWEAOSg+9Y/VUAIDug1CUCoa4QAhBKYStJzeAxJXUaZezdIAZk37icGkElfj8SM0T+gJDP1LwGE1AWGpvpKdNXWYvN6e+jK6YFTkeRNhqDDYI0xxEUgQiqHNHgYyRlDXHQ7AQgpIAQgZBAnfwYpIIvHzOcNMwEIjfbMHT8e1Tmnfwcg9FnFESxh5E1QgEgRorHDvS7bGUD05Q0E8zSNYS3XZsVv7WxZyExcBAKQGTTu9N1o/PCPT+G3y41DC9iI/xcAQj0ufju8sHKWDKfKEYCQYkOLooPnTpiExrISnO/qYNhgHwiNYQ3CB4FIb9dvAJIZn4xZ46cygBAcjvzPz+G00RLXzw6gt60RffTYLqHMj4r9OPmqrRG9DBANaG+qZwAJPxwMJRl5aK1UExSQyUux8IfZmP31JEz5YjSmfjUS47/4GjPHjkF1YQb/N2U4gBB8dHY0M4BQp0jwgUAuLKVGdcU58lg9ZRkWjpyGOSN+xIxvaaTrCwR4enJUcHtTLXo6m9DV1YTOnlY+0dXRSSWJzewDYQ8IG9+b0dzagsfPX4BGlmm9evd+6Dj8Ml0fvqSfN/y+v7pO/38leBFVkuFKCW3YpQGELoubeHFjLw0bH7tMjxcfKx7F1/jYffSYv7pffJ2PHaWf+7HX//39ACUJk1f1+SvA72AIbHXNYa9iDBtFdVjKK2PDWgVYrlWCtbw67BW0YaOgBVslLQYPQQHR5x6QrQamsFOl+zQ4AWuztgHoNktNLRiuEQCEErA058tCYdZKqK7RwQ6PQ9h7MA6eBxPgG3QaYdGlDCAUwyvtAWEfSGEP+z9o9IpiTglA2A9S3IOCmgtDCkhx/WUGDwIRUkOEUatroGhZUhQohYi6M+jsfmZpF6rbCFgE/weNOFFxIRm4yXzsH5aN4BO5CDiWzpttDT0rHqWiM+ZWts4wt9iEjbZusLTbhciTeZC032BFpL7tBiJP5jOAmFm6QM90E3sH/I8mIjAqE8cSyxBysgwHQjPh7hMHu+1B2OZ5DG77jjN47PKJ4hbz/YFxOBiSxN0fBCG55f2o7/qZY4Br2++isfvR4BiWMI5F41SN/U8YPNouvEJdzyM0nXmB9otveRQrpfAMqwbRp9sRElPDAJKa14v6zgec9EkKCkUNk5+EPBnUBk8t5p7+cfA4EMnL63A83LzCsWVnCGy2HmSDurqhJTRoBMnOFXbbPDnNymLzblhv3YtN232xZWcAdvgcR1BUDhu1CUAoQYo6Wirbf2EAIbAoaLiCgvoLyK87j4zyblS2X+e+ldLmq6hsv8l/m8qOn7nLhVK9yFRf0XaPAYQ8MkdiivlvvM8/GmbW7pxERolcHAts74L11lvYIG+03gG2W3YyePhHpiO1hKJ06xEUl48jJ/NxKDID3qEpCDiRBb+wFEQkFyEquRiRSUU4Ep3FQEVjXhabdsN5tx8rFir6ppBX1YWcsiYU1XSgpqkHZTVtqGkaMJTIqxhAVccC+w9Hc1yy3fYAqBptgq6pDdT11sPKyZ0LCfUoVczGFeZ2O7Deevugv8aZfSIUz7vfLxyBofGISylCbHIhPknKz8EuH0/EJoeis7eez+Ynny5G/+UHqKzvgb3DZhw6dAhXblzH4zcv8ejDa7SeO4fjsWkoKmnAsYhIVFZX4P7DB6x6PH/9hv0eBBzPXr3Ey3ev8PODOwwHJZVFyMg9jf7zpBhcRkdPN6gT5ObdW6isL4TbDgtstJBDwKGN2H9ABcGBZmhtyMDzh7e5G+TJr89x/vxtPH4OuOzyhKKWKpzd7ZCRE4eTycEIjdiPzS5myC6IQW7RSaRmRCA9MxbRcccQnxKHovJi/PzgLl6+fYNfnz3HLw8f4/79F3jy5B2ePnuN5pYOTtaiRvbE+BSUl5bB23s3Mk6n4PGvL5CclA43Dyds3maJ1u4GnMpOQ1BECFp7+3Hh5lOcvS54L0QTOsXwcvfHDeDMdVrUhi54NLgPZHB86mPKx7+6jWBDXNLqB5vQxdGsYQAijmD1XXyKjeZuQyZ0hUWqnP4jN1cW5AGZOXocAvfs4fI7VkAGPSAUjSssik0d7MugGFtR7aiv5KJAOqt6IiQIk0aMwKLp00FJOuorZbFOXQOb15tj35YtHPMbHxyI05HHcTomGmlRkYgLDkbA7t3YYrYeKouXYsb3NFLyBX76bgzmjprCyTpURkYjSkrzafxKZVD90GTzr5iEpTRfniNml0+WAaX6yM6ZhpqceLSU5zBsSEoy0VicwcoEwQABiLCy+DFtlTloq8xjoCAQ4ShiLh8sA4ECqRYMIpW5fJZZ8JTk8+1cgEelg6WkuOShqTSLVZehn1lMACQAD0EPqS/kMakvyeORL1sjfSydOgsyU+Zj/tgZGPeP72BvqI9zTTXsG2FvTa3QWdLcUIom+ttwPHI5d5lQClZbQxU6GutQX1LBAKIlpw09OSP2D+jIGHITOnlA1s6Ug8yP8zF39GRM/24Upnz3PbLiolkBYUN9dQGXKpJSReoVqVPcCD/49xYApAZV+cUwUjOC6go1ToOiJCjy4pAHZPmkpfy3m/n9WPzwX3/Dga1OwngQ/V5rCgT1iKBmcASLNuRkzhbifqu40Z1GvNjkvkyRAWTFDBnMHzMbM7+biKlf/YBpI79DYUrcENiIHSykJnQ2DG7oa0uGoIZGuwhstlpaQmWZPI826a02hYHcOhgrbOBlJG8OkzXmMFPYyEe6bCK7Hsar18FY1hQmcma8jFabwGClAUzkTLjcjlrK1eYrQW7aSiwZRyNDk0DjUZTYNHf8BJRnpKNPUiV4QBoKuaW9g8sIaRRNUBAJ4Ok9djfW4qiPD8w0NGCsogldeWWor1CE8tI1WDN/JZZOW4A542Zg6ohxmPL9WEz5fjQbvg+4ueFiRytaKorQTaoYe1+E8a6hbheKLK7O5xSzgD3eWD1rOY82klpF8DH5qxEY/8WXmD1+POqKCwcBpJlVgYFuGsVqGfKAsJm8sw0X+3qQn5qOmWN+xIyR4zD9u9H872+4nx+uDwygr7VRUEF623gMi+GjQ4Le7gZ0ddSio7kO3U3NONPRCw+H7VCTUQXBgvICBayYuhQLx/6EGd9MYP/HtC9/wOTPv8PMEaNQnpuG891NgmrRRupHm9AL0tHM7eWkgJzr6sXxgGNQWqwIjaUqWDtzNWR+nMvqx5xvx2LSZ19j3tjxqMrJ4ffZ1y5BZxslYA1GBlMKVhspNb/F8XZ2StDe0YTW9hY8fPKY/59C/1+h9erdWz6+fi8AiTRIvHz/HtJL+j7xsgglItDQ7eJt4mPoSB5Ncf12+1vQz2UP5of3f1BPxA38xzb/f3ab+JzhR3r88Nv+1XXx9cXHSAOReNt/7wjBj0p7jdfvEXD4CDYZWsBaURfW8pqwkFWChYIiNsjJYZOyEjarqMFBRZXN5naqmtiiYwgHdW0ewdputpE9HxS/665rgs2aNKZlCkdDAxitkYPeshUwklnNaVhr5y6DmoIaduzyhfehBHj5p+BAQDqOnihBVGIN9y8knG5mEzp5QAhAMov6OJaXjgQn6XldyCk9g6ySHlYnCDSq2yj96ib7JajLg9KuKFaVwII2/dQ2Th4HUkESMmuRXdrLZ9XLm++CxrDKGm+iqOYiMop6cDyuCH4hyfDYe5S9DGvVTKCibQoV8gJQ8qK2PrQNzGCy0RYa+ubYte8Imjuuo7rxMspqLuDwkVTomjixb4JibPf4h8ErIAq+R5O49C82vRFhJ6vgfSwTrt4x2LI3HK7eJ+DmHYk9AfHsmaBG8wNBCdgfGA//Y2k4Ep2DxKwGlNSfR3XLDfafkPm9svkOd5I09T6CpP8RWs4+QcvZp1w0SEBS0/WYR8pOZnajvPkeihvuIDGnG/EZ7RxvXN5wHa19j9Fx5hkrIaSyEMDRKqg5Bxpdc/UKh9OOYI4Z3hdA7ykR6+33wNDCFesddsLW5QA27zwEB3cfWDl7wWbbfr7ssN0PWz2DeaTrQEgiAx2bzBNLQcWJGSXdDDvUo5KS14qsyn5OIqvrvsd/NzLgk/JRWH8N2ZUXUNxwi0fi8iovI6/6Kira76CJPu/5p2zC37LrCPyPnWLzuPFGV5habMM6K1eGERrJMrLaBitnTzjvPgTvkJNcDBhISVhHkkDm7uDwNBw6kohDR+JxPDYLMUkFwkopRmxKKfyPpXDiFqVu0e+AFBdSdtz3hWGj/W7omDryGBoBxxoVPf7OUIu7groRnFy9kZhRjuikYmxy94OqLsGHFftnqOyRonhpbM3RzRsbHXaAIof1N26Bqa0bHD18sP3AEezyDYXP0Vj4h8axr+WT3isXUNpQhcNhh+Dh5QK99bo4GOyLurZmRMbGw+dQIA4dDoakvRV3fn2EK3d/RlFNLYKjwtHe240bP9/Enbu3uQ2dxrJo9EqUmdmA/uENaPzq9r1buHD1PK7euoLrd64Njny9x9PXL/H6PcHKWwQFhSAmKhQl+ScREuiIE+EefLb8w4tneP/qCVnN8AGv8PzNMyRnnYaqjirUtFcgIMQNfgFbYW2vAd9AF0TF+aGlswwlFZk4e6EHl66cR1T0CXR196Kiph7l1XV8bO3swqMXD1FQkYuL186jpasRB3zd0dxejuraAhz03QlTMzXs8XREaUkKDno7Y/9+Bzg6amG7hzECgtyRlhOPvouXce76Y5y59oZHoXqvveUIXuoC+TMF5H8aQEj9IMjo+xMFROwBkQYQ8n8QgKxdqCR4QH5aMgQgZ1rqhxqx6Wz7bwAiqCE0jiOqHzSKRPGmrdXlGGiV4Pjhw/j6b3/Dd3//FF/+X3/j9dV//Ae+/N//G1/9r/+Fb/7jPzDqP/9vjP307xjzz88x+vPPMOrv/8CI//wvjPyvTzm6c+IXtMGYwGNUC8fPZEWDsvoV5shCeYEiR+9SKpE6JdosI++BGt8mDSCzR01hAKnNTWAFhDf9NIZVmjWkQIgAQuNZBCmkZNAimKDRq5LTichLjkNNHt1fgs7acvRQ10ZDORuq+5uqeKxoCEwGlRSCDlr0s0QAEa4PghCPa+XwCImkXPCfBOzZiSVTZkJmyjzMGzMd4z/9FtYGujjTVMObdfZL1JWjubYUIoBwMEB9udDRQkb0+gp01NcygFDSk6asFnRlDaG9wgDaywzYKE1xvwo/yTKA0JiaCCCZsScYQMhMT43ujZV5nFomAgiBp/g3FwGkuqAEpuomQwBCHhCV+cIIlszEJb8DkH1bNuFsCxmkfwMQej0CEB6P+giAlGfns8dE5U8AZMr33yA/KYYBRFCoyOAujB4RgAgbcGGDzz+nroKN1WG+Ptjt5AznjXawN7aEuaYxDBW1oSurDu1VqtBepQ6d1RrQX60NA1k9XkZyhlxkZ7bWFKYKZjBeYwIzBWMYkgl9uRa0lqozgMjPWI1lE+Zh1rcTQQrIxM+/xszRo1GcljikgFDsbkdD4VBjuzAmVYhuSQUrbKQCEZjWFuWgLDsTuYkJSAwLQ5iPPw64bofT+o0wU9fCmgVLMWvsRMwYPRrf/u1vcLezZgChjpiuOvLWkPn+4wBCIQJBe31+ByA0gkXN5QQgpD5W5ef+AUBobOo3E3or2psaWLkoPp2JaSPHglLPfvzqW0z5biTyUpNxpa+HPRU0hkXKAhvXuVtDwvDR3lrFRvbella0VjfB1tCKAURDRuN3APLTtz+C4GPqF6MY6mbwGtggAAAgAElEQVR8PxJFGYk41yXhyNy+thZQGhb1c7AC0iZBW3M9znf3ISr4ONYuVAAVDsrPWIml42djzrfjQeNXEz79Evpr1qC3oR7dTXUgAGlvqRt8r4MFhJR+RalXFL/b3sRt6C2tDayA3P+VAERQQF68ecsqh3gUbx9+fPH2A2hJ307PGb6k75e+LAKH9G3iZbqPlRGp8S1RCZHe4ItAIB6l7/vY5Y+9xsce93/uNrAXk052kk816PBR2OtvgOUaLVit0eCxKytFVTioa8JWYS2cVNWwVVsPjuo6rICQyrFFSx9OGrrYSiNYGnqsfrhoGfLtNKa12dgI65QUYbRSFiYr5LgPRHGeDDQUNeCx0wcHDycyfPgEZyA0uvQPAEKgQQBCx8SMFo7mFUe06LbU3FYUVJ1FTTslWt0aSrOijSstEUii0muw61A8KyHUKh6RWIzkHAmKGq6CvB+kKFDreXphFzJKepGW18Z9G3bOB2HhsAfbPUPgffgE9voeBZXHqeqY8dI2toKCuglCozPR1HWLx68a2m5zEpappQefJd/i4Yt9gZHwDY2HX2gyj1WRaTo4qojbz529IuGyP5LLCLcfiGT/Bykfew/FMnzQKBaBiO/RFEQmlSG3ohfljVdQ3XKLPSwEIBQpTKZ0Ag8axaLxrIaeJ6ho+QWZZZcQGFWG+KxOfjx9VhopOxZbjGPR+QiPLeRj8PEsxKTWMNxQohh5a0hRCk+owI6DMYNxweGg97jd+zgcdwTAeU8IPA/HIuhEBgIiT4GAw8jaHTYu3hyvu3nHYWzffwweB8Lg5nWUFR76HEGRmTgak4tjcYUIjsrh5Cvy5lBCFsUgUzwy/e2oxb646TqXKFKbfW3nI4aQ/JobSCs8i4LGm6jqegjJmcdcqugZmITQ2AIERmTwKBYZ0Q3Xb2Y/CMGIhaMHHFy94OR+kEfEKGZYVc8SavpW0F/vxJ0jNHqlv84ONL5lucmdR6M2e3hznO/m7T4IjkjlSN+9h6IRciKTm+nDY3MRFJ6OgwHRDBo0MqVvagtV7XVQ1jTlNCsa5fIPOYnwmExssN8JNV1rVjhcd/phg50bTCy28Pvy9A3n2GJqhbdz3Q9SkwhAKEqYrptv2gH7bfuwdac/PknPy8TNB7/g4p27yCkvhtfhnbDdYoTDR/cjIS0Wdc3NiDiZiHOXr3FBYfKpHGQWFiMqJRrBUQF4+e4F3r9/O6Te0pkXAg9xUQgvjWE9/PUBXr99hY7edpy9dAZv8QZPXz1Dd/8AmlokyMxNxM5dmxAc6AXffW4I8PFASlwwkmJD0NdRjc6OUty7fxFv3z3jMa+OgWYEhnnB84Al1lusQuhxd+zy3IiMnONo76rAxcvd+IDXfAboxcu3KK+oRUNDOy5cvsE9J+cvX0FSWjqSMk8hPS8b0YnRyCs5hX2HnOAdYA2PvQawsF0FRdXJkJMfCxvbFXBx0URCjC9S449gm5MhMjMiEBjqj6auXpy/8UwYhSLTN8Xx3nqN3puv/n8BEGl1RFRA/hWAiD0gpL6QB4QUEDKhUwKWCCCyc1di5czFvwMQLnL7gwLyewChjSMBCPs8KkrQ3yZBZHAQRnz+GUb+8wuM/OxLjPj0C4z49HN8/4/PMOrTT3mN/vRTjPnsM4z4+9+F6599gbH//IqLyyZ88R2mfD2Sx2wWjJvBXoXVM5YxfCguUITqElWoL9PgKFQNGW3QIiM6GdI/BiB1eYmCqkFQQZAhDRpl2axS0DiUNHwIAFIE+UXzMWXE91gweTJWzZ0LLTlZbNDRxjarjdjn4oxjvvuQeTKKN3u06ZOUEKgIP0eEDwaQ0kwevyJQodemrpCGMgFASAWh33VBSiJk5y7A4slzQJ973D++gaWe9hCA0OuTB4SUCFI/JIPpZDx+VU/eDCElq72uBo2lldiot14YwZJSQMgoLSogKyYtZAWE1CZSQDJi6HNUcESwEFMspJINBxA+Sz84glVXVAYzTWPu6dBapcMmdBFAlv24WGjEHlRA9myyZVhjpYhTsAYTqmopqKCUI3qpIVxUQLoaG1CRUwA9RW0QgCjMX4P/h7n3joryXrv+z2+t53nPec6JaRoTWywxRk1MjF1j7yhNwa4ICPaGDQuiNFFAQRQEQVSqKCi99967KPYeNfZes39rX/fcOBpTznneP96z1nfdM8PMMEVyvp97X3tvKiC92/0oCgjNyJ2aN0fUQX8cL8rSeJY0Zu68eFEYCCHVhQrgKONOineFY22EbH6mBJf8pCikHQtDTMh+hOzZDe+tTnCztcXm5SthPXcpFk4zg6nBNEwfa4wpoyZg0ogJAikTBumAa/IQAxgP0oNuz9Ey3sPW7h9bfCMAwhGsb1u1QnzowUYAUZWPyoJ4VBUmoLqIMdXRqCrkmFucKBR87XzNbJ2vL86WOOaGsjw5MsKZTebFqUlIOxqJuNAg+O9wRVzYfvkdBETl/f4xgHg6uEgKFsMdmBqnDSBdW7dGyrFINFRy7EpRQBT1o6gRQGgmZ0v66fpapERF4/sOndClZVulfLFnHxklO1leKuoHjd1UFY7XlMomnjBSXZmL8uIMMbKfKK9AwpFYTBo1EROGGmKCBkBoQqcCQgCh6tW5aWt882kLdP28BaJC970FIPSAVJQUigeEY15UQE7XHMdB7wCM6TtS/vswrEt/9GvXDd2btxfzefsPPoHz6tU4V1UphaiMCy4vydaAEo3zikGeACLJV6WM981DUWEuikqK8cutO3j+4pUsAgRBQAWQJy9eS5Lk7x1VaHgXPP7suvo49SjjWBzJ0vhQ1JOAKjT8b9QG7efQvvyfgMb/5nX89vcBv74S66ikYBFAlk61wPyxU2TUioZzizG6mDdOH+ZDRmDpeAOsNJoqUbyW4wywwnimqB8EkOVGU7DSeJo0oa/Un4TVk6ZKOeGqmTMx39AQFmPGi69k1pAxmPjTKEwzmAJbWxdscVHGrxjD67M/rRFACBuM4aUCIipIXJWMXqnpVxy/YjEhR4V4lp7Gc26a1WQrjuQQQHgmneZtRqMy5YljWCzrkxbs0DTEZJ8UaMksvy6b+KTc89KyzojbkOhSKQzctT8Z/mHp2H84C8HHcrE3JFmUDK8DMVKkt9zGDbkVl1BYfRMFVTeQU/YzVm7khnsPVm/eLSZsF+9QbNy6Vy47ex7CnoMp8D6QCmunA7DatFdieBev9cTSde5YtMYNG7bwvvvg4HoALp4sHIyE2+5wuO+NQmBkLqLTapCaf06KE/k+82vvKL0kdfdR2vBEGt4JHzFp55GQdRk79iTAzSsGLjuPYPVGT2nhXrneDTRn08dibbsDS1Y5y+/ILLggEJKce06a2NkEztQupnVRodngsl8UGqedYdixLwa7g1LgGZAgaVX0r5gvdcT81Vux0Jp+EWUEa6WtB7hWbdopMLLJeS84KmW/fT+cPYPhsucwGFF7KLEMUZn14vkQgCy7hoDIEgTH1kiZIqOEk4tuILlQY6iPr8ehpAbxgrBg8lBCtfSZBB3NE9+KwdQFmGq2AoZT5mHOwvVYvtZJkrGY3sVG9/GTZktZIZvYbZx2YM7i1dCbPBv6U0wwfPxEDBlrgKE6hhiuOwmG0y2wxNoOtlt3Y7XddlEkCJerbd1h5+IL3wNRopb4BByFl184lq9xlP4OmtLHT5iFMXrTQGCdu3SdlDmyXZ6As8DKRprmZ89jypitGOU5rscelLXSGO8iChNVJS6rjduxxf2AQO/fSirKkV1Qgprz11F9+goiE6JhajEZM2frY7ePC7KKC3DiwlU8A3D+8h3s3u2P67fu4hGeo7S+AheuXhT44FkU9T8QLGbi/5T/WP2KFy9e4e79ewIlJZXFOBobibTsFPgf9ENBaSGqjxfCwdUci1YMwXSz77Fq9XhYWenBbdtCeLovhrvbEpSWxOPalZMoKMhDWloK/AI9cDRuL2KTfLA/0AHW65nLbQLPXXa4ceMsgBeSz85fWlF+HLm5pThx8qy8hpOnTsDFfRsCg/cjLj4RdXV1yMhMxh5fV2x1XYM9/rZYvc4YRlN6YJ2NGfQN+2HRYj34+zuisqQA9VU1OOjnh5DgA3D1cENFfQMu/aJ4MWpYRngFOHH91f8VAFFHrbShQ/vyfwog9ICwA4Qt6FRAhrMV+vt+6N6mLTxsbX4Tw6sqII0JVo0KiFLIJ+NBWWmNANL600/Q+tOmaEkA+agpWn/cTNaXH32K1k0+Rst/fYgW/2yCth83FfBo/3FzdPjkczEWd/68rTRos0+g79c/ivGYxYPcgOr2HQeDAXoa+DCUkSJ2I/A2vX7j5YwpDdaDOw+SEaxh3buACkh5ZtxbHg/OyHOp0KF9XVU/yjJSMbpfXzT/+z/R5sNP8Pk/mqDZP/6Jj//r/+Dj//ovNP3739GqyT/RsXlT6A4agL2uW1GXn4HyjEQBEZ7p57gXAUTGvdKiNDHAbExXIoEJbwVUTWiST0vANB1d9OzwHfp26o4vm3wGs4kGAiDsbuBmWUnBSn07FjlX6U6hOZyAQgApTE3HnMmmmDiMm+VpSprTwMkwHGAgAEITM+N+e7XtjO9bfCmbuUg/P1F3+Do4ekUIIXxoAwiVLy5ucNlgn68Z9aIHZOIQI2Ucrpc+Rn43HO8CyPr5Fo0mdG6OFZBJAbs5VAVEG0CqCwvEYzJZxwjjBoyR7589ICqAUF3o2KwZIgN8ZYMu43KaPg2qC1zczFNtoMLADT038zRhK36lJAVSCqhGxMn9a4pTcLw0UxSVmvx0GWOqzM4Q9Ss/MQHpx44hJjgYId6+2LfdA242m7B5yUpMGaEL/QGjMb7XSIz4brAoID1bdQH7Ob5p+pmMisUEBYhqVsVY4HzNyosX4zwBpCQ7Rl5vZYFSTlgoqW3R8toJLFQz+D64WC7I52HoA704x0tzcKI8D8dLs5XCxTyCixI/rKogb49gJUjIg7fzDgVAvmVoQ2d0ad66UQH5pkULJEYcFgWERnMVQrQVEI5g0QtCAEmNjsEPX32Njp+1lL+XOcZTxP9RU6QUEPI5CB0CIGIapxpSiIqSbPnv6qnKWvjv9BX1Y/JIYxiyi6XXWCUFS2J4v9bARysBkG+aNUf4fm+crilWPCZlJWJC1waQitICUUBC9gYKgIzpoYwe9m7TFd3pd1H9T2HBot5WFWahojAT1RX5Ypinaf59AFJako/iojyJrL9+4xfZ+D97/hKPnxM+XsvxKVWOPwUQqiBvrz97jPpzPu75C2WpAKKCh3pU/z/53aMU+L163fj/2e/+XPu6NnRoX9a+z1+5/L7Hat/2vst/9Lx8D3itQMiz56+x080Ty9mEPn4m5o0xxtzREzB75HjMGauHuaPHw2Kkjng8mG61eMJUrJw8Q6CDsLFq0nSsnToL64xnYIPRDNhMm4U1k6dh+eQpmK9vgLljdLFo3ARYjNLD9KHjYWI0A7Y22+DgfADOO45IESFN6GxDDwwvELWDo1bqCBbBg+lXNJ5z0adxJLlOej3oAaEBvajujhwlErf0Z6QWXBLjNsHkWGqtJGERQDiC5RkQh4DDWdgXni09IhzT4uLYFpvH00uvy8jPsfRTiM0+h+jMM7LYLh4SW4GYrNMy6nQorgRRaTVSisffU1B3B+zu2LYnGjv8E3AwMlfGjjh+ZLPNX8Z2CCAuuyMlmpVws903Fg7bQ7Fw1XYss94hy3rTbtg4+oIt59u9DgmAuO+JwE7/KOw/nIEjCWWIyahXNuvFl5BVdVOWpGPV3Edc9kVRCNIKbiC/6h52+adizpKtMF+4CeaLbOQMv9F0C0wxscC0WXMxxWS+dJZ4+R9FfulFJOeeQUzqSelRCY2uhNveeGx0DYX1ln3Y7B6KDRwP23UIO/cnY9fBNGz1joL7vkR47E/ACjsfzF25BYvXuWHJWhcZN1q+1hUr1m/Hig1uWGmzHWvtPKVXgxtsjqWx14LhAASQ2OzTAiAMBvA/UoRtPvFiPGeJIpOvmObFVK+00lvYd6RCTPVlp1+I4Z7fH30sHOlatclLjN4Tpi2G2fy1sggeNKAbTp2D6eZLsHoTI3q3w2zRagEMFUD0Js8C1/DxxgIkk2YvkIb2hWvsMWfZBixc44hF1k6g/2WUwQyBGT43VQ5bR0/4B0Zh+66DMDQyh57h7EYA4RgfPR9TTBfAfJFijqcPZLLpYlFnGG/MmN2tOwOxyz9SRr7oBVpp64n5K50FaKke+YelivLyN8qXtx88w7WHrxARnwc3zwBMm2aGLc72qDteiaziIjymyeslcOLUL0hMSselazdw+8lLHD93GbFJqbh85VpjVODTp4/Bpf2/Vy8VRYT/kWQcb35JnpQQrrBeDicXBySlRkkr+cEQe9hvmwxXj6nY5jYJ1utHYc1aHVhbT0BIyHbERgfi1Jlq+O/bA19/L+QXZCDssC98926F4YQh0NMfCm9vN0RHHRH4YMFifl4xXjwH0jNyEJ+QJElYpRX5yC1MxuEjvgg66ILoCHf4eK1CaKAzivKSkJ+Vgv0HPLF+/XIEBBxAbc1JrF61TkbEamqqcPPmdeTlZ+JYdAR27/VGSfUJNFx8hJMXf0XDFfxfVUBUAOFRGzzevayUEDJu94WMYWmb0LUVkPozj2A2axWG9daDDlWQPrpg8/O7AHKyOEcz9qP0gDAql+t9AEIfCDdCZdnpMkPt674DXzb7DK0/+QytP2r+1mrz4WfgYkIOV5sPPkW7jz7DV5+2lOScbq07oXvbLmI07tepFwZ/NwCEj7E9R2N8Hx1ROQz668tGmscJPxlKMhABRL+/Lsb1HCUdCUO+GYQerb7FkO+/QU5MiAAIk7C40eeicZyL4CHFdRzboaGcak46j2yjTse4gQMFPL78tDlaNmmGNh9/Lu+nzSefgbdR0Wn7ySf47L//G60/+ACr55qhKDkO5WxHT37blE7juRIDHCvjTbxMIzvTs6iMcLxrzdwFEmPa5+sf0PbD5phtqNcIIDT+c7POUSIVBNQeEF7nZf68Mi9LAyCzYThUT+m6GDIJRhoA4aZu1PdD8dPXPTQA0g5dmn+BI76+YDkd/QP8nhX44DHpjQdE9f/wd+VlitJiZmwim0ZtABnVbUQjgNDH8+UHH2CNhamAAr01fwQgLKCsLFA8IDkJKdLoTgAZ03sUCCB92vcQBYQA8lXTpjjs540TJTkSC02QURb/TSa9URQ0m3tuxnm7oooom3peJ5zwyMX7EBBzk4/J98PQAb5eelRqC9IFIngkoDSU5CM7Ohpm+sbQHzAKur3HYGS3YRIb2+2zryWxqXOz5uj6RTMc3e8jj5X3zgJOTewwgVeALp+eKgI9R7GU8Sm+FnWpr5NgwcscreJ9+W+IYKW8Rhr5kzVRxOwVUR6v3Jefe4IADB9Hv9ZeV08M6fYTBmoBCMcfv2raDF9//jniwsNwpqYKNeWF7wWQ6upicJPfUFeF7MQkdG3XHl993kpOLHjYOeJCfR1qiwvl8QQQVUFRTONURPJRVZYrY1wNLAxcZQuDQXqYNHwSDJlsx1CJzj+h77sAovGpBO/dibN1pW8BCEewmIJFHwcVkBMVlTi0Lwij+wzDyB8Go2/bbvixRSd8/3lbdPz4U+gNGgSm/jHMgaEYFSWZqKkskMfzfasRwaoCwvhdPn9ZaaEAyNVr12UUiJtgFuKxk4KeBLZzv7v4M1kqmKjX/4Mjo2dV4OHvVmGERxVI1OjfP9rI/9WfqYDwV+/P+73vMeptf+X4R7+LAPLqxWtRQZ69Ana4emLJNEss1puFRbozsNTABJb6kzF7lD5mDR0F0yGjYTlWD6umzITdnEVwsFgI6ykzsXG6CVYZT8GGqTPhYGIJhxlzYGdiDpuZs7HU2AhzdfVgOUYH88fow3zEeMwcrofZRrOwaaMrNjvug5NbuAAITegEkIOH8hsBhI3oqgmdxnNpP0+okU0+m805LsUxIUKHjA3lX0RK/kVRRAglihH9KtKKLshZepbtsUWc5nKecWfxXWRypfhHpBOkjDG3dxqNznG5l6TMj3GxaaU35Ux7ZNppxOWcF1ihwkLTNL0meWxFr7ktcBSdSXA5Iz0dR5JrsX6LPza7BWInTe0+R2VEy9UzAu6+Mdi1Lwle/glYb+eHRSu3YsV6d1itozrhApbhKRByGJ57j8nIEpWYiMRyxGaeENN2fP45pJVdlX4QgghfM7tLOHpVUvcUpfVPkJh1Hg7bD2HpGlewLXztZlcsWbMJsywWQtdoBqabLcLSVfY4HJuHnJLziEk7IZ978LFy+IflY+f+FDjsjJAxNjuPMGzaEQQePQPT4HsoX/o5/MLz4B2cAYedR2C1cRfox6AB3cpmB1Zt3CHgwV4QAsiaje5YbbMDG5z3wGarDzz8IqXZm2NYx1KP42havRQxWm8JgufBDOyLKJWVVHgFOdV3UH76GYrqH0oXiE9IPhiTXHL8ocQJ898EYWbVZm8YTF+M6ZbWmGa+UvwZLPejJ2TFum1Yud4Fc5Ztwsz5a2Uci56Ljc67wHErNqhPmDFPjjMtV8nI0zr7XQJLBAL2pJgttgUb4gUgTBaB8cO6E02lOJAFlPR0sAle39gcY/Wng14QwylmsiwXs3RwAybOnCu/x2T+Klgu3SgjWPys7Lb5Szkiv3PvgFgZU2ORo+22/diwxR82zvuw2fUg/lZz4ixSMvNxOC4BRZUnsHCJDSYZWyAzKx/3HzzBo6c8owNcvPIYpRVnZXzp3uNnSM8rwf7Qo0jNyEX9iQbNyNVrOkDA0xJPnjwSBnn56k0R4b1HTxGfmowLP1/A0eQjcN21FTFJCaipb0BRcTlCQoIQmxACvwAHuLjNg62dMRy3TcAmB0OEhG/FhYuVuPrzGZw/fxb5BSXIyMzFqdP1iIs/hvDDwVi9ZjlsNq5Fbl4moqKOoqioCA5OjrCwnIf8wjxcuHQWiSmxKK3IxZ0Hl5FXcBT+e6wQ4D0PTvYG2OIwVSJ+Pd1tcTDQA5GRB1FXXy0pG+xBWbF6Pbz2euPe4zuIiD6CkspS8aLUnrokAHLiwmucvAzUMYr3yjPU//xSawSLUbyqCV0TmXuZ15UI3T87aoOINozwsjp+VXOFPpDfAgiTsHifhsuvcPz0Q5jOXImhvXQFQMb0Ho9RvcbIHDgVkB+/bCcKCAGkgoVlmhlywkcRNzxafSAED26ceJRY2owUMFnnwO7d+K5dB3z75dfo3KoDOrfqiC4tvkLnLzrgm+btZNHsyqZk+jy6t/5azr72+LIL6Pfo37EnWCQ47LtBGNV9xBv46DdeNiUsElMXW4252CJu0E8BEG4AB3ca+BaAVGTFCxQQMLgYnytHDXiIKVpjjJb0r6wUsI1aZ9AgNP/nh2j7aQu0/ugLgY9WH34mY2Wf/+sjtPrgE7Ru8inaN22KNh99hE//6/+Dl7Mj+PkVJStGdVVl4VEFkMajBj6okHBD62Fvjx87dBEIa//xF5ihN0427Up7dZIYlAl6AoIscSQIMJlKVAmlU4MAUpSWAYsppjAYovunAEJA4NnkMC+vRgBp/E6zOBqUrPhOOK5EHwhVFiklVH6P+SQTicmlaZhenHG9xmP09yNBD0jPNl0kSIBwtsx0hrwXAcCcN6/9XQVEG0CosEzXmyIKyNg+o98CkO8+bycAEuazS8aSCGhiZM9LaQQKdQPODT035lQPeJu2gkD/UiPYaRLdCALc2PPIxY27unkv4veYcQwFaVECswVJ8ZilZwijIePF5Czw1aEverfpppim6Yf4/GMc2bcb9SUZCnzlKaZzvt5qfpbs/shLlYJKCT/Q9KKov195DcrfmwpZ/Nsrz09CdXEaKgqSJTaZ17lUWFHfP1/7+xSQ/R57FADRGsEigHRs9hk6NGuGqJCgtwCEAKGa0OkDqalhF0gpTtRUICcpEd93/Bpft2glKz06Fg3VFTgu7eH5knZF9USJ3S2SjX0F0/DKlQjditxC6WeZONQQk4Yayd/6+B5jMLzLQAEQmvo5ftXpk5ZilG/38SfYv3sHzh0vQ01JIegB4QiWCggEEMJRfXkFIgMPYVTvoeAoZ+8236J7i69k/IpgbLNkIc5UlwqAVBZloKYiV8CI42K/CyAVxdK2zhEsnoDjBpg+xofPXgl8PHgOvLseEhg0UKKqGOr1PzsSaNT11n01iov6fKqawpGwt8axVGP6q/f3jvzRRv9/8zNtyNAGEu3b/+jyH/9u2WowvV88IC7bdmLRjPlYMWUhrCbPw8qp82BttgRW0y2w1Gg6HCwWw9ZsLqyMp2Hj7HmwnmoCe3NLbDaZjZVGk0X1cJ4zD04mc7B5lhk2zTbH6hnTRQFhp4jFiHEwGayDmcMNYGpsAkd7DwEQR9dD2OEVAy+NCX2/FoCoaVhUQNj9QQDh+BUbzmPSG8DyOm72s8uuI7/qlhxZLCgwUXJFayzrMlhsxy4KAoiLbxR27ouHf3ianEmOy6pH8fHbKDh+S0axcmpuSYoUU5ayq5RiP5b7EU5oiI7POiO/j6pLVFq9jHERQNhWztcUl3cOkthUTiWlAc67IqVocKvnEfGWrLffA2X5Yp2dD5zdQ2G37QDmLXPEMms3rN28C+vtveQo5mi/YzL65X8oA/uPZEsDPBUQtoEzopY9IVxM8aJiw9eYV30fFadfI7/mkSRm0eMSGlOGAxE5iEyinyZLjMzsyti+JwjhMbnILrsg/hKWNXL0ijHEuwLSsDswHTv8lUJHjmM57zoi72k3ASQsB37huWCHx8GoQuwKTJbN/5J17gIfAiA27li90UPgY/k6FykoJAjZuuwVH0VgZCYCwjNFMWK3y77wXKy03YuNrofgvi9FShtp3GfrfULOKcRnnxAvzJH4Cnjsicb+0CxwdCy96BwOx5fCKzBexsAsrBwFFpasd8XclY6NfhT2mcxf7iDmeI5/0c/Bvhu/dFEAACAASURBVBO+Vvp0OC5msmADLJbZiXeFQQBsZ+fvDY0pAd83x80IJfz82INiPHMB9CebwWjGXOhNMsW4ibMwRn8qdAynY9yEGaJ8TJw2ByaWy2C5WIkFpieFqVc0m9PIz8+Gn9PmrftAc7x/cCr8glLkd+8JTJIRPCaRMcaX6297gw4jPDoOzju2YJPTBsyea4JNTg7SVi4dP78Cd2+/wOWrD3Dp2n2cvXodeeVlsHN1QFJmkqRJ5ReX4My5s3j5+gVes+nj5TM8e8Z0qUcor6jF6dOX8fQVcPn6LeSUFiG/shCVp8vh5GGPlJx43Lr/C1LTMrBpsz0WLZ6LBYtnwN5pPtZvNoaDqyH8ApciNTMYN3+5jPv3H6KivEY6SOrqj+N4/UnU1tXjzr27yCvIxeq1VlhqtRAXr5zG0ehDiDh2CLZ265GemYKnzx+h4XQ9iksLkJwWj4OBntjtvgxeOyywYa0Bli8dg8VLRsHMcjiWrpiC4PBdePDiKm4/vIoHTx/iwZOnOBC4H6ut1yAsLFwgyHPPXhRVNuDkhceigBBAOIJFAHnbA/J+ANGGiXchRPtnvPx7668CCFO6ahvuw2S6FYb0HC8AQvVjZM9RMobxLoDwLL668WIjdnG2Mpojm19NGhI3Rjybyg1raVYK2N9x0MsLP379jURycjPNkSKOU/Vu3w29234nq8+X34Kr15dd0bd9N/T/qruckR/apT+Gf/sTaDhn4pWqfOj30ZUNycT+BjAaYAhjgscAQ0wcYNgIICwYY0vtyG5DGgFkcLdOyI0NRSVhKUMDHZomaBVAVDVETWYS7wuTmXKyMGHUKLRr9gU6fNYa7Zq2FhD58pMv5DYqIFRECCQ03H/+ryZo1eQDdO/QFlksx6MJWAtwRHHRKDDc3MoYFlOx2CGSekzGfUJ9fNC/64/o9uXXaP/p55g6boz4G1QAYTytAAgBSmuMSQUQfge8T0lqBuZPNf9DABnYqad8/gQQluUFe3qiJi9bRsH4fXI8TOAjKxlF2UzfYgu7FoDkZqI4PROWk2ZD7ycdGA4yVHw4PcdhzA+jBED4/fL5CSDsNKFXgz0japwvx7gIANojWCqA0ANSmJopje5UQFQA6duhpyggBJD2n36EYK8dAiAcUaMSoD4Xj9yAc+NN8OCRt9HozfElttGLqpSVJB4cXubnrHzWyr8VFQCUzzpJYITfG+GDECnfYXKCGMLpBeGI4LAuw9C7dQ9817QTvm3aDt9+9gW+bvoRDu3diROlmfK9cQRL6cyJRxVVF02cc2VuolxXb1NBgu+LsELo4Gvh++Bt/JvkczEwgAli1cUZjbfxb1a9Px/Dv1P1yLSwmsJsBHv5y98+e0BUD4gKIO0+/RRHDgQ0AogKH9oAUlFRgBN1ldLtkZEQhx6du6DNJ02hP3wkGsorBT7qyopRU5EvMbxq5wdjebmofvDYUFWNpCMxmDLGGJOHGcN4yERM6KcPAshIDYDQU/PNp60EQDp/1gJffvgRfHY4iQJCAKktLW4EkLKyPFEwKkrzcLKyCjFhkRjeY5Cc2OBo3A9fdECXT7/Ady1bInK/v4ywVRVmoLw4HTUVOWKOpzqjAIgmBau0VEzuNLqXM+K3vBQFJaU4f/mabIAfPH0JxtgTPO79Zv2K+y+ABy9ey1JhglCivd6FFl6//+zXt5b2fd6CkRdvRrkIRMpSon/VrpF3O0X+aPP/V372x4DwRgH5K8/1vvv88fMrcxacxHr48lds3eqJpabLsH6ONaxNrLBq1hIsmTEPq0wXYInRTKyeMhs0ni8xnAR7y4XYZGoJx7nzsdnUDGunz8TGWaZwNLWA4yxzgZJNs02x1mSWAMhCXX0BkBk/jcb0oXqYpjcFdpu2Y/OWAGzeFgrX3dHw9EuSGF5tAKEPhIsqCBdHsiITamU8KCq5Xhq0ucFnUhKTr/IqfwGToXLLryOz+IoYtTOKLqOg5iZCoovlrP3WPUfBRRChGd33YIJsWlkkSAApqLuL4oaH4DgTz7ZnVd4SY3dpwyM5w850qIiESmQUXRTfKs3gHPth50hSwQUERpVIx0Vq6VXp5fALL4CtWxjs3A5JopRPYKrAx8IViudiq0cIWJ631SMIHFVasnorrDd5CoDQvE0DOpu1aUA/GJkvG+DwxGqExVdKihVhjN0n9L8QRjLpZ6m9jcL6xxJRW3TiGbIq78nIUkrxdfFSJBZeFJVhT2gqPPfHICKpQsoZMyuuigmcqk1ARAG8gzOxJyQL/mG58A3Ogod/Ahzcw7HFIxzOOw9LW7tXUDo8DyZJ0hgVDELS5u2KSkDjOTfzNKMvXecqqg7f3xrbnaLsOLofxA7fIwJX7Bzh66DpfeO2INhvDxfodN+bgNWbfMS8v9FpLxat3IIZFqsxw3yVRCDPX2SL1eu3w26LryRZeQdEw3l3GGbM3wCTJZvhHZKEsIRS+B5Kh4NnGMyWO8F0sb0oUkyx4kgeYYLjeYQRV58jcPONkPLENQ7e0olC3xAb2dlKT3UmLLFaShLXOfrIaNni1Y7StD5p1nyBEHpIdCfNxDij6TLKZTDVDPpTTDHNbDHY5bF283aJZnb0CICV7Q5Ms1wtnw8/Kz7nJucA2Dj6QYIBQtNxOLoUoZGF4L8dT/94UcLoS/pbYc1J7A0KhIPzOpiYj4ft1rk4Eu+P6jP1omVQyLj7ywtROG7ceYDacxfg4e+DhStN4OhmjdSsNERExeLG7Vt4Rfx4/QQPH9/DlWuXJSLv7t2nEnN75sINnLt8A/dfPUPd+ROwc7fFso0WWOs4ExUnE3D6QgOORB2G8/aVsFw6AsvXDcXKjcPgvscCkTGeKCzMx+lTl3DvwV2Bh1Ru5Fg0VVsLNrafPHMarh4u2HvAG4tXzMXyNfOxyckatfWleI2nCI8Ikdd04cIFXLx4GR7uu2XEasOGKVi2dDisVhhijsVIzJ47CCvWTkZ0YjhyCnPxy70beP7rMzx6/BSvXwFFRSUYOOAnOGyyQU11OfwOHkRl/QWcvvxMAKT+IlB7UeP/uPYCjWlXVD/eo4CoUPE++PjfAIg8lv0gmiZ0QgoBpObkPcycugyDe4xrBJARPUb+BkAkeUkDINy8CXxoAERggxv6rCQUZcWCG52yPCWmlWMdBJD+XX/AT9/2xk9de0l5IIsBB33TC9z0Dvq6p7QQs4l4aOfeGN61L4Z37YfhXQdgZLdBoD9hTPeR0OkxGnq9x8Ogr55sRrghMe5ngEn9DeXIy1RCCCFUP/4TAFEVkUYIETjRRMPmZGGqri66ftkB37XriO/bd0bXNh3RqUU7fN2iDb5q3gZtm7VEq4+/EH9Lu2bN0fLDD9Hsf/4bvm5bJHJVfd7Go0aBkYjjzEQlcSs9WjpBFCN6GAb/0Afft+2Edp80x+SxoxoBRMbCtABE2RyrSoJi6OZ3wxhXAsiCaXOgP3g8Jg4zxoTBxpgwwFjM+hxrIaRxBKt322/BmFwCSNDOnX8IIAIhWfSAEEI47pWBkowszJ1sCt0BY8HUIgYBjO2hIwoIPSAEEPYsEEAWTJ+CmqJMiR6Wx2v8C4QQbq5lk12YBm0AKUrLkkZ3AohO3zGigGgDSNuPmyBwl5sWgKSLv0PdrItKQMO8ZkSJG3duxAkZAiHsysjmGF4M1OZwqiPq96W2hou6Qg9OVhKK0+LApLCC5GgBkLzEaJhNnIIJA8djHGN4vx2FAe36o0eL7wVAujb7HB0+/gDB3tvfKCD0ZxBC6FPJikJlbqys0sxoeT2VufR5xDUqkDwRoMIIlRyClZwcyEtGUVY8qorSBUD4d0gfDf8medQGJ+VEgQJiKoCE+ewX9VMbQNgyTgWEo4Vh/nuliJDjU2oEL1UMjiVRAWFXBj0SJ49XIT89FT927oJm//wX3OwdcPHESVEmqoryUV2eh/oalvflihJC6GDhn3SAFOcKJAR6+YuSRgCZNHgiDPvqQe/H3wLI1x+3QKfmLWT8cde2zThTW4Lq4oL3AkhZcY48d1z4MQz+vj/6fdVDwgG6NW+Hjk2aYkSvHyV4Qfk3l47K0kxUlWWhujwHlaU5qCrNl5Z1Nq1XlSgKC1UWFUAKS8tw9uIVUTbuP3mBu89e497zX3HnOd5aKpCoMKECiHr93SNBhou3q5fV6+p9CSLq87w5vsJjjnf9JmVLiQdWQUQ9/l6HyPtg4D+5TVv1UH/Xv/s8vw8hnK74Fc9fQcbEt7ruxhJTK6yzsMZas5VYNXsprGYvwgqTeQIgyyZMU8zmk6dj85x5cJ6/BJvMqHSYwm6OJezMLGA73QQOM83gNMcCdmbmAiALDAyxfKIxFow1EAVkxjB9TNIxkhEsbrRst4XAZVfUWwDCGF4a0amAqF4QNRGLUbz0JxBAOIZFBYSbbhqxqYIw5YlG8OzSa7LSCi5Kf0ZEUhW2eEVgx744adp28T4Kn6BEHDiUjoMROUjMPoXC2l9QfPwuyk49FujgSBVTpSpPP5YxrwNHssEYWtstvgg8nInkrFPY7ZeIw3HlyC69AioHcVmnJMWJRviMshvYH1mCbXvisMM3Hjv3JWLXvgSJcjVZsBFmC2xkI+62O0xSlGydfbDUWjE2W2/eidWbPZUY3j2HZYTMOyRNwOBwUq0oQZFJdTiWdBzJ+ecFQrIqr6H4xH2UnmYJ4RPk1z9CIQGk6gGyqx8is/I+0svvIj7/miRIHcs4DcIIYSmh4ALi8s4iJuc0gmLLsC+yQFE1jhWLGZ+qhG9QBrbviYGbd7SyfNiVEicdHw7uIaI2MD7Y1Sccm9z2yQgWIYplhAIg693EiE5DPiNt3faEw8PvmHgaQqOKERRZgN0BShxzdsnPIDwGRhTCepM35i93wgzz1TCesQgzLaywcLkN5i+0hrnZMsyZuxpsnLdau1UM2kvWu2CS+UpMMF+FFQ57cCStChFptdgTloEdAfHYtD0Mjp4R2HkgHruDkuCxPw5Ou8OxzTscTp4hAlDrnfcKmNBsT2WH/SVhiVXSV8LPbe+hXBmnc3Q7iMWrt4BlhiwQ1J08GzrG06FjPBXjJk2D7pQZmDjDHEYzLSVRa9UGV6zd5I4FKxwEzvg50SvDRa/HWgeqY76iiDm6BcFzbzQOHsoRAGEMc3hcCY4kliM8vhR/i0pOgtOObfAP9oWN/RosXjEfqekpYhynd+La1Zt4+ULxcDx6/BzpudnY6uGEBdYmsNtujYoTNYiKT0JiapqU+J0634CrN6/g9IUzuPzzNfxy/y5qGxpwLD4ayVnJuPnkOiJTDsHGxQrhibvhF2IFj70mCIteDXffWViypi8sl/SAg4sxHF1mYqPdTPjus4F3gDUu36gU4PE/cBDF1Tm4dPM4ymry8PjZfXAGNjklDcFh/iivycBaW3MsWWUEDx8r5BZH4tDhcDQ0XEZgSATqTjbg7OUG+PjvQGLyUQQF78bKldOwcpUxLCxHw9FhKa5dPoXnj5/g1s27yozp80d4+uwert26hAMh+2E2dyF89x2Ss0znrz5E/dnbOPPzc5y88kIa0E9cJYgovSAKXCj9H409IJrmcm3IeB+EqLepoPLukV4P3qaqIBLFq9UFQgBRPSAnr7wSAJkxZakAyOge4zG6pw5G/aAACOfAu7X5EtvWW8vmmWfmuTHj4tlj9UwygURVRiSiNzsBJbmxcltdSTaCvb0w6Ls+GNJtkLSSD+82FMO7DcTw7wcoi5e7DZWfETZY7MR2WS6d7iMwvsco6PUaA/3eY2HQZzwM++piQj89TOyvj4k/GShLo35MGKAr8aeED8IKoUUUkM69peV7SLduyDp6GNUcU+JZ4hxNe7kmhYln+eVsv6Z4ryQnHnxPVHnKcrJgajwZP3bshgHf9Uefzn3Rp1NP9PyqO3p91U28Gl3bdBJl5OvmrdD+08/Q/pNPxQ/CcaPjBUrkLL0nBB2OHjUqH+mxyjhW6jGBkMLUSFFCcuJiMX7gMHzXpoM8n9HooeI74Eaar1MpI+QIVooyhqXxZKieECogxRkpKE1Px6Lp5tImLWeUB06Upm5CnC6/8++GSAxvz1ad8UPL9vjq42YI2LFD+ieKM5IkhldVvKS1PiMJJZmETE0KWh4TuTJQkpWJ+TPMZURKFJAB+jKCpZrQf2zVGd2+aI82TZrA3Ei/cQSLn7EyxpUhxZNK8lW6bJrV26mAlGbmSp/J2H6jMLr3KPEEsQm9W4uO0jXR/qOP4O+yRUbeqnM4zpQmyhM9GqJwaAoOVSVABZI3o2v8nhVlgxt0danKh/ZR+36KChIj/p3C5CRYGs0WuGNB5rCuA/HTV93RvUV7fPdZG3RlrO1HnyBwlwdOlmWJKb4kLw5l+W/GwVQFpBF8NEZzQsfvL6W8UXkvHOlS/C/qe9SGD15W35t6rC7IwmG/Axj2o1JEyOhndoAwYerrT1riyyZNEei1HWfqiiWalgBSU5WHuhrVVE5lgOZ0doOUoSA7Hd93+RqTJ+iJqZy30+vBxfup0EJw4XX5WVUBCAkck7K1Wgv9/mMxaeAETB5kBON+E6DfQwejugxB/3ZKrHHXZu1EBWEZYZt/fojtm9fjYn0VqooKUFOsxPAyqaq0NBeV9JaU5KKhuhIpx2Ix7Mef0OPLrvi++Vfi/2j3QROsXTQHJ6ty5W++piRTPCAsRCUoqaNifK2ELFnq6+b7KiuWFKzT5y/hwYtXuPP4Je6+AG4/BW49VxZB5O4zLgUoeJT1AnJfFUx+76g8Vn2O9ysrBB6qK1yqmvJGGaEX5U0Sl5qapaZ2qb0l7C55e2mUE02yluopeff4rqKimt95/M19tZrgVW/K+2Dk94FDMc2/ecyvUh5ML8yrXwFvz4NYMsMKGyzWwm7RWmxeYIV15vNhNXkGlupNxhLdSdJ2vtjACPamZnAyM4PDHAvYm8+BvYU5nOZawMHUBFtMZ8Nl/jw4WLwBkIXjDLBglAHMh43D9MHjYDRaD7YbtsDJJQAOLsFw2RkpG3n/oEwEhucjNLJEVtjRUhzRKB9UPyR6N7oCcRkNiEo5jsNJBJAGSbqiATy/9raYyRnhSl8GjzFZpyQtiubmLbuPijncIyBJmrPFjB6eiQOHcxEYkS/jR2X1d1Fx8j7KT9xDRcNtFNX+jEPROSAcrLLZJk3Utlt2YqOTp4wwbXD0QuDhdCRm1guIEHiowqQXXREj/L5DeaIcuPvFw80nBjzSeM5o2xlz12KiyVLMXWGP1XY7sX6Lt7SHL1m3DWvsuRn1kpQobtIZW8sxIHpAGBMcm16P2MzjYGM5y/r4/gvq7yGv9gFKTj9H4YnnyKt7gpwarkdyOa/uMbKq7ouvhS3kTJpi5G1WxXX5rBLyzomyEhpXgX1H8hEcWyKb77CEcgTFFMMnLA27AhPhuvcYtvlEitJAxWC1vZeYzhnDu3zjDtg4+8pr53uwdtil+E7sPBtN6OvsdypG6wCmemUjLLZYjONUqaLTToq/hqlWjEhmM/12vwQssPaU1vjt/rEyqsVRMju3AOhOWSDN55ZLN0lUsoPLXkyetQSTZy0TpcRsga2oGRzfImCFJlTBP7IYTl7HpHCQEcJ8D3Y7lJSv5Zt2S2cMTfXOe6Kw93AeorPOYk9orvhQ6LGJybmMw8knsWNfCqyd9sPBPUx6WoxmL8FY9sUYz8IYwykwnDILBpNNMNVsvqRdzbOiz2OrFBJucgnACtvdsN95SNLFrDZ7wdpxD6i6ENjoNXHyCJSkMIYPMH2NKphfaBpCY4oQeDQPf1tnb4eVNtZYvGoBZllORfDhAzh99qREC96/9xg3bvwiZ/4p59KwnlNYAg9vTwRHH0B0WgTKaytRffwkjsXGIDM3R3wRJ8824OHTJ7hw5bI85tGz57h57w6SMlKQmp8CDz9XLNlggeDoXUjJ8UPQYVscOuaEgJANsFqjj+mz+2L+whFYsnwE5i/vCweXyQiLcMP+QHccjQnCyTMVqD5RjNPnq6Xro6Q0F9eu/oLIiGg4b9uAjOyj+PnmRTi72mCG+VDs8FqD6NgYJCfnSmliZnYaXr5+hkePHqCCqVxHgxEa5oVlVjOwbsNc7HC3w/17vwh1UfV49PAZnj5XlJ2y6lLcuHMT127ehusOL+zaE4j6Mzdx/toTVJ+5g4arL1Fz8RlqLrxAw8/Q8ni8lIby+kvsClG9Ia8bx6pU0FCP74LG713/LYAoHhDeX36mAZBq6Sh5ieoTd/FXAKS2IEM2xIQPnpXlGVO15O19AFKcEyNjLrXFWQIgHOeieZweDmUNwagfB2F0dyocBI6Rssb+MBw6Pw7DuB7DZRE+GGVq2HssJvTRwcS+42SpAGI0gCNYBgqM0ISuBSCMl2XLMVOIqLb0/PJrDPr2W2QeDRMAYRLWuwBC7wrHl/ie3ryvNwqI5bRZ6NOlB4b9OBiDuw2SM/A/dekvqk6fjt3Rq+P3+K51J3Rim3KzFvj6sy/w+d//jln641GVndbYsK6mbKkAIqM7hBBNM7oKINzMGo3Uwbet2wuATBg5WDpHlA00jeZsQ/99AOF7ISgQQBbOMIf+wLEyTz9x4AQY9jMUJUm3p9KFQCVKBZAOHzWFn6trI4DwrDoBhMBBABH4eA+AlGZnYcHMOb8BENWEzhJJjmARQEwn6GpGsBTIU0GD5l85A031QxPDK4bggnyUZeWBfSbaANKrQ/e3AMRvmxMaSnKhDSBUPLQ34ipIcCPO2zn+JMEJMsb2BkD4/agbdPWo/VgVQtTvkX4N9sPMNTaVEAQVQAZ0+EE6JlQAadfkI+z32C4jWJLKlaekc6l+FG0Akcsaz4nq4fi9owoZ6nvVPqo/U1+/8n7enEjgCNbR/YEY0XOwNKFrA0inT1sJgATs3IbTtUXgpvw4C/8qc6U8UPFtlIj3g0AhakhpIY6GhwhYEEgIILJ518CHYuamB0QDH6WFKC7OxvGacuSnpWOG/hRMGT4BM4ZPFfVjYh8D6HYfg5GdB6Nf2x74vnlHdGnKZnkFklr94wNs2bAa5+sr3wIQmtBLSnIaAYSjWUmR0RjyQ39810rpZvnm4+bo9GlTBHnvwInKPFGQVACpZqCBJHNxjKuwsftDOkA0QCXwVFaM4uJinDp3EY+eKwBC4HgXQBQI0YCHBkBUhUQbMO48/RXvLu2fq5ffhpVfRXFRIaRxPKtx1EujiDRCiNI1ooKI9lHtFuFRvV297V2YUK+rP1cLEd8HHup9tY8qqLyBid96U7TVk9+932vg2XMmbQK+noFYN38DHBZvhs3cFVhtMheWBhOVFKxRutKGbqGjjzmjx2HdtOmwNzGBo4UltsydBwfLOfBcaQWXeZZwm2sJh9mzsWnWTKybbYJFEyZiqb4RlugYYcHYCTAdaQjjMfqwXrVJAMTRNQSunkcFQPwCM3AgLBfBR4pkEUQIIGJEj6tGRHyNXKZJ+mhSLTgqFJl6XBPbel0204zdpTdCXYn552U0iuNJnN1nQtWug6nS+E2zMjf1hA+egQ+PLxefQVHdLeRUXJOzzeud/GC53B7zVjhi9nxrTDJZgqmmS2CxeB0Yw0ofwN7AeEQlVUqPBs/cF1TfRlrhVTHEc3yJLd17Q7MEPDjGpKRfscTaFyYL10N/+kIZw1m4ZgsY68tSPwIJ1QPG1HIDyiJC74OJAiDsP4lMrJKNKM3oaaWXxLtCxYb9H/l1D5FZcRepJb8gt+ahjGIRTIpPPBIDN3tDaJJPzD0ro2M1556hsPa2dH/EZjaIV+RQXAUOJVRJKzyPIbHl2M8xoNAsSbxiypfrnkjYbQ8C1YIVmzwbF9vcOUpEpcN2mx82Ovlgnd3uRiO6RNdu85fxKwIIR6+OJFYiOuuEQBHH4PJq7sr7yCi/hajMMwhPOo64HHaE/CKgSWjauS8W65z8wK4UxhYzMWzhCicBEpYCmsxdh1mW67FgzTZ4HUyWwIDkwkuIzDiJ8ORa7AxMgJvfURnNst7ih+WbvMEuEZrpCWD7jxWLMpRSfA2HEutw4FiFgEdS4TXE5lwUc76rbyz2BKVKWSQN7YPHGmPshOkwnmWBSSaWMJxmillzl2GN7Tas2ewmsb0cPdu6Kxxrnf3F2M8RMJutAbB1DZDPkgCyYYuPwAdTwvjd7wlMkBJL/hugn2lvaAb+VlhdA68D/pi/Yh48fFxxMNwfZdUlyM7NQnBoCG78ch3s8iB8POJ/IB8+x9HYRBxNjkX5iUrkFxcJrKh9H+z/ePTkMU6cPAXGE1IiZQ/Hles/S/ng/Wf3ce7aaRxLPIwDoT5IyojCxav1+PnmcYQcdsPSleNhMX8EFi0yQkpKILx9lmPx8sFw9zbFzj0LkJYVAuCh+DlKywph57AGkZFBuHfvDu7evY2nz2/xFeD1a4CJVfMXT4KD81KcO9+AwMAD2O5uD8ctG3Dt+lXcu/8YV69exYMH93D7zg14eXvA1W0LDgbuQ1VVBS5duiIQQiXoytWfUVlVg/0HD0j51MWr13Di1HnEJ+egqv4KTl28j5OXH+PE5ecydkUFpPr88/8nAWT65CWigIzpqSsKyOjuo5QyMi0F5K8CCEc+uFEtylYghSM2VECGdR8gzdVjeowCF70ZOj2HYlyvYRjXc4Sk23AUSICj10jo9xwJg16jGsHDqM84cBn3Ha8sGb/Sx6T+HMFSAIRQMqHfeFFHqJToEUB+GIkRXQc1AshPXbogIzL0LQARNULtoaDZnMlSmo0oN3DcxEtpXU4OFs00w8Dv+mJUr5EY/uMIjOg+AkNFvRmEIV37o1/n3ujV8UdFDWnRXgDki3/8AxNHDEVlVqqmE0SJ/CWEqCBHI7OYmdnGTj9BaqQkYZVnZmC24STpUujQtDkMhg8Uc7IycvO2AkIwUNOv+D3I0gBIWUYGFs2cA72fxrwFIBxreRdAOILVrskn8Nm69TcAQtWFkCZQk6VldteMYJVnZ2PxLAsZMZlazQAAIABJREFUwaICwj4WmtAJIG8VETZpgpl6Y5WxNKpBbykg7weQyvw8lGfnS5wwOxyYgsVUtD7t3wAI+2S8ne0FQKqyUxoVEO0RLBUa1I04r6sKiLphV+/ze9ChPEZJrtJ+jMBCRioWTDWXGGgCyPBvB4EAQgXk22atxWvQ9oMPJaZZPCC5cSjL00q3oiqn8YBQAfl3AITvia/tfa9P+beswBXvp8CV4ochbBNAYoJCxZzNHhCqA+zfoQJCAGn9r0/g4+qAhmqOS+XIuBRHk2or8xrN2TR5swtEaTYvFpg4fbJWCgAZ0duoHFQUN27kualXFx/PCN+QvQHQHTga00ZOwrShkxWfV78J0O0+WjwgarO8dL980hKdm7ZE6/9pgk2rluLc8YpGAFF7QBiTSxM6F/0hGbGJGNK9L75t2RE/tPxKygeHf/+D/K3TN8P0K2Vly3tlM7syfvVGwSF0MIadSy6XFgmAnDxzHg+fvRQFhGBx6wnwyzNl3X72K7juPH2lWQpkEFLuiDKiqBvvgse711X40D4SRN5cV0a/1PEs9ag9mkVIUs3q6pHqyNsjW6qPROkyUUGERxU2/uioDRl/5fLvgsXvmOXfvb9AykvISVL/3UFYN3ed+D8WTJwJS31jzB6tA9PROpg/Vk9GqCzH62P2qNFYO20KHM3NsGWeJVwWLsK2hfNF9XAyN4XDrJlwNDXFFos5bwHI0nHGWDTOCHPGGGHiKF0sW2wNe2c/2G8LEgVk194E+B5Iw/7QHIGPkIhiGb8ifFD5IHzQ/8HL0an1CoAkVktqEv0PTL1Su0AIG1Q/UosvizlbbUQPjikTFYQAsickUwzd+8IzxR9CczHPwBNCGNvL61YbvTB7kYNspqlAsDGbfg0Zj7J1B2NT5y23A3stvAPiERZdgtwyRt/eQm7FLQGQgPB8AY6Aw3mifhA+aO72OpgKZ89QGbOas3SzQA5N0PRNMD2KR25Ct+wMkjElQsiugDjsO5QhsMTfFXSsGEcSq6VEkUb84roHsjj6lVx4RUzz3MiXnXyAqjNPZEyMjwsIT5dW9cikCiklpP+FzfD8XOMzTyE8vlJ6UBh5zACAw0nHcSihFqFx1QiIKIbn/kzs8E+G655oOO0Ml4JHJorRK0Eo4ZgaN9gsBPQ6ECcAxWJFRgvbbvEDx5a27AiC98F4ObNPY710uuSeFdUjn30mp56jsP6pABQDADIrbksgQE71PQkIKKi7L+pXRFKNjL65+USBBu2Z8zbCePZKTJxlhclmq6Wx3dLKGdYOvqLiEFCTii4iJueMFB9S3QmIzINPWIaMnNH7EhRdJuN9KUVX5TOMy70gAHIwqhKHEuuRXPQzkgouS/rXajs/SaRatWkXZs21lmLDqaaLYDp/JWbPW4GZFsuwYOUm6Qph4he7YTjm5e4XLaEIVE+YykaQW2PnJa3qhDcughWLG932HJGCRRY3+oVkwCc4TSDkbz6BQfDc54uZc2chJi0a1Q0VCDocBGe3rdh38AAuXTmPB4/u4/7jZwIhD54Adx8Ctx+9QEJqBjJycgVQnjx9jnPnL+LhoyfShP74yQtwEUgkrvtXgPdh+SC9IpevX8SVG1dFpmVHSGZ2Ag6G7IDj1jkCIbabZiMycif2H9iMdRuMYOs4Fs6uU5GZHYG7d26ihEbylBhk58TB0Wk1SsvSkJJyFHl5aYiMOIS4mHjExcQi7NABrFw9D27u65FbEI3UjHBpOA8ODsSVy9fl9bJI6tz5y3j46BkKCotxKPwIKiqrZTGd68bNu7h0+TrOnbuG6JgE6Q45deY07j+g9+Qq6k5dx7mrjwVAas49EgDhSFT9lTcpV1Q+tJfSkP5GAfk9hePPbv8rCgjHsNiETuWlqv4OCCA0oY/tpfdeAHHZsFbiQlnOV6ZRQNQNszqGpY5gcdPLeXN2GPA+BJeQPd4Y0WOglH7p9BojsDG+12jo9h4Fvd4joMdjr3GyDHrqCHRM7K0DrnfBY1I/XShLH5P7GzQuYw2QvAsgY74fIak5VEB6te2E3wMQbjTFL0HTNpu4NeZj1ZjM7ofqnHwsMbHEoG4DwALE0T3HCExR0WEjO43yEgvbsRd6f/WDQMg3zVtLq/uUsaPADbEUD0rJYZQoSaoSon6e+alKmlJR2lEUJEehOjcH86eZoNPnrfFVs8+hN7SfYlKWmX/F38HGeVEmstmkrcTvqgDCjTXHsMozMwUM3gUQgz66GPfjaIz8djAGduyBXq27yEaZALLLwUFSsDiCJeNXfH6OXHFlKc+rmt1FvcjNREVOzh8CCFOwCDhtmzTBDJ1RSkmexkBPBaJRBSlIVdSPAuU28YXk5qKSyUhT5ygdDr1HYei3bwNIq3/9Cx527K1RYnhp/OcYlgogKlio8KFu2FUA4diSulHXvq/2pl57c6+OOalHgiH/rSyaYSkGdAIIFThtAOEI1pf/agKfLY4ygkV/BwGEo1V8vKhyWmEFKoD8nuqhfbv261TB6O2jxiuSw7je2LfGKDmClRB2GDp9R4iiRwDhaJM6gtXyfz7CbudNaKjMR1VxNurK6eXIkZQoNR1KigiryyB9IDXlAhylRbmor6mUEaWailIp71MbxHlU4UPUhdIinKqugY2VNQyHjsfkIRMwdeBETBtkjEl9DaDfYyxGdSXQ9QBTsBi9TCN6l09bos0/mmDtknk4W1euBSBlqChRooElhrcoB7WlRchJTsOAbr1EqfyhdQe0+de/sNxkJs7WlsjfUEVhOqpLssT3Qe/HuwCiwkdFcT64KlliWUYFpxgnG84KgPD/EwkOBJCbT5VF0BDYePorbj95LYv3UW//d4+EFu31BkBUGFGUFtU3ooKIms6lAsmbEa13o4IVIFHBRD2qwKKmbL05Kg3w2lCiDS1/BiHvAsW/e52+Ep5s5EYjyO8QNsy1xqpp87F44gwsNpoM87E6mKszHot1DbBovCEIIDOGDcfKSUbYbDYbtjNnYOvceQIgdrNNBD7spk3DFnNzOM0xx4bZJlhsMAELx+lh0VgDUUDMRk2A4YhxWLpoDRyc9sJ+ayBc3COw2zcBPvtTERCSjaDDhSCA0IB+JK66EUCOJdQiIrYKUYm1iE6qk40yY1sJHvRu5FbeEDN2Ks3YpYzfvSRHjicxMpcGYnUMixtNdoFwlIfm6eCoAhxKrEB4UiU4gsRUJ3e/WARHFSEptwEp+aeRUXwWxXXXkVt6TtaxpEIsXOkoJmuemT4cV4nErLMCHznlNKVfRHBMuaK4BKWLB8QnOANeB9I0MBIvvoN1W3wxb5WzKAiMeOUmdb2TL6gkMIGJ0b1sDGcRIX/PwSN5CD5aLL9PPCB5F5BZck3Srgqq7wr4JPO20qviXUnMOSlKD+Nd6V/Z5hkET78IhEfnISKuEAfD07DTN0IaymkGj0qtFpiiChKRSKWpTiAkIrkBobG12BOaD4+AVEUB2BMt74VARWjj5pifG8sJeVk8Ir4x2OETLTHE29jF4ntMXg/hj5874YNpYlSrOHZF4z+hgwb6guNPGheVHa6C449QdPwxcqpuIyH7vHhgDkYWYo39XhjOXAWDGVayJs9ZAyZhMZFrkfV2OO46LN8vzfYEVKpk/I7ic8+JIpSQd146XqIyTgtgZFfekteTVnwDx9LOICyuTiKOeZkN9LEZp7Byow/mrdiKtQ6+MJ2/ATMtrKXLY7Xtdlit3ybeELvt++DqfQi2rv4yYuXoESoAYrc9BDZbD8AnOEVM8Ms3uEsJpf32gwIfBBCGELh4KQDCAkvfoDTsPpAiZv2/xaZnYtc+f5gtmgOzReZIzEhAzck6cIyq4dwp3Ht8Fy+h/EeGZq/jDVdRd+Iabt55jorqk7j28w3J+mYexUuZFwUYvfvg4VNcv3FbvBkEEM6c3r33ACcaTuL8xQsCLYSTBw8f4/iJOpSUZcLXfxs22S3Glm0LsdZmHDY56sPBeRIOBtlg+/bVyEiLwpVLl/H86TPUHM+D/ZZl8Npjj5i4/cjJOyq9Hh4eWxCwzxfBgUFISUpGZUUJKitzsWjZZDhuWwSP3Rtg77QKNbXlqK6uBjPcj0XFYP+BQFRV1+L8hUtiOGe8IhO28vILce/+E/x8/TYePHiB3LwigZTs3ByUlVeirKoBFXWX3lJATlx7LerH/+sAotNb/zcA8v2XbUEAOV6UqenIUEaw1A0zNzFvRpUS5Kw7z2aX5ihn99kwHeq9RwBkXG9Ch44s+jn0+4yGQd8xMOijA/3e42HYi2tcI3hQ7ZjcR1lT+upCe03tpweuKQMMZakwogKIfu9x4m14F0AGdu0qCghTsOgBITi9OctNI70CIG/MxppEpKx0AZBlpvMwtPsgjOs7Djp9xonJeGyPMdDpMVLM8oSRQZ015tY2nfHDlx3R9qOPYW5kiJrctN8FEIIIY3mVNKVoFKQfld6JmrxcLDO1BD0lBJDxg/uAyUjcdMpmkx0gWYr/QwE/xZPxLoBUZGUJPOkOGK0kCv1kCANu6HqPUwDku4ECIFLI1qK9KCAemzcLgBSlK4lnHMNSAYSfE9e7AFKZm6v5PWMlBetdBYQAQo9Juw8/xNTRwwVACHt8L9oAwtErGb8qSFWa0JmOlZODmtwiLJ45D2P7KApII4B8/pV4QFr+859wtV2rFcObhqoCJVWLkKB+1wpwKp8hb1dBRd2sqxt57aP6Mx55u3pdhQ/lmCS9K0tN5kOnj5KCRQDp3+E7AbuuTVuBq80/P8Bue3ucKs+T71MFEP57/KsA0gj9mvEsXldfE498PW+uvwEP9e/1fQCSfDgS4/qNxIDOvUQB6fqZ0jJOD8gXf28Cd/v1OFVVIADCMSwVQGhK59gVAYQbcVXpIHCoi6NQtZVlCoCUFcuR9yOEUPmoZHJVeTnykjMx02CqNMsTQGYMmaQETfTRh16PURjV9ScM6NAdP3zeEV2btsE3H7dE509aCYCsnG8hCkg1u0bEA1IuSVh8TUzAKtcASF5qBn76vrf8XXVp3hLtP2qCkF3uaKgqluJBKR8kxLIPpJi9JCqEKArIGwBRfk4DPW8jgNSfON0IIIQMbQDhZS4VPtTr/+7xXVBRIeS3AKKCiHJ817hOIFHM6zSwvycq+OWvkihFQFFhhcc3wPJ7iomqnKjHt8Hk90CEAPHvQMe7/pBXr17g6dOneP0CCPELxTrzFVgx2RJLJ83AEqPJmKs7Hgt1daUFfbGOgQDI9KHDYDXRUODDZvo0bLGwxCZTE9ibzobdjOnYaso0LFMQSDaamWKRviEW6Ohi4Rh98YHMHqaHiSPGYfWyDXBy9oejSzDcdh5tBJB9wVk4EF6AoIhiGbei8qEqIEfjawRAImIrcYylhPFVsggcHCEigDARKqXgAngbj7zOiFx6Hehx4MiMi08M/A/nifeAs/QsFKSpl2fDCSEEFSZN8fHcxNMTwtQrzuATBIIjsmVFJZfAdVcotvschm8wG8GTpCgxq/SGKBEc9zmadkJiaukp4PI8kIKd/kmyaefmnGNEWzwPSXcGuyt4pn7l5l2wst0pm1EqB67eEfDcFwuPvbHY6RcnZ8Fpzg6KLJJkMJryCT5phZclItgvNAdMj2Ja1SrbPZhr5SRFdkzZ4lq80gHzl23Cig0usHHajQ2Ou7Bp6x4Z/fIJiseRhCKERhcKmNFYH5FSJ+NuTBzj+wmMroBPaK6MY3lzrM3rmCg6NKoz6pfjZvS6qBtlQhcN+Ey4Uhc/K+/AFAQeLZA+FxZK8vNiAaH4UypvieKhKh8ED0JHWcNzVJ17ierzr1DR8BhFtXcFPqnaLLJ2h940K+hOXQq9acswbe46mC+zlxGsJeu3SzwwTeUc+WI3THzuWQkxIIRwvCuSn2P+JYEOllFmlP6ChNzL0gHD/hf6PvYfLYf/kRKJO2Ycs8feeFgsdYaT+yGBRmt7bxkt4+gUl/veCBmf4gjVNq8jkr7lvCtcAGSzWzCW2+wWwCBkWNl4iAqyysZd0rXW2O4S1YjARvVjd4ASYkAVjZ/f367cuou6M+cQEBKAXXt3wdTSDC473HHzzl1wrvNXvBS/xP2HD/CcxrkHL1Fdex73H72W8qVXvypRe2xCp1ldUT5e4pdb93H6zEUkJqXg1Omz4P0IHFx37t4XyZRnLnjr85dPcP3GZfjv34FlKw3hsHU2fPauREiYPazXTcDWbQsRGxuO47X18gR3797F6fMV8PK1h6eXPby8tyAp+QhKStPhvccJt25dkIKil89f4fSZOuQXJsNluw2mzdTBEqupcN2xDjGxR1BcXIgD+/1Qf7wKRyKCERLmDx/fnbh67QKycjJx85fbuHX7Lq79/IuoOFRwaLp7/lJRdl68BO4//hU/336J05ceoOHKExy/+FQ8IPR/qCZ0RcV4WwGhQkIV5M8Ujj/7+b+rgFQev41pkxYrMbwaAKEJfdgPg6SMjADiarOu0SzMhCB6QNjKTAj5XQBhUlZmPFQAGdlzEKh66PUZJ0ZyQodhv7GY2JdrHCb20ZNl1Ef37VGrvuNF8SB8qNDB4+T+ypoyQB/q4m3vAog6gjWYo1EaBSQ9IkRieFUA4Vlwbt65meYGW4liTZRuENkcZyaCLehV2XlYMWchhvcYAt3+uhjfTxc8w63Tc6w0rrNVefQPI5RSv0690bNtV/Ro/43Eg66yNJdWdBr5qSQRNlT1Q46aOF56QRQ/SDTyUqJBAFllubARQHQG9pINKiFEXpsGQBQweFMMKRCYy419sgAKO0wIMuP6j4DRYAMpbtTvoy8AotN9FEZ+N1DSyPq26YofW3ZA+w8+gZuNjQBIQWq8JCsVZtIvwBhbRtIm/ymATNSMYI3vOR6ju43AoI5KDwgBhGZx4+H0syjmcGVDnyJt6mzyJjTQt6GsdLmdAFKbV4xlsxdiTO8RMoLFsTcZwdIACBWQrRtW42RFvoxVKc+T3tg0zs+F3/Ub5UMZoyKAcKkw8Wbj/mbMij+jkqK9sVfv/+aYJGNrK8wXi0o2vh9HsH5C3w7f4ocvvhT4IIC0/p9/wX3jRpyuyG8ESlX9UAFE24CuDRvaisdvLyuvV3096s/VxxM+1MW/XyqY6s+ogKRFRoGQqgIIm9s7ffKFmNBb/J8P4Gq7RgCkuihbfCAqgKht6ASK+toKieKlCkJjNhdViOPVVaitrEB1eZncRnM476/AgQIgF0+exm5nD+gP1sGU4UaigEwfbCwpdzzJ8AZAfmgEkE4ftUDXjxUAWWJugjPHy1FTUtQIIPzd/B00oIuRvLgABekZGNqrHzp+0RLsD/npu29QmhaPmuIc1NCwXpSDKg14KPChKB2EDHXJ6BVHszSL10uKilFbdxIPn76QqYBbj1+JuqEqICpovAsg7/5cvd+fHX8DIhzlevo2dLwPSu49BbhUReTNkbf9FkQavSQqpLx43QgmhJEnL5Xujd9XRv4ERF69BJO4/gxA3gWOd69zB0GAYSN6RGAkbFjSNtkCVpNnYfFEIywy0MdifX0s0zXEknGGoAHdbORorDKeJMDBtCsuqiEEDvuZM0AFhABCBeQNgOhj0ZgJAiAmQ3UFQNausMUWZ384bXsbQKiABNIDEsmuigpRQOgDIXxwHY6uQOiRov+fufeOivLet//zx72n3XtOqiUxscduYu+9goqgoIC9d1EUwd4oIooVlV5Eeu+9zzB06fbYe4mJJWrU/Vv7/fAg4cQk59z7Xb971vqsZxrDMDPmfF7P3vu9EcbxvHFlCI4tRarmMvLL78vY3TTtFQEHqh+0ZkkzOosCyzmV6pbkQNjczSA6m8oZgGYZYVQa7VxVongExbHo7xwyi67JCF+qHwx/7z0cKF0dMxZsgPl8Kym4O+IegeS8MxJk50abk6lU6w5b1bm5DUooly4NNoo7uERh74lYHPFNExhh3oC9JGwZ5wbaxtYDG+3cpbyQuQAWGFIBYQ8Ez4BzihbHsfqGamX5herEnpamuQp2oESnnQHtXh5BOfUAQNuWf6QG/pG5MnqY5YYc9bvMajdmL7fBknU75Wi2yEo6MQJi8xAYly9QFpNRhajMGrErcQwtFxUR38hCmQTFUb1cLCt0DcyBD6Eo7jSOeKXgqHeqjPANiC4Bl2+YDq7+WfAMpupULOOLYzO56WexIxvob4kaQSWCU8TYq8Jm+Yi0WrmPKhfHHfOzIYBRDWD/R9WFHxESUyAN7HrTlsFgxmpQ/Zi2eAPmrtkhKsgadpHsPiaTuhjqp9JD9YwKT2LOJQE3Kh8EENrX0gpvIUFzHQSPwIRquIcUSAbkoDfHDueKIkJgYhHmqegiWeyWOeAeK2BFuKKyccI/Rdbxk8kCm7So7XeNBAcg2B0MwILVtlhosRtUP5hfWWW1B0vX7JaRxSykZHaG9jsqX8wr8W+m2sSBBh+UVZ2Bo/MhHHU7gaJybuo9cfHyDVy/fh9Pn73C8xfPBELe4g1evPxZIOTtW8imnBmPn39+KcO4CRaEjwcPf8TVq3fx6IfnUsx0+/4DPH3xE/8zIc/FzIWAB+GDwZK6/6VnJGPv/i3Yf3g5ouIOoLpSixdPf0BOToJYrLx8nfHj01v48ekThEdE4aibMxJTw/EWP+HSxTMIDT2J2NhgHHHZg9qzpRIwV56aVrDHyMlNh99JT4zXH4I9e7fixs1L0Gqy4Ol5BNu3rsHRYztw9PgWrLCYBoe91nj4+DbOXTiP0rJy3L5zT0Lor98SQF5I5winbl25cg/J6Tqcu/xQFJCaKz9KBoQhdGZACBkMlf//CSCcgKVasGgBI4CYmayUDMivWbDeKSDsa1BGlKoAQgj5JYAkKwoIbUBsWM5MQKU2SxSQcb2GKcpH/4kCIEqYXA/GA/RhPGAiTPpNlmXc30Cuv7NaKZarhvDxawAybZABuPhcfA5VASGA0F6kAsigTp1AAOHmnRt/eZ2/BiB1FhjeL2fNs1LAs/vrF63E6N4jYDDIQEr2CCF6ffUxsd94sZgRQPR6jsawjv0xqH0P9PiqHb79siW8DzqhSpNRDx0qgNSP/c1Kkj4MNfTMzaEuIx7V+VpsXG6Bjs2/AjMg4wb2lEwAAYT2sJIGACKvk38XoYMqVAMAKc/NgeWCpdAfMApTh06G0eDJYJcK8x8CaV0HiwLSEECcNm+WMbyaFKXfIj+dwEnrDssb/z0Aqbd4/eMfMBo2SNn08zXnUNVhZ4kCGwQHbvaVxTb3TDBfUq0tguX8VRjXZ9SvAggVEDsby18ASIUuU76XHHPLRXWIgNFQxWBniKwGgMH7G4IKN/UqgKgb/MbHkrx4cCO/Yclq6SlRAaRfmy7o8XkrsQoRQFr85W/Yt2mTKCCKxapOBarLfzTOgKiqhQoL6lEFjHfHd8CkQJSqlr0rTmwIIPz3qz4XX3dWdJxMSiOA9GnZVZrbO3zYTILeBJA9Gy3FgkUAoQWLJX1ctacLpeODZX1VVBGK88WGpSoelWWlKCnQgUcCCOFD7Fh1AEJ7VFVZMQozc7F4GgszJ2DG2OmYPnQqpg+aArPBU8RuyWzYuK7KVDG2l3f9rKUoICqALDKfhvNVxfUAUlFcitOF7AMpkBZ0WqVKtbnQZWZhZN+B4KjsFn//O1bOmoZzJRopH6SaQQDhor2qRJdXn/VQ8x7Mg/C5CB8KrOTIY4uovFSd+QMAQhVEUUMIGf8ugKiAooII4eO31q/ByPtuaxhuJ5QoS1FMVCBh34a6VFWkvt2dbe71YXdl8lZDOxZtWvVKSB2A/J760Rg4Gl/nyUC6K3hmM8gnVABkrckCKR5cw9G5BpOwapIB1kw0xJoJU2QKFkPo1sam2D1nHuwWLJTOD07AogLCCVhbTUyUCVnz5wmAKBYsQ6wYZ4RlYyZDVUCs126FPfMAjv5iwTrqmlBvwSKAUAFRR/AGR5VIGD085jRCIkvgH6xFaFSJwAcBhNChq3ggAEIYIXzQlqUu1YpE/z97OmjD4gaO3nuO4OVUKZbasdzPP4pdFtkIiiuWXESa9jtEpZZj/4kI2QyyoXyFpS1WrrPD8g32OOIVJdYs2qK46WdugoWFzChkl91HetFtKSM8GV2Mg17JAiCEEE52InxQEWEwftu+AKzYdAgb7Dywyd5LFsPJHG+rAgj9/4SQYz7JcD+VIcsrKFs282wAZx4kNLFcoKfwzI8oOvsEuprHMhmMG3xCGJWinNKbMj0rNKkIwQn5SNKckfI+btIZ2OZmmXAWnlYpwXBOEuMUMY48jso4K4uFi15h+fAM1Qp4EEIOeafgmD//pjSBEhYYclSyoi7UyuN5Pxeb05m1oKJC4EjSXpHFy1SquKiK0AZGeGJRIcv52AXCtvhV6xyxfrMztux0wS5HDzg4+0qZn4H5ckyduwazlm+C+fJNWGRlJyWEFlv2S76C06cOukfiZESeTC0jxLLUkmoGyxq5YrIuCoAweB6aUguP8CIcC9TAK6IMjq4p2O+Zgeis75CguSqWLUImoYzvh19UkRQpEkbFbueXJnY0WtJcfBLERrfXJVhC68zIMOtB6CB8LFmzEwtXbZMjSwm32p2QVnQCCEdGEyQ5BYt5F0eXcHyQnqPF6nUb4OrphbLKKuTlF6Oy5iIuXbotJYI//PAD3uIVXv38HK9evZB/6GweVc5cvMKbty/x5s3Pku+gIvDjs1c4f+kGWGLI3Aj/A/T81UuBGBYUPvvpqaggr3+GNJi+ePFKGmUTkkKhK0xDdnYyqipLUVCQjbNny2Ua1YULVQgIcUVpRR5KK0tw5MRRxKVFI68wC9m5OXB1dUdcfCTevH2B7x/flxntbh4HEJ8QgQsXLuH2rfvSsn7v/i3sP+CMIcOGwtXjCJ4+v4vkxBDMnaWPefNHYr3VVCxcOgaz5oxDbHwQHjy4h7T0bBnvG5cYheu3LuDug+sCUlR47t59htjEXFScuYlLN57izLWnqL32AtUQ7M6VAAAgAElEQVTXX4n6ITmQ+gLBf1ZAfnn/+4sGf0sF+S0FpPbKz6i+/HP9GF4CSFn1A5gar8DQnvq/mgFpCCDSyNxAAVFVEDUHws2abHzrpkjx8QSQ4GMnML738Dr1YxKYO1AmWunBpL++hMrp7+aSLMfASTCpWwSRhmqHelk9quDBI3+GADK13yQwS8KRnXJ2vw5AOAWLAMIQOjsfuMnjxo2v+50CoigfDTd8YtfJTkW5RiNqxJg+w2EwZBImDTYQEFGsNnqi8Ezso4fx34zE0A79MLxzX3zTohUmDBiAogw+b3J9n4SqeigAoigK3NSr1iBFXUpEbYEOW1ZZotPnLWUK1tgBPf4wgKh/EyGFWZJ1C5fVA4jhIAMZU0wA4etl58rgdj3R/6tO9QqI08aNqMjLBnstWLKnTSNwKgBSnKnY1VQLltoDQpWCORn2gDRUQMZ2G4Uh7QbUZ0yYAZk8ZABOZ6eIGqUCiLSgE0K0SoGgsulPFzApyc4WAFm3YLUAyLg+YyT431ABafbXv0gQ+UypRlGztOlgoZxARx18KGD2LqjN30ElhouXuXHn56BOtlKhUHmN7+ClIcCoQMPx09zIWy21EAChUja62xA0BpDP//QXOFpb41xJnnwn+NzyfCr4UpmoW/yeqt9HFR5+7aiAhPJ3qVDxa0f1Z9V/v/KYvHixw+XGJWLK8IlgT48KIF//oymYsyCA2FqtxtkyDcp12QIgEkAvy8MZNqKXsgW9UBYnWal5D+nJKCyoL+1jcR8hhDCiZkAILrUVZThgu1fKMqeNngLTESYwHWYM08FTYT5kKqb2nQgDqozvAZAv//zfmDXFAGfKC8TOxZ4OFUBEhRGblwandQSNfIwZMAStPv0UbT79BG5OtviuohCn87NQpiNM5KE4P1vAgwDSEEQUBYR9IMzCKAByuiC7HkAqKmsFQDiGlwoI7VEEDAbR64FBbFjvrt8jhDCs/uztby715993JNSo69dA5H2w8Udvb2zhUkGkcaFiPYQ0ApDnr95N3WqYE1F7SP4VAFEf2xBCVGeFAiDh2LViM9abLoaFkRkIIMsmTMDKiZNgOcEQ6yZMxdopplg4Rh/rjUywY+Zs2M5XSge3zZmFnXNmY4e5GWxnzsSehQsFSHYsXCDPQ/Vk+ejJWDraAPNHG8Jk7CSxYO2x94C9w0k4HQjDkeNxOO6VAo7iZRmhasMihHAqFkfyEj6CI4rhH6RBeHQpIuLLERpTipS871BQ+RCasrsCISwHZA8I7VfsyCCIiDWrgJaoWtgeDhNLkAtDvYHp0j/BDgpOwuJELM/ALBx0i5UjrwdFaXDMKxa2Tl7Yc8APOxxcZW2yPwav4FSkaM4qPxecK2NkCR2ED2YIeJkbcG60uUnn5tzJNQ52RyLkOhvGqcawl8Ji63FZHNHLRfWDeQEnlwgpoCN0EEBow6ISQiDh6/YJy4NbQIZYomgdU3s9orLOSW8FpzilFd1GevEdZJXdV3INRUoOIq3oqgIZOWclmE8gYskhMzJUH2i7Yrs6VYGEvCuyOedo3PDUMwIQ3uE6gQk2ohOy+LdZbD0B+6ORcpmwQdCIzb4gSgY36FRK+HMno0sREFdeXyjJ94mPI/Cw1JElgdv3+oAB7/VbDmGNtaOyrPZgucUuLFxiA/NZq2E+dw3snNzBQkAj82Uwnm+B6YssMW/tDiyysgWb0K12HREAsT90CofdIuEdmKHkXGJLkaG7JsWVLHVUAOS8AIVfNMcPn4ZriA5ekSUIy/wOx0MKsfNoHNxDixGZcV4UE74v8bmXJaTvFqQRFYh/H61StKjxMzvuy+EDyZJ/2bXXW8ooOQ3ruF8cXDyjZJABhxsQPNgSv3HXEWy1P46de90lP0IA8QhMFYhRguvx+GDu3LE4fHgTVi6bhhVLTRDsfxBBfoeRlhiHJ98/xtWr53D2XJW0gKujeHl8+hwy+o55D/7vFc9CQLFUqTYltpMz/0F1hGc+VAvWTy9e481bJZzOrhA3b3dcuHIeL9+8xt17j1BcUoHK6gppViewlFeVICTCEyeDDsPd+yACQjwQHReMLTvWYumKaXD1cEB8fDDy89IRE+WPg/u3YMeWeXC0X4JVyyZix9bl2Ll1E8pPV0NXUALrLTbQnzYcVtvmYeu2mZg7azAsVk+G5VoTbLCaC9cT9vj+4VXg7U94+uR7PLh3HwUFBdLCfv78Rdy5cw9lZeXIydUhT1eOijO3pQn93PW3ojbUXH+LymsvUX3zJaqvP0f19ReKCiKlgJDHEFKU238JJg2D6r93+QxH69YtgR55TvX5lDG8NXVdJBVUZa6/RFn1PZhMWYJhPcZDr+9EjO01TiY7jf52MEZ064uerVrBeYsNaguyJDPBcHlhdgx0WbHIz1RsWAQQbpJoHSnOYw4kCTwTzLP8tGCFnnCDXp8RooAQPjh5iQoI1Y9pnPM/YAKmDZgsAKICh2qrUo8EDt7H6yp8qPept/F+PifhhmN7WVqm132EbFiGdeiNfq06YnDHDsgIPYXqvBSczmKnSbxYrZQNYEq9/55gQGCQNuzsDNDCxBC65YLFUgw4vv9IGQU7cbAeJgzUx+ShhtDrP1788+P6DsfoXgPQu10H9G7XXvoe+D4UZSQom01Ov6orG6TdihtcbuzlfqoL7AnJjENhahxqdPnYZrFeRvp2aPYFRvX9FgQ7bpS5+S/JyVCa0AVeFBVFQKduEpL0dBCetHmwXrwS+n1HwGSokv1gc/yEnmOg12MEhnfuhyFff4v+X3VAvxat0f4fH+H4ru0oy0hEUYpiGeN0rvrXSyuWqC1qE3qGNK6X5uTBYu4SAR2jwRNgOGiiDB1gDmLI18qmllOH2IMxvm9vBco4BSs3TkLYMg2KI3EJIFp2gihLlIe8DFQX6mCzbA1G9xolQwCGdxmKvq3ZA9IWXZq1QPO//BVbV62Ss9nM8ZTrksGiPkW5SJP3mbYubsJP5yvqAGFHmxSPnLhYme5F9YX9NTXFuXLkKOnKgkxpTK8sYKCdQf94GbRQmB2F+pUVh/z0OJTl5cBm2UroDxghagLVsP6te+Cbph3Q6ZOW6PzZV2j2579g17o1OFOSL6+pWEsIThAQ5ntMMCYglOTFyirIikSZNl7sj7RBvlssKozBaU00SnOjUZofD112tLw2Ge+bG1f/Wvke8+/mv1cuqh9KcWiCKEPcfOclpcFoxASxX/Zp3RVdm7RB+w+bSxC9+X/+GdtWr8b508WoLCSA5EkGpLqcygYVjALU1C11xG4Z8x1cZfmyyst51EhhIS1aVCbKCopwofIMEkPjYTzCGGajTDF9mAnMR5rCdBghxATT2fPTb9I7AGnzDXp/3gGdP/lS8h8MynMKlrm+Ps6VF0veg+3npcx+FGpl1C+PRbpcMBRPlWPC8MH48u9/Q98O7aCl/YrWqyINCvIyZOxuCXNvukxlBG9xNkoKMlBaqATTaeUioBBGSguYLdHUAYhGpi0+efoSj58Cj7ieA3efv8X9F2/x4Kef8eCnN3j4DL9YBApOx3ofWDQGk/c97vduV5WS9x0bg4iaLVHHBKvHhuoIL6u2LTVT8s/9I0q4XQ2r8+SkshqoID8rvR4EChUueGwIGA0v0+bdcHEPQf+FaqSIOBWCzUtXw2rGQlhNm4n1RqZYZzgN6ydPg6XBFFgZmcDGxAxrDabAYvIUbJs5S0bt7pw9E9tmmsNmmjE2z5yOnfMJI7xvJmznz8P6KVOxbMIkLJ1giPl6kzFj7GRMGToONis3wc7eTdrQnQ6F4ohrbL0CwlG87AMJCC+QFRReKIpHiEBIMYLCChAZV17fEULYYPlgYdUjgRBeJ4wwB0IbFo9chBGeVWcpoP2hcNkgUrXg2XUqIQxj+4dlQtq0D56E05EgAQ/aaBiYDk8rh2+UBof84nDYNw4MiR9yjYCbXzI8/TNESWFHCa1Q7AGRUbJVjwVCItPPISCuTKCD7eH73eMFPDiRiwDCfMjmvb4yCtba3lO6KHYeDJSeCIcjofUt6iqEcEPLMkQP/2Q5M86/gSCSkHNO8g0Mz8uml1kL7wS4uMfiqGs4XN2j4OkTC0+O9XULhc/JBJzwjobnyWSkas/JVCwW7xEUOCmKm2yOwU3W3ZDFTgyqIIQQZiYYzD4VVYyTkQXy+9fvoM3pCLY5ecDu8Em4+MXDLzJHGbObUSMZEbarcxE+QpKqBUwIaLR3UWmJSK/CyZgCOByPwlH/dBwPzEZYWk39a0jU3QThwOFwBDbZemPZ+r3YsPM4lm1wgN60JQIgZkvWY6HlViy3sROr2bL19rCw3ivqyU5HHzgfC5cBBMz/xOWeExtYXN4lxOZw4lUt3IILZXkEF+HYyVxEJJ9FTOoZUI3j5DZLm4MCpC4ekQiIyMbJ0Bwc80sStYMjfKm0eUcWyGvnZ8zb2LxOWxYhyHq3K3YfCpVRv67BObA9Go5t+/1heyQE2/b7gWOBtzh6YOteT9gdPiWN9W6nkmUkLxWUwBgtPrBcvQBe7vvg5GQBd49N8AncBv9gR5RXFOLZs2fIyspAfEK0WJZev32Cl28e4OXrH/Ds5Ss8+uGFBM75HwLChXqkJMq8BK1LPP704pUyxvfFS9y4cxd3Hz5CSXkFKmvPQFNQCC+/k3j87AdcuXETtWcuiv2LMPP06VNcungVubkapKRF41SgG1xcnWDvuA1HTzjCZusybNg8AzbbzLHWyhAW6wyxdNk4zF8wAuutJuHAwYVYbzMW660nwmGvBUpLcwSSnj9/Di/fY5g5Vw/LVozFmrV6WL58PFYsN0B6WhC8PA7i6ZNH8kc9/fEn/PxCCa/89NNL6HQ6nD1bi+y8dBw9cRyZeYWovfhAAISKAy1P1dfeoIow8H8EQKigqABSWnX3nwBk1LejpCBweNc+AiD7N1sLgBRnKPBRkBUt8KECCDcyoibwTO2vAEiYq/svAIQQ0hBApg+cKPYKKiC/BhcqaPA+FTYaPk69TAChomLcT08BkF5jBUAYWh3Klu+WHQRA0kP8UcXQcyaneikAoioPiv9e+Xt4mVYtFUQ43eio/W5YzJuHFbNmYfZkY0wfPwmTh4+DwdDx0BswSsBjxLd9Mbh7dxiPHQvvQ87SrFycqTyXmvsgnAmEMBMiK14atYvS42RULwGkKC1elAtasNo3+UJC6MN7dZMguwognIDFxUlVzIHU95jUWbAaAsjGpasFQAz6KYWODP5T/RAFpNtADGnfU96j3l+0xNcffgwPB1vUajOhS4xEXlKYfMb/DCDK1C0GyE9rssGwO8fw6vUfCcNB+pg8cIKUQcoo5EYAMq5Prz8AIAQRRQ2hOkIA2bh8rdjgxvUeBxVAujVvUw8gm1eseC+AqNYuUQFyaS2LlTZ2FwdbfNO6NYb36YUJw4fCfPIkLJs9E9Yrl8Jhiw1cnffilNsxxAT6IiUyGPkcO56tjPmlcsJpbzW07WiyUVtUhM0r18rgBU4dG9N9KAa06Ylvm30tAMKRsU3/9GfsWLsaVGr43SvJZzZF6UMhkBIWOIigKCcaxbkxcp3Qo8BUimK/oxqVESWrOCtK6efJjqmfpqXaIwkbnF7Hx/L7zu+gwEfd6Gd5XF6ywJ4mORVTRuljUJc+IIB0adoKbBrv+EkzULXZuHwJzpbqUFGQhaoSZQJWdbkWFQSQ0/kyjpcQopYLqvkOAYHSApSWahUYoRrBUHpZMS7UnEFWYhpMJ07D1OFTYT7aTODDZMjUegChrZLjtusVkPcAyLSxY3GmjBYwjfK7CD91ACKgUKRVRgIXazFp5FA0+8t/Yo7hJNSUKJO9mPcghBA8CBtcvKwu9oHwNiokJbocCacTRFSFpLAgT0a2c+jK909eK5Dx068DyIOngLoEMJ6/fi+A/B5Y/NH73wce6u0NVRPCCAFE7lPHB9c1uqsAwsf8KwBCSxYhpN561aDYkF0gjeGjIYA0hI2Gl+X/xOvypK/qTmQyAxIbFIHtKy0FQNYZm2Od4XRYTJyCDUam2DB1OjZNn4H1xtOx2sAI1tPNsdl0JqxNjLFj5kyBjd0Moi+cg+1zZ8j1rTPMZBSvzbTpWGlgiCX6kzFn7ERMH6mHyYNGw2qZFewd3H8BICe8U2UKlgoghBD/0HwQQJj5CGZBYVgBvE9lig0rKKZEJmVJ+V/pHVFBCCIMjGcVXpMGdNqNaMHKLrlVvzgad8+RSKWZ3CdFNoWewZk4cTIebqcSpdeDigetL8x+cDMfnV6N9JLrSCm8goisKsRrz4mNxmaHi4xhpQWLnRwxGWdE8eBkJU504qQmHjm2lWf4mZ1gXuKoX7pYsAgfVB1oxyJwWNm6Y5Ojj8AIr3NDuudoGNjcfsQzQc6mMwPCLADPqDOczHA87Tn8G/yjtBKq53Qp/i0MQdvu98D6zU5YtMoGcxdbYu5CC8yevxqLV27CWmsH7HJ0h3dAMk5GZIGjeX0itRI8T9BeFgih1YgKCpUUjqSlIpKouQpmJgghVC2oLO0+EIhlVk6SteDGmf0gBz2jwL4VvwitBPwJYVRLXE5miX2LFi3CR3BihWRlqLqwc4R9IwQSaXY/9wTF556g8NwT5FTcR17VQ+kC0ZTfwfmbPyMssUgmhy1YsxMTzZZDf/oSmC3egNkrN2LRuh1S9Ei7HAGEIXyOA3Y8FCDZDI5eTtNdls8tIq1W1Bgnt0TYu8SIUkPbHO1OfJ85Npm5jLlLrDFzwTrMXmQN0zlrsX7LAbh4xkgx43ank/CNype/QexYYfny2bJJnV0kLr7JkgFxdouBW3CWqE18PHNA7AXZ5Oglyte2vT7SC8Jywh37feB0IlTG8TK/wixIWGIJPphjOgdrV65BaGgoCssKUHauGMf8jiFNk4e0bA0iIqOhyeWUk3N4dOepbMofPPwBnH3OBlL+B4AqCDMRBBC2pavdH7xM2ZXAwd4MhtpZUPjq7RtkafNw3NMTPwMoKq2U3pB8XTEePXqOZ8/e4OHDh3j27Cc8uP8DcnN0qK2txpWrFxAdE4KSshzs2W+N5avMcSrAC35+bli5agbsHNbC2+cg9jpthtWGhVi7fjpmL+wPz5PrsHW7KaysZiApPgKP7t3Fo/s3cOrkMSxePBEGBj2xdKkBzM1G48DBbcjIjIZOl4Wfnv+IpOQ45Odr8PjxYzx48AAFRTqcu3BWLGUpGelITMsBm9Av3XyBs9dYNqi2kr9C5fWf/k8oIA0BpKTyDoyNFmN4T716BUQFkGFdeqNHy5YggNTw/4R/BUB4lpYbGNnINwIQbnSqdTkId/OAft+R9QrIlL6KVYrKx/RB+lABZPoAo98EkIYgokKHelTggx0hCoBM6aOHyT3HQv+bkTI1pyGANFRARLmpyyBQBXkHIGxJrysqpC0mWwl9c6SrolSkyCY0Jy4aicEBCPPylL4Tr4MH4Oq0F3GBvtAmx4qtpyRLeV5Ch5r9oIpB8ChIUxbVDllpsb8AEDU8zjG8zIAM+baztG0rViGOwlUARHo5CCCiSigdIPV2OG6U8zXYtMwC43sPA1vl2Zli0FNRiSb2GI3RXQdLW/eANp3Rp2UbdGnaDEEuh1CWlYzCNCUwTwWEm2UF1pSAu+Q2NAxwczOeidM5OdI3wrB7QwAZ03UEhrbvjz5fMguhKCBje/cE3xu+t9xcl2kV9Yw5DUJHqSZDxvLKaF4qPjlpdZa09RjdczgaAgjb1bs2VRQQ6yVLxNrEz7axAkJAI0Sp1iSOPSYEnNjriE//489o/o8P0eRv/8Cnf/lvfPbXv6PJX/+Opn/7B1p8+Claf9Yc37Rqi34du2BM3wGYOnocFhpPh/WS5XDcuAXH7B0RcNwDUb5BsFq4EhP6jcLEfmOlB6R/y571CogCIH/CllVLGwDIO/VQ3mOOsc6KFrWRqiMVEU1qNFKiApARFyqWPtobawqyZUDE2eJccBGw2L2jqGp1qiQn1WXFKdO2sqn6KZ8nv4tqEJ0WMuZs8lPTxU4ysEtP9GndWQCEIfROnzbH53/+M9Yvmi+qDbsyqkpzJP9BAKkkfNQBiDoRiyoIsyCl3PQX54sScvq0DlxUIWjROltZiSC/ABjqGcJwtCGmjjSGyTBjmI2YjmlDjRUL1jBjJSc28LcVEDahGw4fjqoibT2AEHzU3IaoFMVsWtegqiQfxnpjBECO77HDheoSAQtCBUcKU/2Q8sHiXLm9KF9RPwQ+CCF1U7F4VJQQZkVyUKDLRVlZCX748fkvAESxYL3FwxevlR4QKh4NVBCqIvWrQTbkj4LF/+RxKnzw2BBAeLn+vjoAkQ6TX/SNKIH3xhkRNQ+iHhtmQX4NQN5XRKgqHipwqLDxviPVD3FhvAaSI+Jgu9YaG2YuguVUM1gamcLGZAY2TZ8FyykmsDGdgfXTTLHOZDp2zF8oMGI1dQp2zpqF7bNmwFaC6LOxyXSaKCBUQdgVsnG6KSyMpmLZRCPMGzsB5qMmwGjoaGxYvgGODh7Y7eCDegXEKxXe/tnSBUL4OBWmk0UlJCiySECEAOIbmI2AUJ2Mog2MYiv4WVFAGEQngGQXXZeVUUgF5KoE0TkhS82EsNuCCoizR4IoDzxzTTsWG7GP+MSK1YWbejZOJ+ZelLPjWaV3kFf1ANnld5FUeBm5lXclGLzG5gB27w9QRuKm1UhvRlTGebHkJGluIKvkAbRVjwVCGE6nVYe5CVqxqISw0I+Ll/cci5JmbQbSt+47KWfE7V3CsO9EFLhhpe2K4EHrFW1i7AWR6Ug+CbIpJXQwVO8elIoDHpHwCE6Gs1sQNjscwcoNOzBnqQXMFyzHjAWLMWP+UpjMWALT2asxY74lFq3cLqWHBC6v8Bzp2GBzOCGE6gftW7STEaRoOeJiYJtKCMGKUGGx+QiWrt8nZ+032rtip7Ov2Kh41t83PF/GG9N25RGSDy/mfGKKERBfLLfTOsYcBUEkVEoHL0u5IksTMwiQbGsvuAKvkBzZoDNQvtvZByf84xCSoMWp6GywR8XAbAWM56zFgtU7MH/Vdiy3chDwICRs2HYInDC1xfY4bPf5ymfNKWgxGTXS/8LxywRCtpsTgKiMHDuVAk7Qmr5gHfSnLcQEk3kwmrEQBqbzMWriDLCB3TskDew74d9LUKSCpExSq5RcCAHTIyRPxhLzc2QQnSOgCYv83tFqxglZ25y8wPeNRxY7cjwzVZDdB0/C9pA/HA4HyedN+IjLrMYH82abIS83U0Dg2r0HqLp2GbkVJUgtysZBtwPYtWcLvLyO4vKFszhXVYXy06W4/+A2bt67jgdP7uPB4++RladBQUkpHv34BLRXff+YXR+oD6TRskXQIKw8ffUCL96+xoUbl+F4YD+CIyNx/fY9VNfWIDMrBxfOX0FRYRlqqstRXJSP82cvoLb6HGprKnDpUo1MqmIgfbWVMbbuWogLF0vw/OkdREZ7YO78iVhvvRCHju5GUJg71ljNxpLVY2BhNQbL1gzE0uUDsHmLMVxdbOB6ZCse3DqLK1dqsXTZPKxYMQ97HDfj4KHt8Pbdhz17LXEq8BDsHC1hYTkHu+1sEBzij4vfXRDQunbtHhKSc+DmFYyz31EBeYLaK0rxoGQ7br5G1bWfUHv9ueRCJMfxv2zBokWLFiwef8uCRRuWqoAUV9yuB5DxfSZgbJ/xIICM+GYQfg1AuCnSZUZBmxEtqzGA8CyuYqNR7Ea1hXmIcPeUzZhBH33Jf3DilYzYHTgRZgP1YcbjAEOYD5wC84GTf3c1DqTzOqdkcWQvAWRq3/FoDCDDv+6Ffl9+jSGdOv7CgkXgYJhbGbubXK/kqIpO/TG7LhuSmSCPV5QRJQheoUmTQj1uBit0yvQmbui4CeTPq9BBSKuHkAw2ZisqB8GjICVWlqqAEPZ4G8PjC4zNJITevklzDOreUfpBVABpaMGSSVjM33BplVWUx+tpqNRpsXn5Goz+dhCMBxlIczwBhFmZ8d2GY2SH/hjVqS/6tu6Irs0+R7/27ZEVESaqjC41VvIJysZdzRgwC8HgdorABwGkPC9DJoWtmLEIEweNqQcQFkyO7TYSw75mBkQBkHYffozRPb+VyUMSpq8DEHZhqMFzBtKprMh43rpCSGZiaElTAWRY50FiwWK3iAoga+fNk80433varPic6vtFuxWzFlQFqILw+8vMxpE99vjyo8/QrnlLtG7yFb76pDlafvo5Wn/6hay2n34BrtYfN5fV9uMW6NCkFXp82QmDO/bG2J5DMbH/aLGeTWcz8ohJYj/j5LeRXYaBxXndPmsrWQpu5pv++T9gs2y+5Cn4Okq0CSjWvCsFpM2R4CErm5a7ZKTFBKNf16/Rt0snjOjbGwYjR2LWFEOsXbwQ9jbWOLR7F06eOIqoU75Iiw6FLj1RviuV2nQUpcegNCsepVmxskoyY1CcES3fR34v+RkQIAszMmCmPxmDuvZAnzYdZbQxAaTjp03Q7D//E2vmzca5sgKwJby6TCkhlByICiB1SgghhBt5NeNBJUS9TPig+iGB9OJiJMUkwHTKNEweNQnTx5pi6pApYsGaOdoc04ZMkTV98GSxVqoKyJA2PdDn804yhpcjeGnBavW3D6E/cCDKtTmiYtCCRQASBaQwX7IfAkOFGgnNmxnoo/MXzaBJiJU8C4GDyoaEy5nNqYMQub0oB/m5KcjJiEdFqUbgRH08wYM/RxihAlJaWiylto+f1lmt6vIftGA9evmmHkBozVJXPXwQRAgnDTf/P73LijQGDT6u8W3/znX19/0RACGENLZq/U8AhPDR0HL1PtXjfdDR8HY6L5gnpQKSFpkA27VWsJ69EKKATDHDZtPZ2Go+V+Bj66y5WD9tGtZMmYKtc+ZIGzrbztn5wSM7Qah6EEAIIw6LFshtG4xNYDHZEMtpwRo3ETPHTMLUoWOwYakV9ti7Y5e9N/YeDFEsWI0ARLVgEUR4+YLEDV0AACAASURBVFSIooYEhGkRxs1rVBECo4sRnlgh2Q9N2W3kltyUxXK9FO0laTbPLrmBrOLr9b0g8dnnsedohIzjFQjxTsBhXwVCaLViAJ0FdxzDqzl9X1QM2qkKzv4ITfUjpBJwyu4gPLkcm+284HgkQuksSaxEeFINIlLPg50Z8TlXkaq7DU3FD8grfyw5CioiVA6O+mWCZ8W5DvukyCKIbNrjJzmQrU6nsN35FByOhQt8cMISLVVUPxoqIAw2swRQnbjECUsEKdeAZDidCMbug77Y6ngcm+yPwmbXPqzftgeWW+xgsXE3VqzbgUUrt2DR6u3YvPsYmEk47BkL95BMJOVfEvDiJKqM0tuSHanvxagDEXVaFBWLDbbKFC92cbCdfMOuE2CInpttNoUTQAgcBA/3YC18IopEaSGAsHuF6gND7syW8L3j+FuOM2afCidfUaXgqOQTp5Kw3ckdi9buhPliS1nrdzjDLSABFpudBD5YQGi20AaLVu3CyvWOWGOzXzIkBBDr7Yex2Zajh49h1wEfuPjFwic8CwQRJ7dIrNl+DI4nIsGuEP5ONrQf9o4RKNixzwN2h3yxynq3ZE3MF2+QUbsB0RpRw5jZIYDQPsbRxczEEDbV4kvmQTiaWLpRPOLEirV4rZ2UJa7euF/KJ9mCvmu/NzbZHRdVh6F5dsGwG4RFj7RxcTRyav53+CAsLAQXLp3Hy7evcOnWdRTXVCO7qBj3nj7B9bu3kZKWCH9/N3i4OyI1JQA+vkfg7uUiVir+u688U4WQyGB4+3rhdEU57t6/h4ePHtdbs569fC3gQSD57tp1ZOTloOrcGaTkZmDzzq1IykxCUnqyNK5fvXodL1+8wfmz5xAc6A7nfVtRXqrBmepiBAW7Y+cuS6y0MIed42pY7zDBGhs9WFkb4vAhS/j62sHLcw8WLDHEkuXTka1JxMkAd8QlhCI4xA0uJzZi/XpD7NphDh/3beL3vnf1Gs7U1CI4NATz5s/CzNlTUVqWCT9/Z8yaOwar1xpj3QYzbNm+EBu3LEF6ZjTCwgOh0Whw7vx30OlOw2HfYdRcuI2zl3/A2Ss/ydQrbvhrb76uy3gw/0FQeI0zV95I/kNUkv+FDMgfBZDqK6/qAaSo/BamGi4SBUQFEGn3/maIAiBftVIUkPwsFGdwRCynM8U0ABDaORTYkA12AwDhBpAAEunhJQDCyVTMfxj3nyx5DiofDQHEbIDR78IHAeW3AIT2q4YAMqH7SIzvMgQEEOYbhjADEuyPSqodmcqmrKwOLmi1et8icDSEDgILN21UMriYGRErlWpvyYoGPfh8T3j2mUddWlQ9gLwDjXh5X2m3IojwdioO3DASQKiAGI/R/00AKc3NVIoB69SPhgBSrEkVAKkqyMfWlZYY12uojCpmP8rEb8dhcu9xGN9tKEZ36i8ZkIHtO6Nr8y9gMnaUbMxoHeNiCF0JWivN8IQPLnV8LSFMFJDsPCw1nS+jXJn/mNxfX3pGxnUZgeHt+6P/l13Rq3k7EEBGfNNN/mYZCMCxwgIKKoAo4NEYQJiJ2bF2A0b1GIaxvcaCAMIQOgGkW7MvJQOycubMfwIQvna+XiVEr4CHCs9VBbk45uQoAPLlx83Q6rMv0eazFmj1yedo+XFzWSqAtP+0Bb5mm3nztujRqrPAx5geQ0TpmDxQDybDJwt4GA6YgMn9J8qEsVGdh2Fwu97o+XlHdPr0S3T+7HN8/uf/hNXCWTKGl/9OBD7qMhoCrTmxYrtSMhuJAmXJEUFo0/QTNPnrX9Hkr/8l6szH//lXfPrn/8Knf1Zua/Hhx2j1aRN0aPE5+nXtCONxI5ARHYzTOYnynSJ41MNHOu1bMfL95HebAFmclYVZBlMFQPq27SQAws29CiArZ5n/DoBQ2VDsWA2VEBU+CABcii2qEMX5efju7HmkxifCaKwBjEdNhfkYU0wbNhUzx5jBeJChAIjpEEOxbXIKFr+vQ9v2RN8vOguAsAeEr7H1f32EMX36gP8eGBAXG1aRFhWF+bLKC3hbvqgvF6rLYKI/FkajhuNiWTFK8zNRXpIni8WDhBDVYlWkzUJtRTFCTnkjIvikZF0IH2o+RLVp8VhUxD6oAgEQjmRXVQTCx/2Xr+szICp4qMfGANIYQt4HFf/XAEQtOFSVD/XY2Hr1e4oHlY8/qnr8E4C8flsPIDvWrMPG+UthM2MurE1nY5P5LGw0m4mNM2Zh+7wF2DRzpozltTAywtZZs7Ft5gyxYG02m471UwxlMQtCCOFt28zNsd5QKSJcPG4SZo8aD9MRejAYMBxrF6yBg50bdtp5Ya9zMFxc4+DmnfYLBaSxCkI7VmBEIfxD8hAcWQCxYMUo07CyCm+A0JFTfEMWQYQWHVUF4YaNORCO5aUlixtBTsNiJ4izZxxc/FOlGZ3Tn9iGnpR3SXpF8iseCoBw882pUrnl90FlICrjjGRKCB/OrvE4GVEo8BGWWC1lfSGJtZIniMulfekuCs48bxBMvyl2I8IHCw+pfnDRhsUwurWdN3Y4B8liYJ4KyFGfJFE+OPXKOzhHygh9I7LhFZqB4/6JYnXiBpW9IhzxyqZtWrdoH+IEJuZDgmOLZTG4TstWcJwWnsHJsD90UhrX97uFCzB4hmXL6F3mMTiNiuNmBUQYYi+9J0qIMq72GtIKb8gUr8XrnaU5fu+xCDAHQgBhzoGdF7QecTQwm+hpwfKNLFamYMUWii1L+lcSKwRCaOli0R/Vo+S8q0jI/k5AkCOSCVl7XILARnGrnYewwno3lm/YhZU29jjkGY7FlrsEQGYt3YL5q3ZiiYWtAMjqDU51EHJAQGuHo5sAyKY9LrA95Atn91CBjE1UGw4HI1F7ESyv1FTSPncHyXmXZVwvJ4yx52SLvS9W2xyS95rKBP9GDgtgVocljAQyKjrMfbicTBdVhYoKQYzDAvhZ0q42e9lWTJm1FqYLrLDS2hFsvt++10OUKNsDvmAHDAGE8OF0LEQsY3wPaAnk+/FBccVpaIuLcbqqFhXVF3Dz5g+orrwEb29vFDJsV1KEokItzp2nBeqidHgwJK4tLMHdhw9w8fJZHHbZC+dDe3D3wU08eHhHrEovX74bz8sgOtWP7588x/krV/DwyRNoSgtw8PhBePgfR/X5cvz49HvcunVHukQiwyOwfdtKHD26CaHBh+HrbY/AQCdYWEyF+ZwRWLh8PGYs7IfDrquwa/c8rFxugvKyXDx5fB9Hj+5DfFwkSooLcePabdRWXkFJYSWufncGB/dvwhoLQ9juWIRz5Tr8/OQHCdinZyXD1n4zpplOwMpVc+DhuR+zZ+lh5Yrp2LplCcJCjyM7NwIVlbnw9juEXbYbsGXbWuRoMuC43xnnr97HxevPcP6aooAQQESRoAJy7X0AwmlZvE+5nzDxry41gM5jYwVEIOhKnSWsAYAUnr6JKZMXYkQvfRBA2O5NABnVnQDSFz1btsb+zRtR83sAIqNZE+t87IliqeGmuyGAUAEhgHDkLq1TonzUKSDm/Q1h3v+PAcivQYiqgLwPQEZ06C0AMrjD10gPOlkPIMxaqACi9H+8gxDFHvQuAyKB9JwUsQ3xPo5tVR8jbdu5SoidFheuosxoJZifRTuXUjDH0cSq/YrAQjiRlaFABwGEoEcFpDQzCdqkRIztN1imYFEBGdD1a2iTo97BQE6GbLhoT1IUkDQBDpn0pFHUEN7H7MR2C0uxYLH8ke3zzOFM6jkCet2HYEz3/hjcvhv6tm2Prz/9FHs3b0CtLlfOoLORXdQcToeqs3nxOWViFbMf2nQQQGgJKsvKxSKTOWD2gQBiOGCSWL3Gdx2JEe0UAOnZrK0AyNDOnZCfFIuK3DSxGKmjZKlWKIu3K6CjTCtLRo1Og93rN0pPDQGEpY8NAeTzv/4VS0xNBED4npfrEuvC5gqASHBfSg+ZmUkALVjsHfE7egRdWrRG5y/boctXHdDli/bo0LQ1vm76FTo2byWrQ7OW6Ni0JTo1a4VuzduJ+tG/3bfSxk6r1dShkyTgP22YEaYONhQAYc5mXPdR6PcVQ+jtQftV5ybNBEDWzDZXACSbk9gSxBbG10wA4fdHCZor9j+OEk6PiUC3Nq3w5Uef4KuPmwggfflhUwGkrz5qJscvPmyCFh81lcc0/dvf0LrJx4g85SHwrChxhOBI+W4q+ZF/BpC5RtMwsMu3IIB0+7yVvGYCSPM//QmLpxtLBkQNoVP9YPajikH001Q18pTrvK0uC0IrVkVJQV1gW9ncF9KuV8TMSCFK8vPFiuWy9zA41IEAMn04O0CMZQyv2XCT+hHbhn2Y6xqGYe16oV+LLujySSt0+EcLGRPc6m8fY0SPHmJLZEhcBZDKIp0ACI9UYgrzc3CuugzTDfSw28oSVypPg1OspPG8KEcUDmUClkZAhK/1Qm05ttpYwsfdBew8EdhgwSVVk6Ic0KIlUFKch+ISnaj+P1LhqFMyVACpt2Cxq6NuEUKoKkgIvU4BeR9w/L+4XVU/ePyfKiCNAUS1Xr0Ln7+BCh+NlY9/1W7VEDzUyzwJyv0FQ6jpMQnYZWmF7UtXY+uCxdg6ewE2z5ojeQ9LY2NsnDFDAGT5xIlYoqcnALJr7mzsnjtbLFjWJlOxycwY22ebCXwQQpgPWTfZCEvHT8CC0fqYOXQspg1mwe5wWM5bKwCyw9azHkDcfdL/CUCofBA6uKiE0Ip1koV3EToBEKogHMXLyVf55XcFQggfhBFtxV3kneY4XuVsNgGEWRBasdj1sftQGNjNoRa7uQdmwjecxYRKMzfbxbXlioWKxXS0AkWk1UgQ3T0kGxEpFTLlyDMoD35UaGJPS7DaP7pczuKHp51HfN41pBbeEQApqH0iG/jssrvILLktZYi055wIyBKLDo9UZAghBJDt+wOx62CIFP0RmAgePiG5sggRPBvOkbm081AdYKM4VRl2a7Cfgr0aVClo/WKbNxcVmYTcG6LCMLCeXXoFoYkl9d0UBBYqEpxCRfAgYLATg4vwQSWIY4Z5mVDCcborNx3FgrVOsDsUDL6HVD7WbXcRAFFVEG6c/WML5bk5ZUu1X4WmlItaQMtSXM7FuvVd3XSp7+R9IgT5ROjEwqQUF55GQs4ZRGeU4aBnBNZuO4D9bqFYus4OJnMtMXfFViy02IlVNvukX4MdGyz5s9pxGNsc3QW2aN/ass8Vuw77ytpxwA9ObuGIzqqVvAltc1SrqFxllTxCdMZlRKZdQlT6dzhxKh+nYipEHVEmlQXLaFyCrHeERuCDAMK/keoWP1MJoQdn4YhfMg75xGPnwVOw2HJASidZPMlFy9X2fd5wOBooi+Fz2rEIN4RL2u3YB8Is0N6j4fjgiP8h2B/ZBQ+/Y0iIDUNWQpxYLIK8d+GA4zKkpwTi4cPrePX6pdiqbj94jHOXLiI01gNBEYfh5u0IN6/9iIr1Q0iYN3Lz0nDz1lXRRF88fwkGty9/d11G8t6+/wjPX78WOxabQWKSY3DQdQ8uXa3C67c/o6K8Fg/uPEdOejYc96zHwYOrYWU1GfMXDMKGjQbYYGOEmfOHY9U6I8xcNBC7HOciOMQJQacOIzLME5Gh3oiN8kV1RTbu3zmHC2dKkJeZDG+3ozLZyt19J6w3ToHFWn1s3GSKC5e0+PHpbTx8fBcxccHw8z+OsHBvmEwbDSPDwZIJWb1yKixWGcPGZi5OnNiBA4c2Y43lTJm+ZblhCez3OuLsxZs4d+WxBNGpdKgKR+1NQkUdgFx5gzNXlAlYYseS2/91AKm5+hLqEstXoylYVdfU+38GQ/H8XVWXX4oCcvbGKxSU3WgEIPoY9a0CIMO79hMAcd6ySQCEm+N3CkgstBlUQ+oUkN8AkMYWLOO+ykQrAoj5AH2Y9Z8AFUBmDJwMdc0cZAh1qbepR/MBBmi4zFhU2F8Jof+WAjKwfTsBEDWErthSOPGKGQ/ChXJZsWQptiv1Mu9TIYXw0RBImAvhKstWVrkmWdQO/qyqkPCoAohqxSKksFeFR9kgZsTWT8Fib0ikrw/6d+qObl+1BQGkb6e2yEuMEADh5pwWLJ7xJRAoU7HeNaOLElLXFVJTlI+day1lstmkfqNhNGCc5D7GfTNY4GNAuy7o3+5rDPy6A2wWLoAmLlxWbkK4vDf1I3izk1CYTRBRlJWGY3NpfSlOz8L8KTMFQBhAVwFEr9sojGw/AAOogDRti3Z//wiDOnwNbVyUAAgzGY0B5B18cOJXogBWbYEWdhs2C4CMrwOQ/m2+EQWE1jECCFvnmYcQe11+gpItkalgSiljASEwm8+XBHab0OoVcOIE+nboioGde6Nfh57o2aYberTuil5tuqJ3227o1aYzerTqiG9bdkLP1l3Qu0139GvfA0M69hNY1+8zth64jIcYYepAQ0zqTfVnPEZ3GQ5mQBQFRAGQ5n/6D6wwM1F6QJiBqWtWl5b7BqN4CSNUJxh0z0uIRY/27UWpaflJU7GGfflhc3z10ef44u+focU/mqH5P5rKEgj55FO0/7yZBOep1uWnEjzUFS2hdPnOZSq/ozw3Cxx1PH+qKZgB6dumyy8UEIbQ5081xNnSwvopWJyApQBI4a8CCAFDLe6TiVGF2SjUpteHugkKVBtqK0pRlJ2DhcbzYDxsCsxGThMVhPDBUbwcs01g/i0Aaf1fn2Bg587QpSdL4SC7Rai2qABCJYQKCAGkprwINhbLEeXnjfNSlpiHkrrQOZWQhgDC10d7ld7oofByPSI/S3tWQ4sWJ2QpAJKDwiItHn3/BA0B5MFLiAJCCxYnSUl4mwHuF8pl3vZbAKJOwfrfBpBfwEfda5HweR2MqPer069UUHqfBevXAESFD1qvGT5vDCCNwYPKx7/7Pzor+PwEkOyEFNht2IhdqyyxbeESbJo1D9ZmM2BjPhPrphrDxtQM641NMG/ESCzT05cJV7Ra2c2fja0zpwt8bJkxDdtmmQqQsCWdAMIJWsvHTcLCURMxc+h4mAwaj8n9RsNmyUbsoQKy2wOO+4Nw9ESsKCBeJ7PANnS/YI0E0FUblgohIdEl8A/VICA8XwCEhXTs8WDuo6DyPlQbFo8sEiSEqEoILTVcnIzFDfq+47EyEYsAojR1p0lYmp0atGCx1I8TrfLK7iFFc0WsLwQUZiyUwLdOpj9J+3dAjvj9gxIqEZRYI5OUwlLPSZld9ukH0Fb/UNfJwWD6PeRV3BfLEbMTXO7BefWZEGZBaMHi2nkgWOxiB9zjccyH41zTZLn5E5aY+SiVJvFobuAzz0sbOlUabdUjFJ19Bl3Nj5JBITTknv4e2sofUXj2J7mv5PxTFNY8lPcjMfeiFNzxveAY3NSCa9In0hBAMkvu1qtBzIOwC2Sjgx+Wbjgoqo3rqXRRWmgDW2njLDkGdWNtfyQAB73jJFNBixeD7pwUxdB5RFqtPBfzHwzv83cTOthdwtcSmlwpRwbQdWd+ECscA+kFZx4hPu88HI6FYscBf8lqzFi6GbOXbxI1ZM2WfVi/4yBoa6K6oG7wHV1CJXOx/aAP7I8Hw+FECOyPh8I3Woe04hvIOn0H+bWPwc8tv+ZH5FX+gETtDYFJKlphqWckjE/IICxa7nATyCBAeoZqRB3jfVRCCB7HTqVJ4PxEYJr8/S7+yfJ6tzj5wN4lBLsPB2K780lZBJNdB/wkR8NMCYGE7e20sh10j8YRrzjYOgdik60nPojKzUdIUhIKT+fA280Bp07YITP8OCI8d6JaG4uzZacFCp48A6rO3cTtRy8QFZ+EbXZWsHW0hIv7Trh6OcDX/wD2OG1CTU2xdHf8/OqFtJFXVFQhMCAU5RW1+P7xM7x8C7x4A1y+cxt2++yw2XYdUjKiJAOSHJ+LF0+BlLgM2O5cjXXrJsNy3Tg4H5wDd++VWLpiKNbbTMVaK2MsWDEaJjMGYPlSI5z03A9/byfYbl8BzxO7YLdjJXxcHXCxuhB3rp7D2+dPcO/WdcRFhePAAQekpcXB5fg+PPr+rkzpSs/IQVR0GIKCvJCYFABLS3PMmT0MM2YMgJlZL4wb1xZ6eh0ww3wwXF134vH3F1BekQOHPTuw7+ABXLh8R2lCv/pcsVpdfwMBgRsv/wlAaMNSIEWFjz+ugKjgoR4bAwhH//4egOhKr/9LAELbimLBegcgzAZwY80NujJKVJniwzP7nAxEAJEQem898Izw1D4EBdqvJsKsv94vAIRQoUKGCh8Nj+p9DY8qiBBAGGynCqJmQGjBGtd5cL0Fq3/bNkgL9ENVThJOc8xpZpxs+Pn6CQtUbXjmWT0TzQ2gckZasVKpMMFNYUFarNiw+HP8ebFo0YpVFySnklGSkShBbsIJ7V18HJcKIMzUKCuyDkQUAKEFi6qT2z4ndG/ZThYBpGf7lhAoqLMUNQaQ07npKFPVEKoVdQ3vtcU67F63HmN69seEPiMwoddw6PUYCmfrnQg/5oHju+3gZu+AaC835MdFoSApGtr4CJl+pU2JkI067UsF/PuyU1CYnYainHRRW0ryOKUqTcbwFqSkY85kM0wcOBYGA/RFBWDWhABCBWRAi+7o1bQ92v33JwI7eTERYuMSwOAENQERqhWK1UvdmMvnkZ0MAsge660Y+e1gsHl+WMeBIIB0b94KXZo2FwCZa2SAMwwKc/OujRcrHGFDpoSxQDEvVeCD31sCNAEkyM0NI3oOwPDuAzG8+1AM7z4YI2hD7DYAQ7r0k7G0w7r3lyOvD+3aX+4f02sU9KkoDTLAlCGGIHwY9Z+EKQMmi9qn9+1YjOw0FIPa9EGP5h3Q+bMWooAQQJZOm4LznApF8KV6xvewTgHhkd9FHgkPtLppEuMw+Ntv0eGLluj4RRt0/KId2nz2Fdo2aSnqR6tPWuCLjz5Hi4+/UEDkw0/QuulnCPF1k/czP53QEVG/CtIjZdKW/PtlEWSuUva4aNoMDOraSwCEU7A6fEyLkzIFa66hAiBVRXmoKcuXzTiVjuqKkjoAUexXMpqXGZBiZQyu5CpY3lcX6uaGvViXLjDCx3KDf7mmFge275X3ccZoU+kBMRlsJDYss6FGEkRXLViNFRD2lLT5708lu5SfnPBPAEL7lWrBkhB6WQF8jh9GcUaqqGqEjtKiHHl9BAtauGjBov2KikdiTATafvU5/DyPy3VV8eBjqYaUFmYKkBQVZaOgUCO24x85brcuz6ECyMMXryQHIht4VQFhjuM9IXQVPBof/7dApB4w6iZeqWChKiH199dNv+LrJISoj1OPagbkfQBC+GgIIA1zHg3tVv+O7UqFFcl/ANI1xmBmdlIq7K03YceKNbCZMx/rp8+Alam5AAgzHAQQNqAvHD0Gaycbiv3KjlmPhXOxZYYxts2ahu2zp8tl23mzYDtvDrbPmIG1k4wEQBaNnoRZw/QEQAz7j8Hm5VvqAcTBKQCHj0XjhGcKPHwzlC6QwNx6CKHyQQCh+kEA8eXo3IAsaUL3C8uXQjlOvtJV3JP8R1bRFeSWXkdW8VXoqhQVhAFm1Y5FAGG2g83cTsfipJSQ7dIn/DNksdmaUBEYUwp2Q3B0L1uzT0VpZWQvp0v5hGbWNakXyyQj2qc4Wpa+/6DEKtmkxuVelhG2eZXfy0aWlh42fBNAmCGhEsLH8+c4FYs2HVp2eMZcDaQTQnYfCIbDkXAccI0T+PAOzpOmeJ/QApyMKMWpqNMIjqtCVOpZxGddEmWCv4tlhCXnn+H0pRdy1NY8kiB9buV92WRThSFgqIoMQYCt7em669KHwYI93q+oP4r9iv0mvM4wOgsV2fnB18iNNgPiVED2Hg/Bsg2O0ky+atN+WG4/iHU7WLJ4AlQaHE+EwtkzRqaBHfPPlpG/DKCrY3iTdd+B/STM2sTmXkBywTUUnX+KonPP5X3UnX2O7IrvkVp0A+kltyRzwYlhDIvPWbld8iErrB2wetMeAZCte91klC039ruc/bHXNUpsdwe8E+BwPAL7PGLhHpqDyMwzSC+5Kc/J35nJz6j8nrxXBJO00puIyjmH6Nyz8rri8i5KoSQ7T9gAz8+S72FC3iWlMT7pNKjY0N7HiVceoVk4HpAKF/9E2B0Nxsa9Xti63x+b9vpi56Eg2B4Jwl7XCOxzj8J+j2g4HAmus3YFS2kmRzC7eCcJgLCM8oO88lrEZWTB098Tzge2w897BxKjjiAxygd3r17Gtcv3kJFehNpLN3Hx5j3oKs+ioLIKESlRiEyOQFxWGi7fvgtdcRkCToXg0qXLMpL3OX6GtqIU1vY7scneHtqiMjx9+lppP38L3Lh5W5rXo5LjYLV9A5avm43V62Zh/8HN2LxxOXZut0RYkAeOHN4KP7+9cPd0gMXaGdi0bQlc3LZg2eqxMDbvjpnz+mP8xA5YslQPBw6sg4P9chw5ZANzszHSCcJRvvfvPUZt7VnEx8ciLS0KleU58PVxRkJMIO7evoO8rHQcP74dzk7LsX6tIazXGWDD2nGwWaeHZYuGYdnC0TCY9A3mzpkgYXj+x7SgTAPPk64IjgjBxau3ceHq9zhzuQ5Arr1F9Y03ojq86wGhGqK0kqsKyR/pASFs/KY168pLCb8z8M5Vc1VZhBP+bJUE0F+h7PoL1Nx6BV3ZVRgZLMDoPvrQ7z0B49gL0XuMjOEd2rmX9Fjs27pJzlJLPiEjBpyGpEuNkQ04Ny/qxB1eLtIkSrcAQ7XcPLH/IsrTG+N7DlMa0Pv9MgNiOngCTAdNAkOmpoOMYD5oEmYMVNbMQQZovBrfx+vmAwgyE2SZDpgAk77jYdxbD0Y9xmJC99EY13kohrfvjQEtO6N/m3ZI9vdFdV4aStOVHhDJbzDHksVCwESUNlpKL0eCWKPUyzy+73G8T7FRxUvImhDCRUsVQUTJVSggQg++9GvI5jAGRdwgpkXK488UaGG1aDG6fPEVerT6Gl83aY5e7dsjMzpCNs3cSKtTrzgxSgEBxbJUJWznLgAAIABJREFUnJshgMDbuLllzsHB2hqjvhkI/V6jMLH3CIzp3he+zntRk5smXR8laXHQJEUhNyEC2XFhcuT1/BR+1nHy2gkh3MjzOdXL3DiziLAiPxeahHTM1p8mmYipgyfKxC0lZzIcI9v3q8+AdPi4Kfq1bYeMyCBUaggzSuBaHTlLYODvUFUQRQFJEkvfvm3bMLLHIAmiD+k4AP3b9hRLVJdmX+Grv/wdcyZMRDUtMdlK0STtXFRsirKoDqXL+FxO9+LnxNxNaWYawry8oNd/OPQZJO8zGnq9R8lRvUzY4dLvw8b78dDrPU6OE/row6D/JBgNMoTx0KkwHjJZci9TBk0Cxx2P/WYYRrLk8eue6NGiPTo1aYGvP/kMbGwnKEn7dg57Svi3KkqIwFJunNLlwUleEvZPR2FaGiYNHYXe7b5B/4590LN1D/Rs1R3fftUVXWkZa9IKbZt8CdqxvvrHx2j50Udo88mHiPA+Id/34tRolKRHoCg1DLq0MKgAwil2BNXi7FSU5Wqwwnw+BnT8FgPadUPXpq3Q8SP2gDTDF3/5C8wnjMeF8iJUFeWg9rQWtZWFko/gJp2L1wkZooxwimJ+Hi6fqUZlsVYmT7E9vUyXhfLCLJRoCSGZAgu0aJ0tL0NyVDxMxk+BySgjsWCZDzXGzMHGMqBiWu9Jyr/prkPFgtW3RSd0a9JKekDYVdL2wyb4pmVL5MbHoLa0QJmGVcgSQSUgzmNFERvOs9/1y+RnSakixwqz3b3+fg6T4GvU5OBSTRXst25Dk7//Dd4nnHGuSotiXZpABydrFefninpSXJCFokINCgt1uPfgPp68+BksI3z4/A0IIGoZIQsJVSWBl3+xnrGM8LeWUlT4PgBRG9XV4/sep4JF46MKFI2Pah8IH8/L6v2PfwK41P6Ppy/fgOsZCwh/fiswoDaeq5YrVfFoDB4qSPxPjjL+nxas12+hS8uCg/Um7F5piY1z5sPafLZMvLKablavgFgYGmD+qBFYZ2RYFzo3l8LBbTPMwLVzhin2LpyHPbRlTZ+Oream4BjepeP1MGv4aEwfPALGQ8ZgQt8h2LpqE5x2ucBhtwec9pzEwUOROOaeBFefdBz3SYdnQK4oISeDNAiOzEdgaJ6siJgihEcXIiAsD1RBaEXiytBdkWLClOyLyNZdR1rud0jPu4y8olvgmN6knIsyRYl2rMzSa8gtu4Vs3VXsO8SSP9pakmQyFdu7GRympco/qlCC7sFRhQI97GE4GZED96BkeASngRkM79BcUU28gjVwZ84hrhJh6ecRkfEdIjM5xva6WLA4DYsqRMmZZyiu/RG0d1FFYD8IG7SpgrC0jzBCS5d/ZBHsDoVi/Q43bNnDRvSQ+jA6i+0YROdmn63t7OAgNHG6V3hSlbR6p2qvSnaBMJFbehcFVd+joPqRFDJGpVTLe3bYMxLOrqEIic9HqvYCIlJOi32LjfGS+yi8hZSCmwIbhA4GwtN1N+X53E5lw3q3J7bt9RclwzeyAO6heTgemIWNjrQ3ncQCSzvMWrkdHI/LaVTLN9hizcY92LzrsBQ5OhwOkGI+sWdFaRGWWiHqQUzOeZm+xR4SQoCm6jF0tVQ8noqSxJHA3OgHJ9EqVynKFHMuVjvdsdhyH5ZvcJaJXJwoZbXLBda2x2WaFK1MzF4wp3LIMxFH/VNxLCAdbiG58ItRek8IHhwrTPii8qWrfCTWvpjkSpzwSYTz0TDsPxqIw65h8AhUejmc3SMQGFsEZlk4Upg/z2lnzLIEJ9SA5YSugXmSg2HvDD8/lkuu23UcVrauoBJCBcfuaCj2ucdgn1uc5Go4KMHRJRK7nAMk3M6BA/tPROCQRww8gzLwQVqJBlHpCXA8shdRsSHi7aVtKS0hCT8/f4NXL4HKqrOISohBSWUZLl+/huKSMlRVnsHVK7dkhO7Ne49x7fZ93Lr/Pa7cvIOLV2/gyU8vcO7Sd0hKz4K9kzOikpOgLS5EUnoiNNoMxMUFSdbiuLcDNtstwIKVIzB3cX/Mmd8PCxYMwwGn1YgIOYTAgD3YaGOOtWtNZGTuspVGCAk/jEOH12CtpSHmLx2NpFQvJKcGICcrGqd8XfDsh5vw8zmK6caTkJwSj6tXL+Ooy0HY2W/DHseNiI70wenSHORmpeK7i5cQHhaE5SvMsMZiKiwsJmDHNlPY7ZwN571LsHzpCHi6bUR0lDtsNixHaBhD6Lk4cuIQrLdswMGjR3Dhyi2cufQQF2/8DAa+q66+Rs3Nt0oXSH0R4b8HII3hQ1U/6sHkNwCEEEIAqbzyCuW0fN1UAMRw0vx6AKGtZVT3YRjZfaCE0Ls0by4h9LOFuchPjoKcDU+NhCY1Uvzz9NDLmVUGrXMTUZgTj1Itx8Eqoz75c7HePtDrNUxpP+9H9cMABAUG0M0HTRDoUKZfGdXDB8GiMXzw+u8DiJ4CIH3GyWZFv9sIjO00qB5A+rVuKwBSo0nH/8fbW0BXfa5bv3uMe+93Tre0pYVSKFYcCsXdCSQhLhACRAlxd3cXYoQoIe7u7u5CcPdd990Wm3c8zz//NLDb/Z3vnn1ux3jHu7LWImuthLbv7z+fOecwGatp3p4O1azg1PwTVBBkiNAxBRXs0aicuv+PHhcVEBFAaBdep3rqNUUlRNzJIEwHZzKgUzqP/J69WLeQDM/L8PGMmVi/+GM0lRROJkPVTzXPU1QtwYaoHPwegAQ5OeHA2u2Q3nCA1Y+9K9Yh1tcTA7VlaCnORltpLtoqCxk+RADpqC5GVy0BZzknYhF0UJQtqwkcnytE5ooA0lxSjROHlSG/XQpKO45AduNhyG04BMlP9mLf4s0MIOQBWfbuLGxe9DEaCrMw1lE7GTdbisFWWuUCCFJzPI2QEYhM/p5IUTvr6YmDG3bh8KYD7AEhABFjeOf955+hIS2FS5R2Rf0XHZWcyjYdQFghapwEyqZqjLQ2oSQtDUr7jkCeoGmb3D8thR2UaiXPI2VkLqeltEOeFY+je5R5J98Hj1/tUmTYVtwqC7lNkpBcux9bF6zButlLuYSQ4IsARENeGlf721k5+z0AoS4Q+tykgNB7JgA5JimLXZ9sZfVl58rt2LlyK7Yu3cijYmvnLcfS2Qt4NGvhu+9j4YwZWDTjbeQnxeBSez3660ow0FyMvsZC9DYW8ggWJdpNB5CRjg6YnfpnAOH3/B9vQU3qEBcRTgy04+poNwMHgYfg9+hl/wSNZBGA3Ll+Ce72NrAw0MOdq2PcME5lf7SGqAySvD79baw20CjWxGA/xnqHYKJpyG3s6gdUob5bhQGEAiqOb1GA8gZJyPwugHyAJW+/jzXz5qGlrBik+I33UTngbwBCKgwBxmhfG0MHFS9So7sAHq38GL0fWiO9zbxINRnv64eavAJm/e0vSIgOwrXxTgz1NPDj1JJOAEIqCKkh0wHkx19fMIB8/fMrBpDpoCECiAgAIjD8MXz8a/AQQUP8PuIu3i/u4uv90S6CxZu7CCDiLj4uNqOLjegigPyT6fzlC1Ah8f8kfBC4kP/jxaQJfaClgwHEy9hyCkDsJxUQUj4c1I7DSlkROgf2wURaCjRiRd0f5ANxVVeDC3k+TqjBX1uDAcTn5Em+30ZJGacPSkBHQgrKW3dBZtMuHNsvBT8Hf/gHJMHLPx0+wVkIjS7GucRqYQwrowHpmQ3IzqhF0rlchPvHwsXcE4EuoUiPyUJGTA6q85tRWtSOzKx6ZOW3omvgPpq6bqGwZgjkK6jqvIny9ut8Jb2GCghbbqCx+y66Bp+ge/AJugYeY2D8S9Q0X+ODPo04UQrV9MQiPuBnNHHJXEpWEy5m1yElpx6J2dW4kFPHBXt0hZsWdYtQ8Vx21TiPX+XXXUNO9VUU1N9kM3pd9xNWDjqGv2RfCR1uyaNR03WPuyeoM4L8FNwsnt2O+IwWHgvzDM2CS0AqH/TJnyHEuJaw54AMz5SoRKNPBCIMTGUDKKgZ47EsUnHIz5JXNcL3ldZfQlnDBBvR6QAbFpMDj8B49kRQklNh7TADCHldWob+zvAhxu8SgBAwdU98h+K6ywiOKeX3FJFUxTG6NG6UWtrHAOITnYf43BZWORz8E6Fj7oWT+s7QMXWHsbUfqNHc1uUsj0Z5BCcj6FweRwoTzNFBnsaX2OTf93BSgfiMQYTeE6k2NKZFr5eU08IqFCVV0W1H32QY2p6FnVc8TBzCYWwfCguXSAYQGmUivwYd5smcTwASnlyOhNwmpJV38ypoGEcl/b1pvcGFiNTrQv0lgdG5sHCO4BJDMrQbWnjDwNwLBtb+3K5OJnQazaO/d1TSSO+vrOUWCuquIK1kcAosCT4u5LZzmACNUZm6RDCE0M+IOkBIxSEfSWRKNQJji7h8kt4rvWcRnAiezsYXc/fLnzIr85FZlovEzASUVpVgYHAULU29GBq4gs///gO++/E5vvruRzz54inGJ0bQ2laHprpqPLh2H69+AK5M3Ef/0BV8++srfPPsBVr6+pFfUs7Qcv3Kbe7wuHnrHuo7mtEz1g0jay0YmKjC21WXl6mFKqzsj8HcXhIWNvtgbXsQVhaHcSHOEYHehrCxUIWZkTw8vXRQXhEDUzN5qKpug7bWfpw6tQ+a2lIYv9yOkZEuNNRXwc/bDanJsfjsyW3UVBagsroA9x5cxedf3kVJWQaMTU7iwoVIzqQf7B9Ad3cvWttb4OFlCxMzNVjbq8DLSwPRUfbIzw5FkP8Z2FsfRVVFDq5fHkd+fi4aG+uReCEBpuZmcPPx4RGsG/e/w/X7v2Di7vPJIsIXmCAg+R8EEIIQ0YhOasqUqf3+z6yKCCrIc4aQNwHk8KYjkN0ktFZLrjvACsiBtVuxbv58BhDyI/SS6jF5pX5qFKuxCF2NRehuKUFvWxl6qTujuw69bUJBGo0RFScm8diP4mYpqG6luFzyb8ji5A4ZnKK1XQ6ntivg1Halydv0tRw0dshPLRFG/isAcmyrNFQnAWT6CNb2BSuwZdFC1KQn40pXE0ZbBL8G+UBY+aA0rDfUD/HrNyFD/Hr6TsDxm4n8DUCZVEHodUTgIRihMTURPminpCwa7aL+lIzzMdi8bCU2LF7BHpAVH36ETxctRENxLhu/BdioFVSCSQChkSU+tHc0gyCEIngJFib6OhDi4oL9a7ZNAcjuZWtxzsttCkDay/IYQEgBEcGD4GO6AkLwISof9H0JfAT4qcd4Twdqckuguk+WI3gVt0tPAQhF/b4JIBvmL0BtXjpG28lXUsaN4qJBWvDLCAlcpBjRz4ZM++MdzQj38MThDbtZpdi/aheX/BGArJ41F/P+8y2ckDyIS131AshMAgj7YVrr0dtEkcv1GG2rx0hbLbprStHfUIuyjAwo7pWG/E4FKG5XgdIOVSjvPAqlncq8lHcogpbqLmWoUCv3DgVeFGl8dJcCju1WhDgudHSXMo9fUeDCkbUSOLh8N7bP/1RIbXpPUBQ++s8/49QRKe7xYI9Rt9CBIio93FrOACL0d9B77q2v54Sqgxv3QGqLBA6u348D6/Zh9+qd2L58IzYs/ASr5n6MpbPmYdGMmVj03ntY8M5fkRUbwQBCCsgfAQh3xtDPpbMTllpnphSQNbMXscIgAojS/v3sAbk82MEAcnmsd6qAkGJ3RVM6HcjZuG1njXf/8/9BdKg/Qwgd/ml0iwBkmFSGQYrkbefIXvJq3L1yHSHuAVDYKw11CRUuH9TYfRTTAUR2jWBCf10B+QBL35mJlR/OQWNhIa4O9jKAjE7G6hKIiAAyBSEEIn2TqgclX9F4WK8AE8P95PFowqWBXtSXlWPNkqX46P0ZiA72wbXRLn7/rKR0d7BKQqoOAQiNd/X2duPvn38GApBv/vGC1QIewZqmdogAIoKBCAz/XQARv9/v7aJ6IULEdCWDgIJASQSLN3fxz4j3i0WEpHyI6ge1n9NnJvVD9H2Ing+aEqAljliJ+39H7fi9PzulgLwCBlo74WfnyCZ0Z+3TcNHUZQ8IJWDZH1PjZa2ixABy5uABBhAas/Km1vMTaqx++J46AR8qINTRhL+2FhvUrRWVoL3vIDT2HYLSlt1Q2LwHSrsOwcHECd4BF+Don8oH7KDoAm7rTkwqRXJCPs5TUpGxPRx1TGB/XBdWiupwOKaBUCNLXHDyQV7geRRGpSP/XA4yorNQmlmLztYx9A/cRefQHVR3XEFZ+wRq+m6jouMGChvG+VBJZnXqCqHVOTkKdT6rGX4xRQi5UIngpAqEJlXyGBRF30bFlyP2YgUSUqqQmlOH5MxqZOTXI7ukFRnFnXzwTCvq4XEuGsO5WNiH5ELqt7iE1JJhkA+kuOEmssrHkVU6yAoFlRWSUby0+TofVmkn/wONhJHyQmoKKQwpBV1scvc+mwMbj3j+OYXFl/PIWGhcGYLJyxCTj7NxpYhMrOAr6zSmQyZ9UofyynpRUNGPrNJuvmIen1EDWhGJxQgIT4NXcCLcfM/DJSAW1GNBreDUFt9GnSkjn3P0bvPQ56AEMAFAHnM3R0xKA9wCM9goT0ZrgoXc6lHk1IwiuagbIYkVrChkVvQjubCD/RZkSqcDu7aJB3SNPWBiEwhr53DYuUXxIV4EEfI4EEwRiFS0XOceFvKnUCQyhQhQhDI9RslaoheHTPgELwSRRnbhnMblEZIO18BkOPklsveDxq/IEE9JVRSVG55Yzmbw85k1HDtMIJJS3IHMil7EZTdxFC+VQtr7JfH3cQu6CGogt3GPYoM7xebqWfjA0CYIvhE5SM7rEMau6iZ4/I4a44saryO1ZHCydLKFU7BoTI26VtwCk6Fp5gktcy/oWfpPJYZRehl9NlJ0CDYJPMRF750S0chjE5dRhz8VV5YjITUBucXpyC5MR3tnB/7x8wsMj11DTn4Z8kuq0NTei8effYnB4SFkZMUjOzMel4cGMD44irbWLgyMjOPSrato7G5GY0cjd4NUVNaipLgaaSn5KCuvQWNbA1q6anAxMwRe3qfh762F5roLSEk5BysbQxxVPwAzcwW4uWrA1lIFMRGuyE2Phr+PLQzPqMLEXAUhZ61wxlAaBsZyrIiEhTshNSMS1rYGCAn1RWJiNFydzaCjLY/TuvKIivRAZLQfOrrq8fV3T/Ds5fdsNm/vaMKP3/+AK5dv4Obde3jw9CH8QrxwQuMITK1U4BOgj6amDOTlRcHDTQ/6pxXhaGeJ+7fvcEEi/Yfw5q07IO9IQ2sHLt96xDG81Gh55f5LjFMjOvtAxCJC6gL59ysgvwcgNIJ15V8ASO/QfSjJ6kIEEKn1h3Bk4yEcXrcbB9cKJvRQZ0c+sBGAdNYWsgpCB2UeH2oRytJ6W4q5H6Svo4IhZLCrgq8+j/c2o+hiEhR3HYLSdmmOgD22XY7LB0n9IAhhqNiuhJMMIAQir8PHayDCsCKoIyKMvD6CJQ0CEBrD4qulkx6Q/Us3YsckgFSlJmGCitdayjHcSilYkz6PSTjgA+FUNO9kUd7kYyJA/N7OQNFUzglW08Fk+m1+zqQPhG7zVXqO6iUjOvVtVPMBf6K7Awbq6gwfm5etwaq5C7F89lysXbgAdYXZbEpmz8mkF+RNBWRwEkDEEazL/Z0IdXXFrhUbIbFmNyQ+2Q4qHYz2dMUYpW1VFqK3poTVDgIOUjzEJY5fEQgQ3Iht6zweNTl+RQrIRF8XStNyobhLCkq7KIZWihUAKjqk6FQewZq/mmN46UC77qN5qM5JnVJAqM2br8w3FAvjfQ3UEk+FjZXoayhFT10phlvqcdbdA4fW73oNQD6d/TE+mTkX89/6M9Qk9jGAkJdnsKOcI27p/RGMUdkef46WagYQShQjdaE2Px/yew9DeZ88lMhvsFeZ19F9KqBFsbCUynRssp37xH418NpzFMd3qfy29h6F6k4lHN2uCLWdylBYLw2pVQewd8lWbPhgBac2rZwxB/Pe+guOH5bg/hhSOYYIQLqEJCxxBEtQQCYT1Nrq0N/YAF3lozi8eS9ktktCcvMhHF5/AAfW7MHuldRcvgarP1rMyV2kln08QwCQ9HNhrAiRr0gEEMELUiL8O0tJbOSRaa3Hpa4u2J42+icAIcWKoEl21y5WF6g5/OporzBqNVlASADCrejU7t7dhHs3LyPQ0w1v/6//Cwd3buMeDjr8Xxrs5PGm8QHBc0GKA3eGDPTgxvgoClIzoSIhA3XqU9mlgFN7j+L4DmUc2yIPpU1SkFm7jxVNApBPZi4AxfAue3e2ACCzZqMmJwc3hwYx1tOFsX4hyUoEEIIQus0qSJ/w+gwe5Bni1QEapSIAoc8wMdiHiIBALJj1IRZ8MBNhvm4MIFSUSQrKSFcHhjvbeayMIYQApKcLT58+BUXOiwAiqh9TysMvrwTfx2TpIAHIZ/8glUMcvxIUj3+X90N83TdBQgSK/5NdaD4XwEOED2Hs6tVU19fPz19w6bBoOBeVj9+Dhn/nfdMBZLijh03o7kbmcNHRg6vWaY7fJRVkCkAUFXB6/z4YHJKAj5YW3E9OgofmSfhonIC/5il4nziOoNO6CNE7w0WEVvLK0D4gAfVd+3F8twSO7pSAzJa98LJyR3DgBYSEZSE4NBURYWkIoJQiSy94mNjDWk0bFgrKcFBUgdvRo/A+rg43laPwOKqOCAMTxJs7ItHCHZmOochwPotkl3CkBcQhIzIDZdnVqCrvQGvHBNr7b6Op/yaqOq+jous6lwhW994DLdELUdl1Fyml/Ugu60dm7Rhic9oQm93KHR00mhURV4y45Cqk5TbwyixqRhaPX7XylXcCBTqA0vgWFQzGZLQiMa8bF4sGkZTfx+M31H1BUb20eFyqehQN3Q941bTfYa9JbsUIP04jWLTE0aroi7U8hmXtHgeCERrLCT1fylfmA8Kz4BeWAe/gVPiHZiDwbBYizhfgXEIJkjNrkF3UipziNr4dmZCPoKh0Bg9nr2i4+ETA1TsKjl4R8A29yN0hZNInACFfCHlXSAFpp9Sr4S8YSsirQX4UGg+jUSHquyDvRkHdJRQRiNSOI+xCNZIKBJM5qRn0eekz0FV/e894GFqHQNvYh2NySVEgCHH1pQjaFG6V9w3PZLAinwM1zJfUky/lNmo7riOnvJdhitOgUko5gphG4QhaSA2isTDqJCFjOKkKjqSyhaUzBPlGZME/Ko/VI1JAKLKYFpUB0qIumPicSYN8WS+XJNb33eMgg9pOGuG7g7KmS8it6ENeZT8oEpk+D42h0fcjiKSfT2bFKIqbbqC4+RqyqkY45Yz8PRTBS+8zIbMe1m7R0Lfxh6aJO9T1nTgFi4zmBBe0yP9B5YQeIan8/smITuZ5SsOi3hcKQfhTysVEhAT74VxMAHp7m/Hw8SPcvHUfdx4+xe0HT3D3s7+jpK4WF7JSERUfiZzSJASEOiIhMRr1DdVo7GhAQloM8ouTUVKejJTUcPQPtqCtux2NbV3oHrqMxJQs9l8kxIWiIC8Gwf5GnHAVEmKB8GhvaOmq4YSWDPT0FRER7Qg3t9OwttJAZLgn8vKS0dlZC08/Kyio7oaGzmHYOmrA3dMQcYmB6OytQ/yFcBiba8HYVA16hpLQ1duLU5rbcfLkXjbGF5fkob6xAfce3EdiYjxsba0xNjrMV2g6e/uQmZ+NlKwkaOqqwMPXHO3dRbiY5gMb+5Po6apDS2MNNE4dR011Jb7++ls8efw5xi9dxuAodaCU49rdz3Dr0c+4dPsfuEr+jweCCV0oIvyRywivPvhl0nwu+EAoNpfWmyNWb349NWr1BzG9ogIy3QPyewBCRYSUgtUzeI8BRHLTEchtlOW28kP0P/hVW7F7xXpsXLAI0R7uuDfcj8udTTxbT+MtozQa01w15V/gFCcaeemsQRd1YbSX82gWRbTmJSRAcsseyG05DKUdslDZIYdjO4/g+C5h8RjWDgFANHYoQmv7b8rHdPiYfnv6OBYByBSE7DjyGoDIrTkA6VW7MB1AypPjMd5ajeHGUu5E4CQs6mKYBgSCGV0AEz4gTprRxdu/97gIE7xPjnW9CRw8lkWvw/G/VdzPQArASFslgxAdtslonZeUiF1r1mHzklWcwLR23mL2gKydPx+1eZm41N0smN4nzdqCCbyJ+yIIDEQAYW9Iex1EANm5fAP2rdyOvcs3YdO8pYh0d8bVzib01ZZiQByzaqycamgX4UOMG+bvLRqmyTTNjeWCCkJjL1mxyVzIR50Y8lsl2QMis+4gJD/Z/RqAkKfg07kfoSo7hWGBRvZo/IoOxv3UT0EljZN+Gdrp8Ezm/sGmWkR4ek0pIAdW72YFZDqAKO/difHOOiEKua2U/y6SAkJjWBwf3Cp0utDPndQm+plX5+bAVEMbJ2XkcVxSDioHjkBxrySUdkvxIqiiz0SqDnV8UJM8qSCkdhzfexSn9qlDY/9xnNh/DMf3KnNqk9IWacivl4TE8t3Y+/EWrH9/GdbMEBSFBX/+K1QP7BNAkgznk0WEBKBiE7rwMymfNKLXY7C5CQZqJyC97QArTHLbpNmvJfHpPuxbvQNbPl476QWZz+N6i997nxWQixFB/O/tdAB5cwSLAKS/pQ4T3d1wNDCbAhBSlqjoj9SFeW/9DdLbt+Nyfy8IQK6MTCZgTQIIjVGNDlI7ehePMd2+NgFfVyd8+O7bWLloPjKS4nF9vJ89GAQftEhlGBlo5dEtMn5fHupHb3MLTiqo4KiEPE4cUMaJ3SpQ3yUACIVLTAcQ8oAQgCx/RwCQ5e/PQkVGBm6ODgsAQgWE/dR+3o6hfmEc600AIQAS4GOyiHCgnd8X+VMIQE4oqWLhzA8x//2ZCHB3wo2xXlb9RABhCOlpYkWHFJCe7k48fvyYAYQ8IHS4J8AgCBFB4I8UkN9TLv679029JidbUTeJsP5PoGP6c6cDiDhyJfZ9EHjQEpUPGrt68eolj15xuhURwvT176QPSsCaloJ1uX8YIa6kaBWMAAAgAElEQVQe8DK1Aikgjie14KqpDfKA0PiVk/oJWCnIQ+/AfphKScFXWxt+Wqd45IrGrsj/4X1KHe7Hj7IqQg3pVFBoLqMAnYOHoLFHAkd37IX02q04tHoTPAxsEe8bjQj3s/Ayc4KdlgkM5dVhIK3EDewEHk5KSnBWUoCbqjIc5OThqKwEp6NqcFA9jjBjKwSdNkfoaSucNXRAlKkL/PVs4a1jjTinIJTE5CAnJgdl6TVorupFT/s19A/dQ+/IA/SMPEL32FN0jDzmmN7m4acg30Fp200Ut1zng2NRwxVklg8hOqkW7oHp8A/LxbmkclzMbuKm9PiMOlCDOl2lpivvdCh3C8lCUGwZlwxS0WDkRWo7b0VsZgtfBU/IauExKVIZxm7/jP7L36F14Cmq227zKmu8xj4OGuciBYT2lHzq7OhEbFoTPEOy4eyXyjDiGZwJZ7q67x3Py949Bk4eMXB0PwcP3zj4BCbByzcWoeFpOBebg4joDPgGx8HJIww2TgGwtPeFnZMfrO18Ye0cAAKSmJQKkJmf0qfIfF7f94QXwQfBCI2MRV6sg39UAUcXU4oVJVTRoZt+XlQkSB6IqJR69tFklA0itbiPVR36HDR+REb/wKh82LidxxlLX1ZFSA2hskAHj/Nw8orjz+PmlwRa/mczEZVQjJScRqTntyApoxaxF8sQGV/A/pWwuALEpFVytwalTVF8McEHQYhrSBorGJQwRWlTdKgnCAmLLWHFKCqpEhEJ5aAxMlqkLtH7I6hq6HvISWX0s6BOGEpFo36Y3MpBFFaPoLb9JvuOKBJXDAkgD09+7SUUNFxGOoUYsCo0xslY1IRO6geNy4WcL4C+VQC0LXyhaeYNJQ0bqJ9xgaVbhNAen1DEaot3WCqrQw7ecWAoO1/AwJRd3otyakLPy0lCQV4yyspycPPWVdTUNqKssgkV9e148vV3+O7ZT6hsKYNfpBsSs8ORVnAOhVWZKCwvRklVBS7mJcA72AaOricRFGQAf389NLXk4MdnX6O6pRk5pVVo7RpASVkxvNzt4O1pAiuLYzAwloGBuSyUNTbilMFuaBtL4oTWXphYybECYWIhj+y8cIxNdOCzL+6gpCILFjZ6sLTVgG+gBQJDLOHhbYby2nxk5qdC+dghaGhJQs9oPyxtDsPSRgo6uvuQkX0eeflZaGxqQVZ2Ptw9XRB9PhwVlcXIzErF5RtX8POLX5Cdl4oj8vvg5GKGjOwoJFxwR+IFP9y6PoEfv/kBCfExOHVSDePj4/yf0AePHmJobBy5RRW4fvcLXL79LW48EooGSQGhIsLLlIL18H8OQK4+pKjdfzah/xGAXH34K/oG7kFFRhcEIPKb5CC5VgJH1h9mo/KhT3diw7wl0JCWwTlPLyQHByH7XARKLsSjMS8LnWVF6KkuwUB9BcYooairmUdKaK6dYlAvdTfh7ugAyi6mQnbbQVArtNI2OrzJMoAc2yUNtZ20juD4TmpAV+KRKwIQWto7FKaW5k4F0BIhRBjb+s2wPgUg26ShtuU3BeT3AKQk8TxGmiowSLGkjSWCYtFKV9qpg4NSqCgZS1gMJ9wgLQCCGLNL94u3xV0EGYKUKRh5QzmhzhFhCeNfAnhUTLZTV2C8tRGD9fXQUzqK7UvXYufydVg/bwU2LlgBMlnTjHtNboZw5ZxUGgYQYQyLIGS0m3wgAoAQhEwHkDA3N+xYth57lm/FzsXrsO7DRQh3dcSNnlaGDzKh82G/qYoP5dPhg5KaKHqYvrfwOgQ7jQwgBCG0CEDO+YVOAQgpIPKbpSAAyN7XTOjUBr7mwzmozLqIiW7qLqkAGdCH2sqEDgxWoAgUyP8geEAI5kZaG3DO148LFckoPgUgcxbzCBYd7BV27mBjO/0O6BDf21qBQepEoaLGtlr+e0nFfGT2p983QeFwaxN3rnTVlqOlvBBVuenIS4pHSlQ4YgL8EerqxuMcrkZmsNMxhomaNvQUT0JLRo2v1KvuJt/IIRzZsh8KOyUgu+UA5LdIQGEr+V928/jZ1rmrsPb9Rfhkxlws/MvfoLR3N8YpQexfAgh1yQhN5fQeTU5qQmaHBJR305ibLGS2SOPweglWtbYvXodP5y7DqlkLsOTdmWx2X/i3v+BCqB8DSG99CYcc9LIBXfCAkBGdRwBbqxlAqOjR1dQC21esBUUzfzpnMVa9Nw9L3/kA8//8Ng5t3sKdMleGuhlAxNJB2oVxqlYeyaK28Mujg4gKDsD7f3kLc2a8Axcbq8kxrA5cGmzHWD/5Jpq4O4SeTwBCSgip6abaugyAmoePMXwQgNAYFgGI7Kf7sX/ZZmydtwprZs1nk7wIIEvefQ9FKRdxa2wEo930PXv+AEDIkN7JY1ei74N2GqOizzLQVcdelc7GOmxY+Qk+/mAe5r/3ATwdrCcBpAnDXa1ssh/p6WT4oJEyApDurg48fPiQAeSrH5+BDuwEEQQCpEDwPgkBdJseE0ew/juwMR00xO8j3ieOV4m7CBTiKJW4i/f/q10EEPJ9iAAiej5+fSbAx7MXz6c8H8K4FY1fUUguOcRf/gYh/2YAmYrhffkK14bGEObuxQBCCggBCJUPUhQvwQcVD5L5nMavLGRkQIBBAEKLwIPHsDRPwVNDKCd0OnoUPjq6sFM+hhO79kB9xz6o7djLXSBmCuoIMLCGs7o2HFRPwlJOhRclZtkrqMKdgEdJmeHDUUEO9vLysFdQBLWq2x07CSfN0/Azt4WbsSWcDcxgr2MIFx1jOGkYwVfPCn6nbeCtYY5AfQcEG7ki0toXsa7huOCfgMyoTJSlVqCuqA3dHdfQ138X3QN30dB6BU1dN1BaO4Li2jGQX6KewKDpOgrJ35DTBhoT8wrJ4FGekNhCHo2x907g0ShSJuggGny+BBGJ1RzvS9BAZnIyh9OiNK3u8S8xcPUb9Fz6ihcBSFXrLV4Uo1vedJ3Ttwg6SAUhEKGdRrNIYQlNqIRfdBGc/VPYG+AVmgbf0HR4+ifD3S8Ozq6RcHQ5C3uHELi6hMDdLQxenhG8nFwCYWXjCVNzF5iYOcPc0pW/tnUOhIN7BOJTK9DcdxdkQqeOj9K226gjs/zA39E2+hXDBhUj0ggT+Rmou4NidAk6CELo8E0eCDJdx2a2CWNlxX2cEEUeF4oNpkJC8mvEpNbyodrJNwHGdiE4be4LIysCkXDYukYziLj5xMPDLxGu3nFw902AX+hFNoCHx+WykuMflYbwhAKQCZy8ErFZjZweZuQQCSuPeC4VdA5KgXtYGrwjBe8HdZWEni+ehJAqhMWWITCqUFjnCng0iyCBFikWtJ+7WMnKDKkWth4x/N5cfBL450AjUQRkIbGl/NpULFnSch1pZQNILe1HTs0Yd5gQgNBnp7Q1r7BMGNiEwMQlCjY+CTCwD8EJI3ecMnLl5DAX/wT4RWTA/2wq3P3j4egZDe/gC3xfaGw+0kvaUdwwjD/1DXSjpa0RqdnpePrVZ2jobEFARBiqmlpx58ln+PvXXyIl+yIsHc7AK8gWFQ2F6BrsxFc/fIOvvv8al6724mJqEMfjGprsg5uPGmITHfHk8+t48OguG9PvP/kc8clxCArzQFi0E+ycT8HAVB52LmrQs9oFS2cp6JlIQ0tHGtHnnVBZFQs391NwcdVAXUM2/v73W2hprYezszVMzdXh42MAN7eT0NY5gPiLkXjw9B66B9sRnxQCn0Bj2DioIjnFBZ5eujgfH4j4hCgMDPWiubUBLe01SEyORk19CaJizkLntCa6ejrx4z++g7efK5SPSkDPUAmu7vr47Isr+MdP36KuphbXr16DkaE+pI9I4Oq1cdy8fQ25hUVISMvEjQdf4dpD8l2Q/wO4dP8Vqxt04CcAufqAlJH/bwrIm4oIff2aKvIvAOTaXUrCes6LFBARQJSP6EwBiMxGachsksKBlbtwYBWV032KT2cvxOqZs7HyvVlY+d5MrJ09B5vmL8T2xUtxcPVqyG/ZglMSB6AvLw8HLS14GxsjwtEeiT5eyIuKQoSDG1S3HebDg+pWGY7gPbZDgA/1HdKCGZ36P7b/awAR4YP2fwUgxzYfxtFNklDZcAhvAsjWBQtQGh8zBSB0CKUrw3RYpavhwoFUHKP6DUJEyBD33wMQekxUSKb2N0a5yHcgrGph9KuFgEdopx5uqsJEawvOOrhh26KVDAk7l67HJhpbonK8WfOwZu5c1GSlTQEIJTwxhFBhH5cCCuV9BB/CauRDNykgZ93dsXnRJ9ixeCO2LvgEq96bi0A7K1zpaERPdTGrIKLZnECElAHaSf14E0AYPiYVEIIPGnGiHhBnE2uOXFbceYRN6AQgwgjWPuxfsmUqBYsAZPUHs1GecQGXe+jPk2GcrvYLBXw0XsbgMVlESId0Go2jtvW44GAeQyIT+v5Pdk8WERKAzOODvey27Qwg9DsgABGCEQR4ohEyMnUT+NE40lgn+XbKePSsv6kG1BFCqW6kCNDPlgoAx3tbWHGiKFzyYtDzumoq0VZRioaifJRnpiEngWAlEtF+vgh0dOL0MqtTp6G48wD2r9qE3YvXYdOc5fh05kKsfX8eFv31bcjt3M6jjfQ+qQm9v0MIcnhdASnlWGhSHMksb6ah/RqAyG6WBo1NkmpJv9f1c5eDfBtLZ8xiAJn/l7cQ6+/BI1g9dcWvAQjBx3QA6WumosduLqz8IwDZt249xnu6QABCI1h0WBcXAYiogNBY062rlxAZ5M/wQQBy5MA+kCdDSMQiM3gLqx9UXjg21C6oIIMduDY6hCA3DyjsOYxTh1VAEbzquxT5AoUIIAeWb/ldAJn/t7eRm5iAm2MjDAccAzxACkgnd4CQ+iEoIDSG9dso1hSE9LSwGZ08MddGehEbFoJFs+ZgxbzFDCBOFma4MdbPYC8CCCV9iZ4WEUDu378vjGD9+AwUUUtAII4/8T4NQERI+K/sIlj80f7m93hT7RBB44/2fwUe9Jjo+RDBg8bMppcNkvLB6sek8vGb12MSPP5/ABAuInz5CteHxxHs4g5xBIuKCEkBcTmpyQqIu6YWnNSOwfDwIZhJS8NFTQ2ux47ysldRgrPaUU7CIk+Ih8Ypfi4pJxTfe/rgYZw5dAQmMoqwkD8KK0U1juY1PyILG1k5LiukxnRreUVedvIKsJdXgKOiIhzlFWAtIwsHlaMc/2sqpwwvPUN4G1nAQdcITmfM4WpgCXcDKzifNoGXvgXcdE3gpmUEvzOW8NY1g5eOOTy1zeCqYSosbXO46ljC09wVIc7BCPeORur5bBRkVqK5bggV5Z2orx1GZVU/KioGUN94Cc2tV1HbPIGqhjGU1A+juu0qMkq6QD4ROnyeTaBRHuoHaeeRo+L6Cb5yTn0jzf2PGDwohYoAhHpJqJGdShGbeh9NKSAc+dtKRvpLDCGkGtCijhBaZFAnRYF2ghwyJ7v6X+QDsZ1LNOzdImDnEAob+wDYWPvC1MQFRvoOOHPaCnq6ltDTtcBpHXPoapvxbmxsCwsrN5hausLGORjp+U1o6L7FAEJm78qu+6gfeIqmwc9Q3fWAm9qD48r4YJ5VNoDS1uuo6LjNiU+F9eQDucQFh1kVo4hIrufWc0EF6eWYXhpvIkignWJpaYyIRqC8w9Jh53me4cPEJphBxNg6CFYOYbB3jYKNcxhMbfxhaOEFUxs/2LmHw8k7Gh4hiWxk94/OQFJOE39Pn8h86NuHQ882DKau0bD1TZxMmKIo43wuS6QSP1JBQqLzeJG6QO+BFAc6+Iecz5kqK7T3ioaVcwjOmHtAXdsaimpGUDpuiOM61lDXc4aVWwwrLf4xBfAIz0FgXClSSnqRXT3CKgiNYBGM0Ega/Q4pbplA1dI9DubusbAPTOHUMPKbmDiHQ9vEC1rG7tzgbu0cBnP7IJg7BPJndvOPZfCKS69EelEL/jR09R5a+keRlJePqNQEeES6ILPiIhr7WtAzOoKSynoUFVegpa0Z2TnpyC8sQFpGOhJT4jFxZQDjox1ITw2Fs9dx2LjKwdFbEQkpzsjJi8Gtm1dw88ZdFJVV4oyNPk6ZHMMZ+2M4prMXGroS0DkjAR3DvTAwk4GVjT6y01PQ0dqArLTzcLDTRGK8N+pqcjE23IPUC0lIiIlEVLgrLM3koa2xDqZmh1BYmobvf/4B3/z4LWpqy+HuaQ1H5zNwcTkNM1M1JKdGIDjUA46u5ugZaERzVwU8A+zg6GKJy9fG8ODxHTx68hC9vf2wtDKFgZEqdPSkoaF1BOERnrh1axzdXW34/tufMNg/hGPH5WBpfQaBIb5oaGlFz/AErt37DUAuPwTG772cHK/65d8OIAQf09cfKSA0mnX9HsHK6wDS238XBCDSG49AcZMcZMmMvlkah9fsYwDZs2wjNs1bjo0fCTP2n7z3IVa9+wFWvD0Ty/76Hpb9+R1eS//8Nyx/62/45K/v4ZO/vIuN783CnvmLcHDJSsis3gL5NXugulEKapvlcHyr0P9xYoc0eG0/wt0fZEJn5eMNBURURGgXIeSPAOT4VimIAKK8XoIBRGrlzqkRrG0LF6Is4TxGmyt5BGs6gPDYD83JT/k4SJmo5CWCx5s7XUkXFz0mKh9/BCBvKiCCB6WCD8TjbXVIDQ3Bzo9XYP/ydTiwYjO2L1qLbQvXYsO8ZVgzewEolawqIwVXeloFJWUagLASwV8TjLRMAQh5NghAwj08GEB2LtmEbQvXgLwIvlZmuNRaN+UBIfM5eUAIPkgBma6CUI+JqIAQgAhmdwF8+qhwsaUBZ45pQHLj3ikTusyGQwwg0mv3T5nQN364BAQgK2fOQmlaIgPIUGcVhjoperaUoUEoCvwtBYuawuk+inWODwlhADm0cf8UgKylK/UfzAMpINKbtwjlhtxZUsYKyFCXACCj3U1cDEngMdhSzBAy0FQ6CVoULSwACPWDUEkhLYqXFgs4KTGKVyuZ5gXjPCk31Dcy2lPL0DLQTPDUgN7qahgdO44Dqzdiz/JPsWnOUqz9YAF7VQhAZLZvxUjrpLrTWckQQp+T3gOBE6lCNJZGXhYRQMw1tSCz4wArIFT0SBcLJNdJ/BOAkGdj+Xsz8dFb/4FzPq4MZAQgNOJGEbxiDK8IIEIwggAgXla2UwrIurlLphSQBX95BztXf4LRrg5cHe5hACFwIIAgCCEVQwQJUhKuT4wiJiyYFZAlH83Bqo8XorGq5DUAIWChDg1hDEswgN+cGEZWQgKU90tC/aAiTu5TwXHqWNkqN6WAEIBsm7+af57091hUQOb85S9IjzuPG+MjGOpq5+ZzKh+kQkLa3wSQkV6K5RWieckXMk6jWhRp3VnHoGGgcQrULv/JouWY+877sDU2xPXRPo4QHupu5deg1+nvbmA1hwCkq7Md9+7dw4+/PMc3Pz4DKQUEBt8++30F5E1o+N99PR0+fvOMCN6RN//sm4rH7wGGCCn/ledOBxAau5oOH2Q8F5UPMpwLMbtvKB//wwAyfQTr9vgVHsFyNTDlESxXDV2Q/4MAhAoIXU8JYGEsJQkTSUk4qKhw0aD7iROwU1KCvbIyj2hZKyrwbiEnO/XnzOQUYXxEDlbyqjCRkof+wSN821ZZhZ9rLq8AU1k50PPIM2I5qYSQ6uFAHSSKSry7qKrBRVUdzmonEaRvBn9dS/hoWsBT0xxeOpbw1iP/ijEctPXhZmgGD1NLuBmbw8PEDJ6m5qCEL4oZ9jaxgoe+KVy0jRhWnLSMYatpDEd9a3jZeCMmMB4xQRcQF5mO0IBExERlIz6hCNm5TSgq70Z5/RBaem6h/8rX6KfCusEnbJim0SoCi46Rz1jdoMZ1Mk5T74gAHI+4i4R8FvRc7hepv4K8ylFOliL1g/wgVIBYUD3OfpCc8mHuyaDDK8UDU1IWdXWQ2sDG6/gyuAZcgCVFz9Jh1dIP5hZeMDdxh662OTTUDXFMWRuqippQV9GBhtoZaJ4whNZJI2hrG0NX1xwntUzgFRDLfpm2oYdoHHjAXRgto58zgLSOfcXG6vCLNQwh1LZOxvDq7nuo7aGCvnvcd1LSdIPTnyhamEbP6D1TWSEnVuV1MHwQgJzPrJvsw6jnjgyCOIIDgilL52iY2obA3D4MJlYBMLb058QpYytfBpDTxq44beoCPTNXaJm4wMr1LDzDkrkR/kIBRRk3wSM8F7a+yTB2joadXzJcgi8yhEwlSZ0r5BjcoMgsBEdlwzvsIi8CGjLkuwXFwskvGm4B0bD3DIW1sx809a1wStccx04ZQl3bGCd0LWDmGAx77zh4nM1kCKHoYe+oXAQnlLMZP6NiaApCUkr6+HdHY1r+kYWw970In5hCeEXnwzMqDwExxQiMLeCxujOW3tA394KJtS8MzD1hbOUDI0tvBhFXv/PwDklCcHQG/tTW3YLElAREnQtHb38P+gf70NreBCdPR7j4OOJCThzsPC2RUXwR4zeG8PCLOyirLEJyygVcvXoZAwMdSE+PR9Q5f1jb6cLF6wwq69LRO9SN7v4BkMldy+AU1PUkYOt5AvrWsjihfwDqZ/bijIUsNLQPQllpF85F+WCgtwNfPfkaj+88QU56CsoKczExPIzm2lrk5Cbi2vUeXLs1AHsXPRjbKsHCSQ3JmTH4+cVP6OlvQ0VNLs5G28HGSQ0OrqeQkROG2sYsDI81Iis/Fk1t5Xj69VMUlBXBysUaZ8x0ERIdiOrGUhSVpcPYVBOJFyJga2cAS8tjCAuzQnX1RZSXZmCgrx9XJq7DzFwfKkclYWJ5AhZ2BohLScONB9/g2qPvMXH3O+7iuPrkJcbu/oorj14J3R8PXkylVYmKxsSDF6AlwoR4/x/t4vOm71Q6OPZQWFRCKD4mxu9yBwg1oU8WI9559AJ9PbehJiMoIJTaQ1es5TcehtS6fTi4eif2LNvEEaIb5tLhaZFQpDbzI6x8fy6v5e/PAS3qN6AyuI2zF2Drh4uxc+4y7F+0DpLLt0B29S4orT0AlXUSUN94BCc3y0Jzizy0tipAm0attstDd5sstLfLQoNMp7sVeKfb4ugVwYfmNjkGlDeBhGDkJBUbbqMSQhmO+6XGZLkNB3Fk7S5IrdqCg0s/xb5Fy7F9zgLUJCXiXk8HLrWQGlHJRtyezjJO7hptLsVYQzFGGosx2iqMA1HCV2dbKXq6K9HdWYWeyUWli3RlfqyVlqBskAm/p1NY5IOhA6UIKJS6RetS+2QhYVsNOhvLMNzbiMH+JsRHhGDX8nV8UN+/dBMOLNuMA8s2YM/Ha7FtwVJsnLMQGz6az7HGV7vaeByJQIBHrrpojImu7jfy/dTJQZ0XA63NGG5twe2+AZx38cSeBUtxYMEyHJi3BOv++h58DYxwpbkZVAjYV1uG3qpiDNSUYrCuHEP1lRisr8ZQQw13mFB3Bh2EaVF3ByVJjbU3cI/GWEc7anMLoLpbEirbD3PTuuK2w5DdchBHNuzD4bW7QIfGnQtWY/2sBVg/+yOseG8GChNjcaWvTYjKba9CX/tvAPKb2b2Of86UGEYjS2lRUTi0fgekN+/H3hXbsHXRWqyf8zEXEX78zt+wf8MaThojpaOvqWQqDUtsWifFiD0P1IZOpZCUXsZN9BQBLBROUsCCuHhEiZ7TVDl1H6XBUSBDR1UuOqvz0FNXyCNdHfV56KrLQ2dtLnerWJ7UxsGVW7B/+QZs+2gF1s+ej09nCaV5kpu2TAYgVLD6QX+fSK3pba0CAR2VPhKIMIy0lGG0owlW2vqcgKW8W557RshXJb1+Pw6vpm6Mrdg8dwXWzVqE1TNmY9W7MzH/rf9EhJsDhy4MkNrXTKqHEMNL8NHdVMxARelp9PO+1NuNAEcXbF2xGjuWfYp1Hy3F8nfnYfmMD0EAsm3FCpBScp0a0IfaplKvWAUZ6uGxpUuD3QwZZChPOheF2W+/g2XzP2IvSMzZQNy6PMKmbTGNimJ5KVGKfSH9Lbgy1In2miqoH1GCykFFnJBQZ5+NymYFKNEFkk/24+CSjdg+byU+nT0fy9+fjcXvzeI15623kBQairtjo2wOp/Zz6uogMKBFt2mJ4EHQQa8tLvr3kGBiuKcNfU1N2PnJeiyfNR8EuB+/PRPWenq4NTzEkdfkAWHjeRf5P9p4kdekp7sNd+/exk+/PsN3v77gRMgvfnmFr5791v8hekDEhnFxnw4I08FAvE3KBfWKfPHjc3z504vfPCU/0/3AN1Ru+NNk0zqNftHz6XWfv+ImdnGnRvYvf3qG758DnF71C/DTr8Jt6vWgx2h99Q/qMXmOr37+FV//8gzfv3iJb589x/fPn+GHF8/x47Nn+On5c/zy4jnDB/k9fi/xamrS6qXQUj41ivXyBbgM7BWNZb2hkoiw8to+9Z1+98ZLvMLz58+Bly/x8Op1RHp5w9PYDA4a2rBXO8UAYquqxgqIp7YOnI+rw0T6CMxkZEHxutaqqrA/fhxWKioMEAQRxlLSMJU6woqFvYIyLKRkYC0jz7ulrDw/Ro9bHZFj9cP6iAzofjNpGVgrqMBGUZW7Q+i1rORlYS4jzd4PUkoIbug5vnoGCDA0Z7XD44wlPPWt4G1oAx8ja3jqW8D9tCmDhZ+xFQJMbeBnbANfI2sEGNkwpHjomMHPwAZuOmZw0TKBq7YpvM5Y8e6saQw/E3sEW7rA39QBXgbWcNQ0gv0pA7jomMLX2A4htu6IdAvEhfBkZCbkoSC9AqU5tair6kZP51UMDtxGT98ddPbdRmvvXVAxIhXrVXXdQWn7DRS2Xkdh01VQGlZRzThH5lL7OnkNSC2hIruKtpvsRcipGuEoXRrfScxsQXJOO6gdnro8yGuQSSbnnGYusTOypcO6O84Y2ELjpCFOKGvghPwJnFQ4CTXp41CXP4XjchpQpaWohZMnDaCmrs9+kPq2S2jvv8+gRP4PSr+q6nuE6v7HaBz6DGnlw0jI7UJuDfkjnqCi7Q5qKJWqU0cS9gMAACAASURBVNiruu5y/wWNblG0MI1c0dV+AhD6DDSCRLHGNNJEhu+4DKH4MepCLfs3KP3JLyoTLv5xMHX0h7GVF/RMnXDayAG6ho4wMPWAoZU3zph5cskhpVuFJZchMrUGBEbUQULAQ3BGnhtL93hODiPjvrN/MjxDM+Aekswt48GxOaAVkVSAoHNZCDqfjfCkYjZ403hZUFwxQuLLp9rN6b1TRDPFIJPqRH0iFPFr5hoNG+942PlcgFNAKlxDs+AcnAGPs/mIuNiAtNIhXuQlokW/Q/IBkRHePTgNQfFlnBgWEFuCqLR6bmKnXhLnoGToWPqxSf2MtR8XKxrb+ELf0hUmNp6wdvSFk0cI/uQb6oD23no8fPqEr+hHx0WhurEcjZ1VaO5qxsD4NeSV1iM6MRlpBRkIiHSCg4cB6M+VV+cgIzcGUbE+OJ/oBwe307D1UENkki3SCsOhb3ECRlZ68Ax0g4WDMfzPesDG2RCa+vLQNNqLU/qbYO6wBxp6a+Hspoyc3GCkXYxAb2cDX2X74sk9PLzzCA9vf4bhgQk8ffgdxsfuo7CgCfcffYXCkkrEJyTj7v17yM1Lg7WtERwcjeHkbApDfXV0d9bi2c/f4/7tG/j708f4/rsvcff+BBKTQ6CudRCKx3YhKj4ITR01MDLTgpWdAULCPGBkehKBwdaorL6IkGBHdLXX4eGDe3j04DFq6yqgq6cOa4fTaGirQHp+Ee48+QFXHnzLAEJdG9xGTof++8//ywBC8PBH8EH3i3AxfafXIfCgxa9J30McybovxO+OP3qB4Ts/Y/z+L7jx4FcMDj6CquxpyOxSgcKksVZ56xHIU+nap/tweNU27FuygQ+OW+cux4YPFmLdzPn49P25WPveHKyZ8SEvur1u5kdY/8EcbJozD9vnL8beJatxaNVGyHy6G4qbDkBl62FuKlfbIcueD/J9qO2Q50W3T+1SYuAQAYM8IDo7FKC7UxF6O35bp7crQGerHLS3yEJz6+TaIs9Qo7FRBqc2HMHx9YehuvYgFNbshvTKbTiwZC12zV+GrR8tQoyLO1oLctFelM9jR1RKeKW/GePd9bg00Iorg+28qE37al8rrvW0cGzvRFs9N6iTgZ0WqShUZiiu4cZyjDdUYKKhEuPNVRhrquTnjE2CxwgVNdaVgZSOkUYat6rD7b52DFQWw9/MEJvmfIidC5dj96I12Ld0La89i1dg27yPsWH2h1j7/kwsn/FXVKYk4s5QF4cAkNIy3FnL3StDPXXo669FV28VOgfq0NFfi+7+BnR21/LV2XPBXli3YDa2LpiLjR/NwvJ33oKzoSYrPHQQbW0qREt7CVo6S9HZXoHuViH6lqKFeTXR4VhIOevpqkVvZx262qrRXlfJ8/DhHt5Q3nZICAHYIQPV7Ucgv0UAQfJBHFyyCbs+Wo3N7y/ApplzsfLtd1CYcB5X+loZ6ro7yhlA2A8yrYiQRqFGOmp4vG2iqxmZMTE4vGEnpDbtew1AVs2ajUVv/xV7161mWKAxLgKQgZYyQU2gMa7Jsj86cBOEiCEBIoCIscjTCyIJNkQ1pLu+GLSoD6ejpmAKQLprCxhCCEA6anLQVpXFqWIEIPsnAWTrvOkAMgOHNm7knz31nhCsEnyQuiKWe/I+qbTQ+yMAsdYx4IJEAhC5LVKQ23yIAeTQqt1/CCBnXexwmcoY64v+EEAEICMA6USQiwu2rfyE/UcEICtmzGcAWfjXd7FpyRJ01VfiKo1eDba+rn5Ql8dQFyYYRLpw89IYUuLO48N33sWSOR/iw7f/BksDXdwYG5wEjo4pECEIIRigf/9Ge5rZ6G6pow/5PdLcjE5mf3WKRd50BIrrDkGKOlCoW2XWAqx4bw6PnBGEzPmP/0BcYOB/GUCmwIMidKnHo7eBG9rpM+ReuIAVH85nAKFGeAIQU01N3BgcYJWEAGSouxkDnY3cmk7N6SKA3LlzC/949hzf/fqcAYQO/N8+FwCEYOObX16+vp6BvSJ0P3VrTAeR6bcJOghCCBy+I0Xl51cMJKLyQQ3mBCJiY/nn1LBOLebPhUX30/f78SXw60uwQnPzzmPcvfsUjx9/hS++/gnf//QCv7wEnkFYv74CaNF9FLErLorc/eHnZ6z0kPeDEq9+ff5M8H7g1WtecwITMqS/+Q/5Qmi9fPn8tfWaX2QagLCRffo3IaAR1yTb8HNevsLdiWsIdnWF0xkD2Kifgs2xE1xEaK16jFOwnE+chJWSMs4cOgwjSSmGEBM5OVgoKXFRIcHHmYMSMDh0GDRaZSEjBzt5JYYPWzlFBhBzySMwkZCE0SFJmB2W5tEqGrWykVXgtCunYydgq3QUridOwvnYcTgdU4WVzBFepIaQCZ5M7c4nNBhAfAwt4EEjWLomrHzQ7q5nBk8DMx7RCrF0QKCZLfxNbBlACDI89SwZNrz1rRlA3HXNefc4bcEeEsdThqDHfA1tGWoIbAhwCHQIRuhr2j0N7eCqbw0XAxs46tvycjV3Q5BLKCL9z+NcSBIyk0uQk16N8rIONDWMorn1Mi/ym9Q1T7DfhDwnFfUTqG66iqq266hsvcaxtgQg1F9S1HAZlK4kGrqptPBCfg+ySodRWncDJVVXUVgxyk3xsdRtcS4P9i5ncVLDFMpKWlBSOAW5I0chKaGAw4fkcERaCYelFSElexSS8sdhZueNnNI2dA9Tc/xDbkEnAKnpesDKRk33Q1ZDyFBNo0SU7NQy9DmXExKA0KI2cmolp/I9akiv732M8tbbDAI0MpZdOQyK6xU9IGTGpjQoAqrzKfUMIOGJlOqVDbfABJg7+OO0sTM09W2grW8LbX17aOk5QNvACaa2AQg6lwMyYpe2XWb4isls4v4RKnEkTwqtkPgKmDhEcpGjg08iaLkGJcEzLAV+UekIS8hHeEIRzl0sZyCKTRfayslYT2b69tEv0HXpWy6PbOx/zPfR74QSvwgcycvhGJDMAGLrnQSXoHTY+FyAQ0Aq3EJz4RNVjMiURgaQ7ErygfTjYiH97jpBBYNeYdkIoNG95BpODQumEb7MJi5FpKZ2MtAbOwRDz8oXumYeMLD2ZdVH18QZBhausHDwxZ9GLw+jvaeV43PjU+JwPjkahZV56BnuxtOvvsDo1du4fu/vePLVD7h85yb8I31g722KgEhHWDrrwNJJH35nXRAe54PweHdYu5+AnqUsfM/aIOy8D/RMTiPifBQmrl/G2ehwhEWFwMzmDKQVNiMkwhqxib7w8rZGSsp5TplqqG5CWyNlxQ/i2y+/QG93H9pbu3Dnzh0MD48iJTUd/oEByMxLRwf9D2FkEDm56TA0VoWFtQrO6EvC0koJAQE6iIuzRXycM8JDneDr6YC6qkKkpgYhKNgETq4auJDqj6KyVIxdHUBBcRZa2uuQdPEszK004eRsjKrqXOTlpXDZ1L27NzE8NIDKykpERIZCRmE/wmNCUN/Wg+HLj3H98Q+49fRXjN37CaN3/8HwQQoHt5//CwVEhI7pYCHeN30XHxfvE78W4eOPAOTK34GRu7/g8qPnuPPkJdq6b0HuiBb2bZPDwU2SkFgvgcOf7sfhtXt4HVqzk0ex9i7dgJ2L1mL3x6uxc+FKPszTgX7PguW8ds9fht3zl2DPgiXYu2gx9n+8HBJLV0Nq5XrIrdkBlc37cXw7ReRKcgkhAQfNddMu3tbYrQytXYrQ2SksEUBElYR2Ag6tbXLQ3KYAre2K0N5BY1uKOLlNnpUV7U0y0NwgjZPrJXH0Uwkort0DmdU7sH/peoaotTPnYt0H87Bl7kLsXLgUUqvXQGnTFpzasw8m8oqw0dSAm5EhwhwdkODni+yocFRcTEJLfha6SgswRIb75ho2Tl8daMGVwVZcHmrF5ZEWXB1t5fvJVE0wQ4lg3AzfVY2+7hoMdtdyRwoZ3AlOBkvyUOjvBVtJCagsXAD9tethtWEnHDbvh+uOw3DfJQW3XRJw2rYPdpt2wGbDNphv2ISBiCh8WVmBz8pK8Vl1BZ5WluFeSQGeFBfh66ICfJOTi2/z8/FNXh6+zs7D1+nZ+EdWIe76R6Be0wgdWmZo1zJBjbIWLtu546fYi/gmJgnfJKbg84vpeJqWgSeZ2Xick4v7BQW4U1yIm+XFuFZVgku1JRhvLMNoczkrP6weNNWgrboUxmrqUNh4AKrrJXFskywvOjAqbJDiMr69y7eyWkHG5jWz52HJO+8iPy4KN6mBuqUCY1RiSSb0jkr2tZCyI4x8CQBCahP1yuTGxzOA0KjXdAWEAIRM17vWrODELBp3E0aMBFWFEqaERaNdAoAIo0dVUwqICCDcO9JUBrHvRgSQDgKPSfhorcxFa3kW2itzpkCkvS4X7dXZaC5PR3dVEaw1dF8DEPq7JyggM3Bw/fpJ/1E5d+gwfLRQEliZoMpQ4SXBE62mUoy1N8H+tJEAINS0vpkA5CBk1u2F5Ko92L9kG3eNrP/gYza6r54xixWQYAcrUPEmFRH+kQIyHUDCPDywfdWa1wCEYm4JQNYtXMi/awKQ31NAqICQjOTk8yAAyUpKxEcz3sPiD+fgw7ffgfTe3Zjop46OdlzqJ+ggzwWBjNCQTgV/VHJ4ZaAPsYFhUD4gC3WJo5wuprxJlgGEfF0HFm8GmfpJ7Vk1k1SQOVjy/geY/X//L0R5e08ByGgvKSBdGJxcbyogU8pFbwso9WqgT2hnvzoyCAcTMyygbpHZC9nYv/idWTijpoZr/T2TACI8ly6Q9Xe1YIBGsnrb0dfdhju3r/NhnA7p3z97yRDC0DDZm0HKCK/JrwkqCCjEEac3dxFCRCWE29V/esEAQt+XFj/n2SsQ7HxDcDJpfmf/Casar1jt+Pk58NmXP6GnaxRRkfEwNbKGu5MnQgPOIvJsLBLjUpGdUYjigkrU17RisG8cN67fxYP7T/H1Vz/gpx+f4QXNOk1Ls2LxYpIF6G5iAvKCEJCQKiE+lW6zSkLJWNPup8eFf/5ABXn5Cq/I3DGloIjPf31/9kooI6QXfHzjDs56eMP5jDEs1U7CQlkNpgpKMFNQgjn5M1SP8YiUnoQkaJGvw0BSilvOjY/I8E7wQQoIAYiJJAGGPCylyeehwMBB0GF6SIohhG7bycnDRkaWn0epVzRaRQlXBB+OqsfgrKoCe0UFWEhLwZEUF0UF2KuQInMC/gZmcNM1Yvhg6NC3gJehOcMHjVe5nzGBv5kNfIwt4Wdiy+oIwQZBiJ+RHYOIm44FPE5bgeCD1BCCD1r0NYEKLYIRDz16LRPefQytGGiCzB0Qau4If0NreJ02g4eOoKSQmuKqZ8WA4nLGGk6nLeFkYAcPMxf42/kh0jMCSSEXkBKdibQLpcjJqkdJaSeamsfR0nmNwaS+/Sra+u5BGNW6zcV41LNByUo01pNc2IeE7G4UVF9Bae0tlDfdRlHtNW5Up6vspDKExxbAyTMaVrZ+MDB2gqGxA7RPm+KEhj6Ujp3AcS0DGNl5wTcyDRWtl/i1mvsec9N5XecjlNRTGd8dBgryg5DRvLDxCiseTWRS73/EoEHAQYpI8+Bnry26jw7eVMRHqgRBAY1ipRT18EGcTOyJ2QKEkBpCqkhkUgkCozPhHnAeFvaCCqJv6orTRk44bejCo0ge/vGIS69GQfUgihovISa9kcfC4rJaWG0hEzz1qtBr+kUXwsYrEZau5+DomwSXgAvcC0KlhBRrSzG3VObIBvJzRWzyJ6WC4Kl99CsuXeyj9vVL3/JnJWWHvj8tUni8I3MECPFJgmNgKkxdzzOAeEcWITC2AqGJNYhKbeJumMzyETbjk0pDaVsEIL7nihCV1oC4nDYGEbp9obCb459JdaHfI6klth7RMLEPhq6xGzT1naCl7wgaRfsT/Xflp2fg9vL80mIUVJaguLYUhRUFbD73D/NDUnoiymvKMH51DPll+egb7cOT75+gvKkKeeVl6BgcQPC5IPhHeiK/Oh0N3dXIKc5BTGIios7HQ1f/DLwCnODgbgorOz34BbnAxd0OIWGBaGuvR1z8OSQlJaGjvRf373yG2zceoqujG3293SgozOHHxyfG8PDxA4xeHkNUbCSaO2uRV5SChOQIBIbYQ99UCmfM9kBLfyNMbfbCwnYPDIx3Ij8/CBcvBHLDO5UUerpbISMtGuZm6vD1s0HwWQ+ERvnj6vUJXLoywp6Ri2mRSEgKR1r6BXR2tLD68eLlz3jw4P9l7b3DqrrbLOz8MTNvTfKm9xhTjF1j710EUcFOl9577yIg2FAUu6AodkWsqPReBAFBrFhQo8ZUKyLl/q7ndzjEOHlnvvmu74/n2vucsznAO4zZ91nPWusmFy9e5urVa8wzNiR0UQjf//SI698/5fzN36i/+UQByOX7cPF7qLn+/P8TgAhcaEFDe9QCx6uPO5/vUD5UAlZjk1JEBEpqbjarVS9RYy7daqG6/mcOpBawb08WyVvSiF+RxJJFCYR4R+Fq44vlXDvm6hozbdwMdEfoMbbfKEb2GMqgL/sy4POeDPysB4O79GJIlx4M79KT8V17M+mrvuh1H8iM3iOY+91YjAZOwmTwFEyH6GIzyqBjZmI90hCrEdN/n1EzsBg1HfNR07EYPUONnMuYjZymZsEYg47nDTTrWiOm/6Ex3Wi4PvOG6jF70CQMvxvP9L5j0Os5golfD2T0530Y2aUXfd/+nD5vfkTvf35A97+9Rff/eIOur/0nX772X3z22n/w2Wv/yWf/8Re6/vUfdP3nP/j6zTfo9eG7DOryKeN6f4P+gD4YjxmM49QJBBsZEGe/gEQ/d/YuDCJn02qKkzdSvXc79Qd3cyltHw0H93J93y5up6TwfVIy99Zs4ofFq6m38+PsDCuuGDpw38iLZttFPLWL4LlDNK2usbS7L+2cNo9YZF54RENgHARppt1/GS0+sbT4L4egVbQHLKHdL5Y2/1ha/WJo8Y6hxXMxeC8F9xjwXg6ey8BzOXgsA6+l4BpFu9NCcIsGlxhwje14bRn4xNHuGwe+K8FvFYSshZA1NEUk8ChuCw+SdnE37Tgpixai038As8dOZdboGcwbYagKJ+f202VObx1m9BqP7rcjGPaFZq2n+0ef8sm/3mD72hVcOpOrOlnqCo9TlX9EpT7JmpQWQDTnHQpIaS4HtmxBZ8BIdPqPVpHC8p4DJQXr3Q/44p//YET3rymRfo+XAER8FMrI/ooCIsZ2BSHaG/3cY53lkAIjyu+hVImjL8GIZv1KACTncAq5R3YqEMk/tlspH/nHd5J9OFmts/kusP0DgAh89H7nI774x78Y36cvkkwlPiBllpfvly1dKIdVIpvyJOUcRvpRNACSSaCdi0qok5Z5UZemDxiPXt/RnQAy5JOevAog0V4uSsH7I4BoDOgl8r3kd87XFEyKAhIfGcnwnpoENq0CIgDyxetvITHQ2UcPKgXkzwFEY0qXhClZwdqfvI3P332PL9//kM/eeod+X3+p1qvOVxSpBnJJw5LVK/GPiBohj0VZuFxVSU7aUYynzmTWmKnMG2vAvJEzlA/EoJ+OitYe8+V3DPjwG7q9+RECB9+8rQGQpUFB3Kw9p1awtABypryYChXH+9Ialkqv6lid6gCQyvI8BRIVhfnojhqnOlW6f9C1I1nsfSwMDVXfTVVxjkq+EmgpL85SACIQogWQhqsX1c23qCDPZM2ppZ0nLS+lRjW386y5HfFRiKFb2yQu61Ay2scvg8gfWsc7FBCBFoEXrRLyY/MLfnrRotQWjdICT1uhqQ2amuH69QccP5zDksXx+LoGYTrHjEkjJmIwaSpzp87Ccq459ia2uFu74uvoTbBnEBH+C4kOjlKzetkatqxNZM+2/Rzdf4K8U4VUl9Zy/UIjD27/SNOj57Q9l7UqTdjVS+SBCsH6Iy+oYkLxiog68rJC8rt5/Y9foAUZ7VEgpnMEPjra0OXk9qXrKgVLPCBeRmZ4zjXBz8gMN8M5OOjp46Q/Hcep07CboofDlKkKQqQPREzp0g0i6VhuenrKoO44aZI6F/O4m84U3Kfo4jpZR53LYxkPXT1lNHebrKOUEoEUWa8SwPCeYUiokYmCD4ne9dKfStCs2cp3EmZsTsB8E6LtXAi3cVSgIcAhqocAyMuj4MPFixhXPw2A2Lgr9UJWrCLtvQmz8iDCylNN+AJ3ZP1KRgBEXhfwEOBYZO+hzsNtnFlk78ZiZy+WufoSbedGlLWLmhg7d2IcPNRzYn6PdfAm1smHaHtPBTEKZKw91fcU6Am18iTY0Z8gx0D8HPxZ5BPN8oh44mM3k7zpAAd2Z3H8aCnZOXUUFjeQU3CV0/mXyCxo4FTuVY5kXlCqiABJysladqSfY9OhcraknSHxcAVb9peqG1mJiV259iCrE/YSF5/C0mWJxMasZ+XqHcQnH2bdnkxSs88roBCIOFl0hyOZ1zmccY0TOdfIKLyFgIkY5I8XNHC6tJHMijvqeonlPV16R0GKtKTnV/2iJqfiR7LPPOBo7g1SDtew4/BZxKQuvpVdx6rYcbhCU9y4v4SUg+VsO6CJqF234wSS8iTpViGRa/ENWY5P0FKl6ASGrSYkch3L4neTtDeHfccqOZJ3keRDZUjHhow2jUsSudKLbijokcQwWcOSfhBZ2xIIEQCRfg2BEIlR1rbLS4iAqDT7TtZyvOAap0tvqUZ4UaLk+6xKOomY3FdtPaEM74vXHSR85S7lM/GM2KQARFSQoCW7lAIiABKz7igJO3KVEiJFleLjkbWz8KW7WLrxBOt25qvOGFlvE7DcdqiCrYfKFGiKYiJgJetp8rNKOpZXaLxqkxcYee15WzO/PWni7k8vOHAknyOn8sgpLSFhy0ri1y9h555k1q2PJyTMk8PHdrD/aBInsg9x8/6PXG78iarzt8jILydyRTRB0b4czdzP3iPJhMeEYGFnjvGC2Vg6zFfrWZFLHXFwn4ZnwDyWxAUQtsgTR5d5ePnakLIzUe3Rtra+4OnTp7S0NFNbW0Py9i1sSdzAqdOZpB46yrnaC5zOyCIxeRslFUWczDlI5DIfQiKcWGCnp6J91yWGsGf/OnakbKG5uZlff3lCeVkNSYk7OLA/jU2b1+EfZK9ifP2DXcjMOcH6jQnExS/FN9CZzNwjnK0q59atO7wQqblF/nUVgbpF5b1fv36T8jPFzDc2InlPGtfuPKHuxq8qCUuid8/dbNIUEf5PK1gdPSBagPh3RwGOl1/7dwCiCghvCfA8R84FPmRqxYh+u02Z0euuPaf6ym+IF+TmvRdcvfWUhjvNXPm+mSu3nnLp5mPqG36lqv4+JRXXKSi+xLH0UlIP5pC8LY01q5KJiVxNoG8Uro7+OCxwx3yGFcY6JhiOnsm0IfroSQrSAM1IJ4LBgEmqpVzM4mYj9FkwejrWo2dgNVofy1FTsR5nqMZqrAEy8ppm5NwAi+H6LBgxDcvhmhHfiMXQqZgN1sV4qC5zhuoxa6guMwdpUrAM+45lRo+R6H41mPFd+jP4vS8Z/MFX9H33M7q/8QHfvvE28klxb0n4euMter31Nj3++Qbd/v43uv/1b/T6y1/o/19/Zfhf/8GEv73JtL+/gcnr7+H83qeEfvotK7/uz7Z+ozk8QpecsYZUTzHl6nQb7pm48dA2gCbnMFrcF9HqppkWp1AeW/ny3C4QnMM14xYJrovAMYw2x3A1AgSaCaPd6ffBfREvHIJ54RhCm0s4La4Rne/9XK5zXaSm2Vnzmrze7hFFi1MEbS6RtDgspM1pES0OYbQ7R/DCZaGadq/ojp9zIa0ekTR7RtLkEUWTx2Keu0XT5hwNjh1jF0G7YxRPXKP5wTeG24vi2W9ig9/wicz9biTTB47DcPAklW5mNFiPef0mMfPb0eh3GcLEj3sz8r2vGfDup3T9x+skrYzlfGU+BYVHKCvVeEAEFgQMfk/BOq2UizN5x1UaVdq2bUweNEqVZY7rMZzhXSVhSgMgXV//J0O/6UpReqpKG9PELGuM3FoAEaDRKiCaT/7TNT6RvKMKPl4GD/meL0NI53nWYbWClXtsFzlHdyoIUSByLIW8YynkpiVTnp5GoI0jY78dpDwgsoIlCpwASNd/vsWYnr0oOZWqAERUDlFdRLFRJZ9ZEgAgaWya9nL5PWrzMwh2cFNN9lLqOWPgJKZ9Nw69PrJmOJrxXYeolLHvPviS3m9/Qq+331cKyEJXey6W5CgF5HcTeqr6XhoA0aR+ibdDAGRdbKwCEK0HpPvbn6uiv67y/ysff8yp1D3/bQVL6wGRIkJlSD9TxKWaKlJTdvDF+x8oABEI6fLu2ySvS1BGbjF7C3DIiBldlBDxVJwrK1TTUFNDVECQ6mQxnmzI7JH6aq1vWr+JTPx6CMM+6UO/976kx1uf883bHyovyAd/+SuLfLy5UVfH2eLCTvWjE0BeUkIqSwt/X53SrmAV56r287Tde+jzxbf0+vQrvn3/C7q/+xlf/et9jPX1OwFEkq8kRlgKC9V0AEhFSQFXLtcrL4KsJsn9uECIjLYhvPlFOzJNL+gAEc0Hf3KNtlNDjq+CiDyWckOJ95WOkZehRMBFfBri15Dn5b3ke//00zOlduxI3Et4YDQulu4YzZjPhMFj6S9Ry126MbxnP0b3HcyQb/qpD5cGf9WPEd0HMa7/SHSGjFercLMmTMdk+nys5ljgYGKL6wInvOy8CHILIiogimXhS1i3ZDVbV2/k4PY9ZB2RYIpiLp2t4+61Wzz64RdaHjVp/oeQTzpVZm5HeUcHUQiMqN6QDrDQqiVaQOl8LEpKx1v8t6P857lFAyDLQiIIsnXBdfZ8nA3mYDtFH/Nxk5TibTVxsoIPm8lT1BqW1dhxqpBQDOl248erkXOHiRPVeE6bplQLgQ/niZM6AUQeC3SI98N36jQ8dXQJMJytVBI3ven4GMxGErEWmS9QCoi/oQE+06cRPHsOQXPnEiRrWrPns5JB7QAAIABJREFUqRWshbZOykwuaod2tCAiKVkySzz8iHXzV96QUPGGWLuodSq1SmXr3amAaFUQUTDkfLGTn/KYyPqWeEki7FyJsHZmkY0Lix08WOriQ6yTF9H27kTauqrn5XXNNW5E2XmoEWN8pK27OtcexX+iGU/lSfEztkPG18QBt7k2uM23xWWeA54LPPB3CCbKfwnx0RtZF7eDLQl72bPjFMePlHDkWBkHjpSSdrKSozkXOJR9XhUBalWSpANlbNtfxpbdBaySm93EU2zdla+a0nccLGb70RL2ZtSQlnsJAQiBCVFTDqVfIfXEZY5kXFYQcrropooJlhvxjLJbnC6/TWbF952Kh/ZrTxV/T3rhbeSYW/kTmWX3OXDqEilHqjhwWnpCGhSICITsTKtQzfB7j1QhiVoym/dpUrHEjyHm8EjxbCzZgsTvxsQlE71iOyvW7mPzrkxSUktIFz/NqVoFH5v25CvASc28oAzxJ4oaFYSIB0UM3hLL6xuxEWlIj4xLUROxfBtRK3ewJGGf6uZYsUFWso6rRK3kgwWqGV5WvTbtylS+j8DFG1VXR9CSLSzbdEjBR8jynQQt3YFPVCK+0VuV+T1gyQ6Clu1ElJAVW04pP4isY8n/PUQJ2bCrgMj4VNUTs3F3oQKUralnlNF//+kLnUf52QXWRC0S1SRsyVZNWlhwvIoufq2VZ7ygmZKzdRSW19Nw+2f2HDzKuk0budl4lYLcUyxdHMTelHgyT+/gcNpmUtO2s2v/bi5da6Ts7DliViwjafc6/CPs8I+wYOEya1x89fAKNsAraA5OngZELfXAN9gCj4AZ+IUb4Og7ASfvKSqWt6Qsk8bGG/z22yP18YeYyuSm/8GD++TknqS4JIecnCwyMjIoKS9QnR1RsUEqySo4wp9NWzdSUlHMui2r8Q11wNnblD0Hknj09BfaaOXHnx9w9MR+klM2Ulldwpr1S7B3mYOT+3zWbVpGRFQw4Ys0U1FVSOOda9y994P6MEetsbbD02cPaW17rv6la2i4QnFxMSk795Ky/zg37zUpBUSieFUhYIf/QgoJO1ewJIa3AxAEErRFhP8bXLwKIHL9nz0n0KEBj46foQNA5PvXXn/O5e/h0p12qq484uzlh1Rd/UX9rNWNT6lsfMbZG0+puvmMmlvPlbG9TgDpTguX7rVy+X4bDT+0cv3Hdm7+2Mb1H1q4evsZF288ou7qb5ytf0BxRSPZBZc4dqqSfftzSUxKY8PaPSyLWcfi0DgCPRfiYe2DnbEdFobmmOobYTJ5jlrLMh42HeMh0zAarI/xkKkqclcM6DKimtiMmon9KEMcR8/UzEhDHEYYYNfRE6ISsgaLF2QKxn0nMLf7aKZ9NZjJn/dnzGfdGS5pRG9/wID3PqL/O+8p0Oj5j78x+B//ZMrf38T83U/w+ronUX2GsHbQWPaM1ufU5DkU65pwdbYDd+e58dDchxarINpsQsA2FOxCwSEM7INpdwim3S6IdusAWi39aLfyB6sAsA7suEauDwCHIHAMosXWj2Z7f9ocQ8AhFOzDNO8nR3msngsB+xCwCwancHBZBPah4LRIM44RHceF4Lzo93GK+F3hcFlEmygd7tG0uUcqcHnmFMpzl3AFHQIrCoq07+8aCe6LNeMRAzJei0GAyWcJuMWAi6gmS8FtBc3ucVTbhbLT0IHw4frY9h3D/H4jmDlwNNP6j2Jyj8GM/bwHw9/rwtC3P6bn319ne2wMV88UKG/JGUmCyk3TxBLnSuyuNnVLVrFOKkN/bXE2x3fuRHfoWKWAjO85gpFfaACk9zsf8NUbrzPkqy4UHTugvDbqBj77dwB5dQVLRd7m/Q4g2hQzAQ8ZTfqWnEtDvSRUaVQRScUqzkyj6NR+CtL3IurHywCSc2gbZ04eRj591QLI4E+6qfUrgZAvX3+bUd17UHhifyeAaEzvvysgAiBnpJgxO5XyrIOcyztNmLOnUkBmDtdjhhQ9diggur1kBWswwz/vw3cffN0BIB/y6V//RrCDjQKQ8lMdqkfGQUozJQ0rVf0O4jWR368s+yS1pYVsWr6cEb36dprQtQDy5Zvv0F1S2Pbv5JKUD77kARHoqKsq+92UXlHIpapKjuzZzdcffsxX737EN+9/gqRUhXm4c72uWrXSywqWUj0q8lQSlnhIBEJqSvO4cLaM8pwMpTrojxjHvHHTmDNKQiamKMVnxGf96P9hN6SMUFawBJAEQIJdXRWAVBYV/AFABEK0q1ga+HgJQMS/IcbzojwFTjGhYXT/6At6fPgFPd/XKCACObMnT1L/G6no6WJN8pVSQUqyKZcV4LICzpQWcOlinTJjN7W8UI3gAh4CAwIknV0ZLW2dQPIqeLwMIdrIWzmKIqJM46KmdBjIBUoEOB51QIfckDc3w80b9ziZnsO6VZsI9ArC0cyeWVMMGNlrMIO79WJkz/5MHTqSmWMmYKanj/3s+TjNtcDW0BSLqXMR6JMiTp0BoxnXe5iaYd0GIDP824HqOKz7QMZ/N4qpo6dgMHYq5tPnYzPLDBcTW3wlwcnZl4UeQSwJiiB+0RK2rdnE/qSdZKRKyl4BdWVV3Dh/hR9v3uXxg19pbWqhrUVr5uhY8xJ/ertmSUt71Ooi2pUuARRZ+ZLfXba0RIG5e7VRxfD6WNhgpTsNy4m6mI4Zh9mYcViMG4eDnsTo6mtWrXSmKL+HAIfAhYzj+AkKQqSk0Gv6dDUCDaJ0OE2YiIt4Qybr4C7+kUmT1eqVAIif/nS1piV+Ee8Zs/A1FNCYT/A8IwUggbNmKhO6v4GhStvynzUP3znziXV0J8TcjhBLJ2U6F7UizFrOnTSrWZYOiGIhJnQZ8YtE2HsoAJGkLDGri89D6wsR6JAVLbVCZemk1qzEvC4AIgqIxtjuqN4zytGDpe4aVWWRg6d6L/GiyMj7ynPa52U9TPwjAjzaiXT0UQpLpJUzi61cCDOzI9TUllAzBzUh5k4Emznib+akoMRdjOLG9jgbacbP1pcI93CW+C0hxieG5aGrWLc0iaR1+0lOPKbuIQ4dLmf/YQGUCvYePatuYuUT9ZRjlezOqGVf5jkOZtZwOKuWI9n1Kn0rq/Q2x3IaOJZznX3Hz3Po9EWOZF3hROF1pQjICpKoAlqfh4CH+EFEOZGVqxOFNxVkHMu7yemSu0oNERhJzZS1pSvKV5Je1KhZ58qoJ/XUBQ6e1Hhc5GZ766FSNuzJUylZ0vYtEb2rNh9m9abDrE08RkJSOkrR2XxUdXBI5LEAiACW9KWIV+ZYfgPHCm4gACLpXDKyVqVVQnwjNrNwqQZCBD4kAStqZTKL43cQs3I7yxN2k7DlkCo7XJuYxsr1+4hatY2wpZsIWbIRv8g1BESvJXx5In6LxfOxjaiEg4TF7cY7Kgn3hZsIW7mX0Lg9hKzYy5JNJ4hLPK1AZMPOIrYfqlKzKjFLRRVv2VfC6m1ZCkqS0yqVArInvY5dx88poJJVL/GNSLqXpIUtXZeq1rKkS+S15y+aaW5r5fYP31NZX8OxrNNsSNqkejIab9Swfk0QUaGWpGwOo7L4AKUFacq4J1AgMBCfsAQ3bwsWr3AmasUCAhYa4hOii1/4FJy8R+MTakBIpCXL44PYsWc19p4zsPfUZ4HLREJjbNiyLZqCwmM8b3pEW4v8c4JSHeTu/8rl6xw9lqo8HlmZeZyrqSf95FFOZxzF3dOGdRtW8MuvP5CycxunMo9TWJJN0vYEImMCWLU2go1JS8kpTGVv6gaVzOUdYMWK1SFExvrg7rOAlWuiWLshHgtLU1asilZw8sOPd3nytIk73z+gsfEHnjW1qn/gfvntZ87WlJOZfZRbt69y7949yspqKD17mSuNj6lvfKj6PmpuPFGKgygPAiDaGFzVA/ISgGgVipcB5N/Dxe8JV69er32sbUL//ag1prdw/uYLLtxopa6hmZqGJ9Ref8a5W0+ovPaQs9cfcfbaE6qvNb0yz6kWxeRaE1UNz6i88oSKy4+puPKQKrn++mPNNDZR3dikjPAvA8uVey+UsnL17nPVEt9w+xmXbz7m/OWfOFN9i7ziS2Rln+NEagGHd2awa1MaG1fsYMXCBBZ6x+BrF4yHuQ+2M+2wnmqJ6SQjjEbNUo3Tc4bqM3fwVOYM0mPO4CmdHSCSujWn33hm9x2HYe8RTO8xmClf9UHn826Mf/8zdN76gOlvvI/5W58Q8HVv1vUbReHkmTQYLOBHczcemXvy1MyTFjNvMPcDc38w8QETXzD1BhMv2k091bSYedJm6gmmPmDm23G9H1j4w4IAsAxUR/VedhqQEDhpsw8CUUkcg2m2D+SFXVDntNgH0+oQQptjqJqXz+W5ZttApZY02wYjI+pJq20I7QIujgvVtNkGKXARFUXgosUxRE2zQJKrrF0JZETRKsqLSwTP3cPVyDnOAjWR4BgJAjLy2COSF27hNHssVCpJm28MTa5R4L1MrY3hsRz84/klII4Ku2A2TDXBa9BEZnf/jolffMuEr3ox+IMuDHz3I7r//Z9si4rkTlkx9Tnp1OWmU5WjWUkSA/nvxYcaABF4EAA5tXeviqKVFayJvUYyoktfBn7YFS2ADPziUwqO7PtTAFHxyHkCM5p5GUCUCtEBHi8DiDYCWHOtRhERb4gAiPZGXkAk/8QeCk7sQq1gpW5VCoh0EGgBRBQQrQdEAGREt28pPLqXmjxZ+/pzBUQ1w+ccUgAikb0Rbl5MHTRedaxoVBCNB0Sv95h/CyD+NgtUkIIAiIKO0wcoyTioMdNnpinTuyRgaQEkceXKPwUQVW743nsc3bNdAYh2BUvBR3WJKiCUSN666iKVhnXxbAUnDuyn+6efKwD5+r2P+eT115mvp6tKK2tLJYEqR61gSQxv1ZlczpbnaQoNy3KoLM5UfSMlmSdxMjXFcPREpg4ah27/MUzqMYJRXQfQ/8NvNE3tHb0nAiA+dnZ/AJCz5SUIfJRLGlZZMRWlRWgBRHwbv0+Bev5sUTHGM2bR65NvkPWrnu9/iZjQBUCmjx1DTXGuKt6sLMngTFkW5Qo+NAAiJnQBkPoL5/4AIM9b2xSISEztyyPPC5w8U/NH9ePPIOThsxdK2RD4ECVEVBABkGdtGrXj5x+fUXXmEnt3HCImfCmu1i7MnzqbCUNGMOirHgz9tjvj+vRj5ugxLNCfhvM8I5zmzsfN2BR3Yws8zezwNHPAy9wRbwsnvM0c8TC2w22+De5GttgbmmE5dV4noEwbORm9YRPQGTKO0X2GMqLHQIZ9+x1Du/VnePcBjO07jClDxjFjjC6zJ07HbNo8rGeZ4Wpui6+dK8FuvkQHhLMqcikblq1mx4YkDiTv5uShYxRn5XOu7CzX66/woPEuD+//TMvTJtqfvwDZQhClQ7uL1amgCKxopBFZwVrk7YfLPFPMJ+qwYIIOonbIWI2fgPWEiVhNGKdGVq9sxo5Vq1TOEyYq+HAYN14dPfWmqlUpiemVtSl5LIAiAOIycVIngPjoT8N/2gwCxWOio4ckZgUo/4exAhDpBBHlQxSQ4FmzVBSvh76+AhRZ04q1dyPKRtQHT+XBCFsgN+22CkpCLewJWyAAIsDgSISdM5EOsk4lCVkaQFlo66KARKBBICFogaMagRM5j3IScPFVCVqyhiUjSVoCIwtt3dRjeT8ZLXDIUSBHCyPyHgIk8v6ivIRYuRLWsQamYMTOq8OLovGfBJk6IONrZKtRRIxslSfF18ROpXB5mzggE2DlRqClrIIFEWrpgZ+5C95mTvhbeeJr64W/YwB+jkEsDl5GbMgq4mI2krByB4mb00jZeYp9h/JJz6wiu+CC+uCz6Ix0wd2loPIe6bkNChak00NStlLFHF94XakJAg8CH6cKbyM+EQGWzBLNipYUKmohRLwjYkgXQJGRr5PnRDnJrf5BM2cfqOvlfY7kXWPnsRo27C1g7a5cZcZev1PTGSJRw8n7C9m6V4zrBco3siY5g/jEdJUodehUnSpplNLH5EMVCnYOCeyU3FbdJXIung1RElT/Rsg6fMM3EBi5hZCojSyMTWTR0q2Ex2whNGo94jGJXbmd1RsPEBO3jbDo9fiFr8I7ZAUeIctxC1qqjgHR65T/Q8BD0qzk6BK6Hjv/eHwXbyN4+S7CVx1gYfxB5QdZmZRBQnIea7fns/VAhfLwbD1Yrn7ePSdqlTKy40gVooSkHK1WACIgovw+ewqUP0UgRH53LYi89uOPj3nw4An3f3rK8dNZxKwJx3/RAlZvciZ5hw+JGzxIWuPNhmXOxC92YtvGEJK3xFJ1toyjRw8THROIi8ccAiNmEh1nRPx6R3yDDHHx1CU43JTQRVY4us4kIMyG8ChXfMItOXRyJ5n5uezYtZ8DB3dTVlpIdWU9d2/9xr07v/Lssbjb4PLFW6QdPsCt29dUzvrNm9fZnrKe+IRwVRYYvzaMfQfWsy15JSviwsjIOKx6R65f+55rDbfUP1bV1dWsW7eOxKRt2NrbqLjeXx7epfpcJQ8f/8bTpmdExyzC1tGYnILjiNeksKic4pIKtmxJIWHtRk6kn6Km9hyXrp5n/8GtrF2/lIaGBn788SkFZee5fPNRpwIiyoZE8Ap8SCO6FkDEm6FVQF5ekfqzlSrtc3+udPw5jAh41DYKWDyjVikxmusEPi7fblfwcamxnerrTxVEiPIhEFF37RkXGp5x4VqTmvqG52immQvXXlB79Tnnr72g/sYLzl9vpu6GZhTEXHuqgObctadop/rqY2TOXX1CbcNTdZTzc1efUdvQpN5DChvlZxFF5uK9durvtXDhXgsX74va0sLlu83U3XzIucs/cfb8Xc6cvUlBUR2Zp8o5ciiXPclH2bRmBwlLNhETGMsij4X4WHngONMK8ylzmD9Kn+kDx6g+Et1vemPwRXccu/Unuv9odg7Xo0TXnMbZTjw19gBjN5jnSPs8B5jvCEZOtM93pLVj2oycUDPfhbb5LmDkqpn5rjDfnTYTD9pMvRW0CGy0mPvSauFHs6VmWm0CeWbuTbt1MNiEgnUIWIeCRZDmaCfqRxjttqGasRM15feRNa0W6wD1GvbhyCgVxjGSdttwpZa02gahwEOUE1FMRDlxDKXVJkCpMziJciLKSoeqIrBiEwwukeAg4NIBHgIfzlEalUPUENdI2l3CwSsa3BdqAMYzSikkbeIf8VqCrHLJtHnH0uq7guaABH7wXkmesS8JY+dh+mkfxr39Gf3efp/P//434heFcqWiiJqCk8rULh6QmoITnCvK5FxRlmpd15QtSuv7SQUgGfv3oz9iglJABEBGdunLoI++pO87HyoFZECXT8g/vFdFI8vqkowkTQl8KIUjN/2/AYgAgIwoGy+PKB5qDSs/XcXjCox0qh8ZGkVBfBtyYy9xvMWn9lJ8YjfZB5KUB0Ry+iUFa0L3gQz9rDt93v+U3u99ohSQYV9/Q/7h3QpANGWUctOVSpEkbankLTGka5KrRAWR2OOFrp4qfthgmC4GQzUmdPGAiAIy9stBf6qA+FiaKQApO5mqwKP49AFkJM1LvpdGAdEAiMQ3J61a9W8B5Mu33+ZQStIfPCDi31ArWKoNXRPNK6lWFyrPcOpQKr26dOXLdz5U8/m//sXIPr0pzkinTvVv5KjVKwEQbReIrDWdO5tPTaWsZGUjfhGJB965dgOxXmHYTjNRAKLUnk++VXHgXd96l6/ffY/3/+sveFhZcb22Fq0CogUQ+e/KywAiq1Li25AR9ULM49VnSsk8eoJhfb6j96fd6P2JNMt3pdcHX6gVLN0Rw5VyU12SzasAcqZUDNsaADlfX42sDze1PlcRtRrQaP0DfAiIvAogooS8qoa8rIBoX3vU1KK8I81o4OPCtdukny5gdVwiYb6LsTNxxnCSIaP6DWNot96M6z8QA2nvnjQRS/2p2Bka4GVmireZBTbTDRSA+FvZE2Djir+1G76WLmrkxlDG18IZTxN7gmzd8DS1xaNjnOctwMvcHl8bF1xNbXAxtcNhvhVWM00x1Z/L/CkzFXhMHTGJCQNGMabvMDXyc43sO5RR/YYwftBI9EZNxHC8LqbTZmMzy0QBip+9Gws9A1gWEsmGJavYFr+BvYnJHNm1j5yj6ZRn51NbWkHDuXruXr3BT7fv8vDhY5rE7NLSxt0r14n09sNplhHGYydgPmYipqNHYzluPJbjx2IzaQKOOpNxnSoxvHoKQET1EFXDafwEHMeNV5AhsCFN6eEmJmoFS+JzxfMhHhC5Rq53mzhZrV+J+iEAIitYQbPm4jdTs2LlazhLFRJKApYY0P1nzCB83nxkrUvWtFz1phNr60KcWyArXINY4uhHpLUHAiFSQKjgw9KRhdYO+BmZ4zvfjEBTS3yNLdRIk3rwAluCrB07xhkfM1sCzCVqVwMgEukrACFAIcAh8CHGcy2UiDKyxNlbrWPJClaU+EHsZN1Kcy5rWr97R1zVOpe8jxQlKl+JgzdhDj4E2noqo7qvhQt+C1zVeMy3xcvYHj9zZ3zNnPAysSXA0hl/K2e8ze0JFLXHURK4PFQRo7+dGz7WzsrzJr63EHs3gm1cCLTSQE/IAkn68sDfwpUQGx+C7fxZ5BlJ9MIElsQksnFzGttSskjZV8iBE5pOEjFy7z1dx4EO47l0fghIiLIh0CAQklF8WyknAiEFZ38gu+K+UjkkQUvWuSQNSxQSeV7UEYnszat5QOnFhxTV/UZJ3WMKax6RVfGA3SfOs3ZXPuv3FLJFKTVnST5czp5jmvjahCSJ6z2tAER8FMkHStl9tJLtB0oUgGxMyVXdI1KCmJp1mbScqxzNv46sNIn3REzwAjDBMck4+8bhFbIWr6B4fEMTVIeKi9dSvALi8AlahU/gSgLDEgiJWItvUBwe/ktVx4qrXwzuAUvwWbhKKSCSVCURutFrUwlcsl0pIB4Rm/GKTFQKiABIZEIakasPs2RDOmtTCli++TRrtuWzZa+kYpWz7+R5tZYmKtHhHIlevqiijuXnltQxGYGnjbvzlQoiECIN7QIhr2UWVKokp7MX6mi4c5GlCSFELnUgcrkFAaGzWbs+gv17t5CRKQWE61i9LpaiylwSd29hzdY1LF4VjaufLQ7es4iItWPrjlh271tBTKwdbh66+AfNwM1jCsvjHVmVEMymLet59LSdBw+bufvTc7X2lVt8jss371J98TIV585x6+49bt97wIWLDWRnFVFeWsnBA/uIWuiLm8scTp1Yy9YtnixfaklcnAs7tq/gxs1LJG9P4cLlW/z463Ou37vDsezjbN23iei4UGaZ6hIa4U3DtXpol9zw51y5UMflS+dZvSZO9XuIIf7nX37g559/5tmz52pqzlWSl5/F+vVrOXToMDXnLlBadpa0w0e59f0DfnwEtVd+5dr3L7h44wkXGh9z8dYT6m895XzjEzVyrjWHa2NyL91oUc3pkmKl7fKQY+2tFupuS3dHx3Ssc9XfbEVGlAztXLwpCsufA8mfQcz5m88VKGhVEIGI/79HgOblOX9doKPpD88JmCg4udZExbWnnL3WRM3VJmovP6Pu0lPqr2iur294xkVZH7v2nMbrLdxpbKfxFlz/Hi48AEn4una7hes3m7l44xlVV36jqP57cquvk5FXRdahbDLjUyjwXcZZcz8a53rweK4rzHOBuXa0zbKmdbY9LXMcaZ39x2mf5UjbTAdaDe3VyLk8px15rF6f60TbPGfaBVDmOWsgxditUynBXNQUb9oX+HWsZclqVgDYBIGtZnVL1rjUKpddENgEgqgYMnL+7+Z/ukb7mm2QWg3TvL923avjKLDi+NLKV8djrXKiwOMlxQTPaDpH1rK8F9Pus4Rm31he+C2jVUzvYnD3XqExsAeupj0sgbt+saTPsyak7xDG/edfSPTz5HZFvupjEY9GZeYxarLTlWFc0rAqio6qhnTpa5HY48slBWTt3svMURPR+26MSmgb+fkARn7Yl/6vd1Wenl4fvE/2gT0qNUrSq0TtKMk5omJuRUURiNCuWokBXUYa0EuzjyujuQCGtpBQbs5VHK6UA0pviDJrn6A48whFGYfVa/K6PC48nUbxqTSKTh4i4+B21aES4xOgmtDHfNuPYV2+UTHVfd/9gO5vvsPAzz8jO20HUmRYmndY/Xzy85ZmHKEo86CastxDlOUeVsZ0ScGK9JQVrBHMHD4Fw8EaT9W0fuOZ3HM4E7sPZXiX3gz6+Bt6vfspPd55n4//+l+4mc2lriRbeUuKMvejooIlLjhjX2cPiPheKnLSVfP7jrUJjO47kJHfDqTvx93o8c4XSLHhl//6F1+89XcObttAQ90ZDRhUllAvq1eVBZw/K4WEmlJCaRavPVtO7snj9P7yK40R/Z0P6fr2e3zz3occTEzk8plSDYSUZFNzJksBh/hANP0guZqm9PJsdaw7k099ZSk3zteyZ+MWhvfozchufZBEtZ7vaPxc3d/6gI/+8y84GRtzvaZamdCrSmTNqlCpH0oFKclXhYQCH5KIVVGWT1lxjgKHssJc6mvOEhcVTb+vu9O/qwDIV0r9+PZdjcdk4uBBnM3NUUb5ysIspIywsjiX6tIiVUooAFJWnEfd+SrlW9SsYGnUiWa1gtXOixbUSrH4CcUHIkK/RNyKCiLXP2tp4lnrC9Wx8ej5cwUaooY8ft7O0+ea9Sqpunj4SzM1Z86zN/kAsWExeNm7YzFrFhMGDWTgN9/Q9/MujOn7HUYTdbEzmIXdVAPsRPWYbqB6LoJMzQlaYEmAhTUexmYEWDup5u1QOw9kgqzl5s5TTcACN3xMnZCjZlzxNLLD09gG/wXyda6qvVsBTMfNo7qBdPAgwN5d3Ux6Wzmpo4CKs7GVGoEN06mzmDd5OjPH6TJ9xDh0Bg5HZ/BIpo+awKSBw9EbNgaDcVOYOUEP02kzsZ5thJuZNYEObiz29mdlyEI2RC8hcemNo/8kAAAgAElEQVQqdiRsZN/m7aTvOsCO1RtYuyiWVaGRhDt5EmrnhpeJJR5zTHGdaYTXbFM8DOfhNcsI+ynTsRyrg8skPRzGTMJu1ARcJujiOUUfn6naFnNDvKdOxV1HB9dJonzo4Kmri5eenhoffX1VLihJWIGGMzsneNZsJHJXDOwRxiYsNDLGb/Yc1TtiO0n8J1Ow19En0saJVV5BLPMIVIZwufHXjvgyBEK0429kTaCJbed4zrFUKoPc6LvOscLbyAbXWea4zbbAZaYZPvNt1CqWrGTJSNKVeDrEw7HE2Vc9lue0/SICFAIWsgYmkCHg8apSohQXO1dlYhfVRIBGvkaStrSrX2KADzRzVKqHvwCsuQuBZs5qDcvP1FGpHkFW7sgEW3toYoAVwLgr8A2y8SDU3pvgjue05you2NZTXSOvyfOioPgY2+M+yxLXWQvUuZepI76WrkS4hxLtv5il4StYt3Ir25MOsnfXKQ6l5XPyVCWZeefJLm7g1JlbZFQ/IKfuF05X/aDOs879RHq5tKjfViMrWGJKzxdPSNH3nMq/RU7RXfIrHyBFh9l1DzhadoPNh0rYklaGNIdL1K+se53Ia1CAI50n2/YVKf/K3rQKDh47q7pQtkpDvBQe7spHAGTzrkI27SxAIET8JvtP1SPqgiggYipPy7igyh2ltd4/YhNOvktwcF+Ek+tC7GwCsTZ1w9bIFVtjZ+yNXVgwzwEXW1+sF3iywNJb9ZFIIWD40i1qNSx2XRpxW04pP0f4in2qXNBnUaLqIAlfsUd5QBauPEDU2sMsXn+cpZtPsWpbHsuSslmRlMn6nfnKCyNFlFI4KeZ5GYESjdrUSGrmBWWKV/0mO7KUFyRh20niE4/z2tadO6ipv8TNOz9z/6cmMnMKWb4ylmXxvvgHmRC92IfMU0e4eKGWM2cq2bUrleIzNVy/+wOHM07jFezH+qR1xG9cTkCIK9FLvcnM3kVu/j6iF9vjF6jHytW2rNkQgF+gA+s2J1BaUcm9n37l4dNnFJXmsHrNMhWzK/LqDz885f69p+omv66+ltXroolfH8qqdT6qXNAnwIxNicvJy82gIC+f0uISjh05Snl5uUqoys0rIDungMTk7WxK2sqZqrPcvn+Hc+fPsnRZNDXnKsjPy+H44TTKi0soLS1m/4HdRC0OJiTMm/oLNTx79kStgjU1NfHrox9p5wVXGi5yPP0EW7elcDD1iGqDX7YqgRv3m7h05wXVVx8qD4aUEErnhkTfXrgL5++0q6m/3a5UkbrGVmRUCeHtNgQKZLQgoX2sPWpB4tXX6240IaO97t8d5evkNe1R4ENGq1j8b8f/K6C8DB9y/ip8aF//HUKedqowF68+Q0YUGXldfs7qG8842/CYyquPqLnymOrLj6i9/JjzV5vU1F6TtbJnStm5cP0hNxt+5ufa2zzJruXFrizal+6kxTOOp+b+PJ3twrMZdjQbCnzY0jbLjhczbXkx056WWQ5qBDhaDOxomW7Li2k26ijnL488/3yatRrt9XJkjrOCm/a5zrTNcUKOrXNcNDPPldZ5rrQYuSnVBDMvWOALlv4dQBKojuIf0U6brGy9MgIyf5iXrlfeE4EbBTgaeBFfyssQI0qJdpTSYi8rXL+P1oOiNcWLh0TM67KiJYZ37QoXks4laVse4hMR9WMZzX7LeBawjCb/ZUoNkUQt/NdAUAIs3ECdQwDno+O4lXaIi1nHVJ9J9dk8zlXLp+fSv5LNhZLTXCjOpKYkQxUtyk1f7pHDGI4ag16/Yej2GcKoL/uom0Qpw/xKEsvef4eMfTuQ4kRl6M49pm60pW1dPCYS9StAIyPKiHRsaKBDOjg0CohW+dB6QOTxy6/JuValUF6QDtVC2w9yct9WKrJOsjwwnDHSA9JjoAKD797/TPXmfPOPdxn0eVdyD+2kpihdAVJBRpomfjerQwnJPMirABLt7f0HAJnx3US0ADLh2yGqG2PwRxoAkVQwARAXk9nUFmcpxeNl+NACyO+/+3GkKT5l3RoFIKO6D6LfJ9/S450uCkC+eutNuvzrb+xLXNsJINKXIQCiAY9CBSH1VSVqjep8dQUFGSfp9003PnvnXbq+/QFfvvM+n/7zTRb7+XGtupLK/Exqy/M4eyazE0BEPVHJWGfyqDmTo9a0pBtEzOlXqs+yb3MSo/v0Z3T3fkhTu3hAerz5Id/+630+/M+/YDd3rrrubGH+f/OASLmtFBKeKRbPRyHlRTmaCN0yjf/jbGkpbtb29Pu6J/27dqfnRxr/R68PP1UpW+MGfMeZrEzlURETvfSAVHYUEQqIaAGktu7sSwAi61ea3g3pypA02VY5tgqMtKmRRvGnza08e9HM0+bnmnK/jt6Nx89bed4CAjACHt/f+UnF465euhZfNz+s51kydewURvQawICvv2ZIt25MGjSYqSNGYjJFH1uDOTjMnIPj9Fm4Gc7CRRQPAwMCjE0VgIRZO+Bjbon/AgdCbF0Jd/BSE2LrTqitlxq5OZQbPH8LFwIWuKrxMXXEx8xefSqtAMTWXSkoIQ6eyATZuavRqCou6jzMybvzee01gbZu6pNv+fQ7xNEdfxsn1Xfjbm6D+bQ5ClBM9Gcxb8oMBSL6oyaiM3g0E74bzoTvhjJ50AgFLoZjJzN7kj4zJ+ljMn0ORvqzsJ5tgo+ti4KVCA8/4oIjWBkUQVxgGCsDwoj19CfGw48oZ1lH8iDE0g5/WUWbOQ93gzl4Gs7Gw2AWHtNnqJ4QScUST4jWIyJKidaALitYAhkyonAIkAicyLmM33QBEw3EiIdkwbDhmA0bgfWYcThO0iXK0l51fEjC1QqvQOXzkJ9Jbu61xvCFVk4KSsS/oU20kht/bXmheDFCrd3U+Js5ICMw4jXXCu951gioyFG+VpQPSbUSEJHYXYERgQwFEeL/eCmqV56TETDRQor2OfkaeV4UFJW01REBLDHAAiACHmJIl6MoFwIhAh8y2r8nAZAwO2/C7X0U8Gr/1uQoECyvycjfoxaK5ShfJ8/J18nfqKyM+ZvZ4TbPUqksotbJ+Fm5qvG2dsPPzhsfBx+10hXgGkqI5yKiA1ewMnIj61emkLj2QKcpviDvAmVlNykqv0FxxW3yy26RU3ab7ApRQu6TLV4RWckqva0UkbySu+QV3iErv5Ej6Rc4cvKy6jVJTa9X5nfxiMhIKpV4RKRPRBUznqxi94lK1Ta+fneu6gCR47rdeaxKzlDHpENlpOVf5kjhVQ7nXSY1+4KK7d1/ugZpTF++IRXPkFVY2AUy38QFE2MnzOfZYzzTktm685ipMwcDvblMHm+AgYEpOnpG6M6wwNkrmqS9GcqsHrM2jTXJ2SzdcJyIlQcIit1J2PK9BMSkqC6QsBX7VBpWdMJRFq89RlxSjgKQJRtPE5eYiRjQN+zIIeXQGfafOKfASaBJ/DIysrYmyoj0kgiYbEjJZtWWE2r9TEzpr53OTuP+j3f4+bcmas83cvnqffbsPUhUbCCr1y5kz54k0k8cQYzXN27e4fv7D3n4FB69gKpLV0hIWsPmXWs5eHwXK9ZEE7TIFVdPY6KXeBAd68iSOFtilzty8vRBysrOkJ1XzvH0QjJyykk/dYKVq9xYv9aFnOxtXKov4umTX9XqlOx1ihJxMiudzLzTqpskfsMqolYsJWDhImou3mDvwZOsXZtMTnYxzi72xC4NJ3yhBwlrYygszCTj9AnVtnr/TiMH9u9i9eql7N2byKZNq8jLzeRCfR3NzU3KV7JxSzzrN63kx1/u0dzyXK2a/vLbr2zdvpnVa+NITkkkI+s012/cVp9iNd69RdGZM2QU1SjF4/Kd50rlqLvxlIsdqVPnb7QgN8h11yXJSlNKqAUJWcNSvhD5hP9GM1duvlBz6UYzMp2KSWOTOlcqyu1n1N9pemkELp51wosWVl4+asFDnpNzAQ6tAiLn/1fA+N+u1wLG/wQf2mtE4bhw/TEXGh5xvuGxmvprT5DRroTJzyiek5qbTYgxXuBOvv7ClcdcuvKYC1eecrX+Ibcr73L/5Hnubz7O/ZCN/GwbwcM5Hvyia8kjHTMe6ZvRZGjFcwNrXhhY0z7Nltap1ryYbkXzDCtaZlirUY+nWdKsZ8FzXXM1TVPM0M4zPXOe6prxZIopj3VMeDLJWL3Wom+JzDMdUx6On8evY+fw27i5/Dx2Hg8nmvBEx5wmPUua9a1pnWGnUVLmuiqlBAs/WOCPOpqLn+T3aTfzQTuy6vXqtJt5IdNqrpk2C29kOiGlA1AUlGjhRHu0CeyEkT9AiayA2Yf9YVodwpAR34mK8BVTvKxpaVe2OkBEVJFWn1jafZYpn4hSRLwkMng1rWFr+DU4jkexG/hp1WZqF8eR4uFDgqsbCf7e7FweQ9rW9RxNSSR9TzK5qQcoS08nZ98hjMZPYVKfwej0Gcior3ow4KPP6P/Bx/R48w16vPU6Gbu3KXN7eeZhDYRkp6mIW+nBkKnIOURlbpom9je/Y/0q65Bm3eoV2BD40Ho+RJmQ0kYZWZfSHuVclIrijL0qildieCuyTrAiaKECkAk9hzH8s970f/cL+rz5Cd3++QEDP/2S07u3qfUzrTdFjOdlGUfUe2veU6OAiEG9tjCHWD8/9AeNYs5wXWYNnoIWQKb0GsHEb4cwsksfpDBUUt7EE/PpX/+C0zxD1VxfevoQooBopzjrAKU5aZ3G+tJsgcBMdm9cx7h+gxEA6f+xBkC6vfU+37zzFp+98Rd2bljVCSDS+SHm81cBpK6yiAtVFZRmZzKkZ28+f1sDIKqr4y9/x2zaNBqqKtQ6k1I9qnKpEtiokEb0QqWoCIRoAURWnqpL8rlYeYbUrdsZ/92gTgDp8/4X9PzXR3R78z0++q+/YmFooK6rLPojgIgHRK1jlRQiCogWQMR8LmtYNWXFZB8/ie7ICQzs1o8BXXvR86Ov6P5uF/p8/IUqOxzZpw/FJ9NVhLAGQLKUV0WM8wpGyjU9IPLBlvy3RBrCZc1KO9KLIatXmmCVl/wgHRGyooRI6d/DZ81qBDzEVP3Lr084V1XPjm27CQ9YiK25LcYz5jFu4AgFSsO+7cPkwcOYN3Eypnp6LJg2A/Op03Cdb4b/AjsCF9gQbG7dCSDuM2biN9eIABMLBECCrezUikuQtbNSP0QBCbZx6/xkWm7u5GZPCx9yLus0fhay8uOqIETWY2RFS1ZpZELsPdRjWbMJEL+AGKYFTsQA3XFNsECKFO/ZeyDnAiChTh6Eu/kQ5uqNl6Ujfrau+Nt74mPjpsbb2hUvS2fczOxxlHUvQ42KMl9nBoYTpzFtrC56oyYz5rsRDPq2L/2+7KESzQZ805vB3fowqs8gpgwbzZzJUzHTn4njfHMFPP52LmplK8Y/iBVBYZoJDGa5XyCxXj7Euok5254Ia1sFb+76BjhM0lXw4K4zA09dQ1VWKK3ozjo6aqXLdvQYZVi3HzOGBUOHYjFkiBq70WOwHDYch7HjNGtcOnosc3BRCogkXC3zDFJdH5JWJSNRuaI4iN9DjqJKCITIDbesVQl4qDJBGw+VeCVGdGlE147AgJjSRQkRP4YY0yUVS6BBu0alFI6OrhC5Vr5GrtN+rTwn7yuQIRG8ci5HGekhWeYeTKxLgHpdW44oSoj0kGjUDyeCLQRKXAgwdyZogWvn35SAhhYktGAhf2Pyd6eFYAEQeU2e0/49vgwo8veqVblc55riY2aNn4UtvuY2BFo54Wdh3/n3Ku8V4ehHhKM/obbeBFt7s9DWj4UCOlby/p6E2PoS5R7G0sBlrFgYT8KyJLZuPsDWxCPs3pNJ+qlqsgsvk1dynbwztymq+oH8yvsUVv2kTOyiWIhfQ9anDknkb3Gj8nBIJ0dq5gVSxZNyooaDx6o5fKKW45kXVa/Ixr35rNmRSUJKFut357FGekF255GUWsq+k+dUq/zJwqukZdZx6HQ1+09UsP1gARtTTrNi7R48/JdgauHBrJkLMNA3VtAxbfJ0dMfrMW70JKbpz2bCJEOmTDdV1ybuPK1igFduPKZ8GaJiCIBErT6koCN46W78orerNnQBkMVrj6gVrEXxacQlZquJXX+SdTsKVCpW3MbjykAvKogkZEl3ihZAxEcjq2sSLyxrZGK2T9iaoVbJVied5LX1G2JZvSaadZuWszlpDVkFp9iTug2/YFtCIlypqi5n164UAoLcOXHyIAcO7+OXx79Se6WBw6cyqLp4gQs3rtPUCr89bSYjuwBffy9i47zwCZpLYJg5yTuXk5Wfyq3vG7h64yans/NIO3kQb38HfLwt2ZSwmO8bL5C6dyeNN24q/0dV9Tl++fUhecVlLImLZ0vKLqovXWTxqhgCIr05UbifXUc2kZa+m2Mn9rJu42L8/Mzx8Z2Ls5M+sZGuyjBfWXqMzesiSUlezfeN9VSezaasLIvv79+g8fZNCouLyMjKpLq2ggc/3+X6zWsUl5Rx7/4D1fSaX5LHyoQ4bt1rJGl7MkVlFaoN9t6PD7h47RoXrt2j7soDrjQ+VBG2l2484mqjZiVI1odk1eryzVbVQi5N5Jcbn6i51PhIxd5qVrI061jijbjY+OIPI6CiHYEN7VpXbeMT5flQz72iomih42Xl41UA0Sof/xtQ/F9f18LF/2sAaXhE/VUxtj+i6sZjlcQlPhWJDL7U0Kzm/KWnSvWou/JEXXvlyiMaLv7C7YrvuXfyHPeTMrmzcBt3HJbywyw/ftN14qmuLU+nWNA0zYIn00x5Ot2Mp1PNeKhjxKPJxgoI5HUBiZdHAOLleTzRSEGGgIacP5owXwHGz+Pm8NPY2fw8epaa+8Omc73vRK72GkfjdzrcGzoNee7huDk8nWREs64ZL/TMO48tUy0UsLTOdaLdyB1MvTRj4gniTZGj9lx5VcSv8t+n1dgd7Sg/inhSTDw6V8AETrRrYFj4gKWoLr6adTCrANpemXbrQGTUiphaEwtVqV9aj4r4T+RcfCviRxEowSG8w0ciCV2R4BKlSczyjIWA5bQGLOOxdwxtQSshcCUErIKA1apz5GePxeTPc2RRv5EYvvMhI/71FuO+/AKDwUMwHjMRy8kzcDMwZdbACej3Hol+n+GM/qwnIz/+ir6vv0vfN9+l99vvsDUmmqrT6ZSfOkJVdjp1xRnUFp3mSmW+6h0RdeViSRb1pVmqPLKm6JRm7atjJUvWsiQKWOsbUdG82UcUxGg9H+L7EI9GSYYkYe0mP30nhekpZB9OoujkTqrz00mIiGZC72GM6TaQYZ/2ZMD7X9Lvrc/o8fpHCpoy9iQrCJL3Ek+GWoXKPq5UGfk+5XlpChJEyanJz2J5UBDTBo9m7gg9FTltOHCyghDd3iMVgIz6oi+igLwMILYz9TlXmIEAiPysMgIfJdmisGh6QDSQdUxFHx9I3MSEAYMZ/e1AvvukOz3f7oIASLd33+bT1/+LpIRlXDtfQV1liSod1ACINKBrwKG+slitZ4kJvSI/l9HfDaTLO+/x5VsfqJG0qmHde1CWcZL6M9L/kUNdTb4CEInj/Z8UEOkHOZqyW/18o+Tm8uOv0AKIrGB9+Ne/MXeqLvUV5QiAiOFcRuBDRj3uWMs6W1yg1qZkTau0IIv6sxVsTdjAsO4DGNFzMIO+6E2fj75BUsBk1avbOx+onzvvaJoqUpQkrIrSLM6USHt6jhoNzORTXVVO8/NntLRpgEOrdKiY2VaJcm/WNH/TrvovpC/kyfMWHj9vUQCiDYK6/8Mv5GYVsnrFGhwt7DGbbYTBBD2G9upHv8+/Vqto04aPxlxPH1cjE2UoV8byOcZK+fAwsiDE2pEIBxcibBzxmWeEu+Es9am+RL9KO3iYpR0h1vaqAE8UkDB7TzVaCNGuZMkNnuztC2jIuaxeyShQ6YAQ+VpRUOSo/TpRUuQaOcrI64ucfYlw8vnDdep6Jw8WunqzyN2XCDcftGtbAh+els742QmIuONj5abG19odf1nPsfcmyMEHgROPBU64mTuocTaxVX4Uk6lzmKdjqMBk4pCxDO89UMFJ367dFZy8DCny2sQho5k+bgom+oY4zDPD29qOYAcXIt28WeYTRHxwGAnB4cT7hbLcM0BF2MY4eiqPRpCZFV5zZK1rGhL1a6+jh/XYiRgPGaEUD+PBQ5XqYTN2PA4Tp2A1ejzWYyYQY+NEgl+Y8mUsdQ8g1tVPKSKSTqVVQLSxudp1KLnxl+QrbfqVwICcC1zIzb8oEAIRcq6gwV6jloh5XIBFRtQTARiVbGXnpQBC4ELA49XRAok8L++pKT0UKPFliWuwAhH5PgIr8roA0MsKiBZAAi1cCLZ0UyAhEKEFEAUANp6Eiv/FRtravdRRzl99LNeEiHLS8Zr8TtIc72NiiZeRBYEKvO3wN7dRhnkxzQu0KYVHVrsUlGl+9igHP6Id/Yly9VUT4eKtYDlUQNnJFz8bD3ytPfG29sDbygtPax/8HAIJ94gkJmAZ8YvWs27FdpK2HmbHvkz2HC1i55ECdp8o41DuOdLLGsirvUtOzV2yqu6QXnJDtcOnnq7jyKnzHMu4yPHTF9l7pIate0rYtCOfxF1FJO8rI2l3sXq8cXueOt939Jzm+sxLHD15ntSj1ew5UEbKniK2pGSwePl2vAOWqxWr6frGTJlkgM7EaehMnIqOzgx09GZhbO5E1JItnMw9rwAoflM6KzekK/AQ+JCuj1VbM1XaVcSqg/hGJSMgErHqkFI+ouIPE736CHGbs1i+MUMdVRrWwTOs3ZapJmlvkSptlPUxWcESP4iAyKGsyyoAQABE1swEQAQ+RAl5ragoQ6kcx07uZV9qIiFR7gRHOuMVbMr2fatJ2b2NNWsTCAn1Z/mKaGXUVuV/K8PZlLySXUe2sGx9JNe+v8T9X++TuH0LkUtC8V9oSdwGP5atCaagLANRDO49+JUff23h/KU7rP9/SHsLsKrytW38fN9bZ86EM45dqIBS0hLS3d3d3d0hiIBgi9iF3d1Jh7SKiYE1to6Bef+v59kshplz3vf6/t93ruu5fmtv1l7A3njmd6+7Vq/DvIVlOHhkN86eO4mG+hYcOXQejQ2XcfXqfRw6dhxzSguQV5yOwChP5BSl4taD67j3+D6aO9qwuLICRWWzsWLjXBSURiJ/TgziE30QFWUHd2dNlMyJQk6aD3LS3bGmMhM3rjaxVpf+Q0GFgncfPEZtw0U8ffYa1TUNWL12Fa5e78G79/24cfMum9Br65qx79BBnD5/Dhc72vHkxWu8/fAN9B+Ldx8/4eHTl3jw8iO6el+w96O7942Irbj9iaNviQG5dPsrT+dtMqcP3MG/9xGX+gaieO9/RXffV3Td+4LOu5/ZA9J59xP3d5CZXTCxCxKry9RqTvIuoXjw3qc/xfIK5/11FUDJUAnW/4kU6/8FgAwFI//qmBgQZj5uiJgY+n35fbrZLzK/kwH+xgeWZF2//Q53brzGw45HeHz+Ou5sr8Pdsu14GJ6PJ84x6LMIwAMTPzwx9WXW45mpNx7ru+GlsQgwvNd3w1tdF7zQcsBjLTv06drhno4tHmjb4dEsWzzUtOF5MssOz7Qd8ELXiVkMYjKI0WA2Q8eRz32gYY0+NUvcVTXHLWVj9Mjpok18JlomK+OylBb61CzwaJYN7qtb4oWuI94au6Pf3JuHgAiBj6/W/vhiHcBsDMm/SK5F3hRa/6dh/wp5WAaGvCf/asgwT0PghgHOAHihFC+WfxEwYXAiYlu++qSA5ptvKg8neQlpXpToFZAxMHRMcjHyqJDHJBNfmTERybgouYtGBEryREAlmqJ7C4CYQjauf4kuFJUlUsFi+kIgdylQUIln6WU45RWBOWpG8JNUguN0JVGamay2KN1MzoA7XqjfZdYkOSj8KoYZP42C5H/+AJVR46A5WRz6sjKwUleDs6E+gh3tEe/riZyoMCzITsfasmJsX74Ehzauxam921F9ZB+aTx1m6VZ37RlcaTiPnqY/DwGWzprj3GBOHR71x3ex+ZxieCkBq+5oFU7trsSZvau5XHFlUTGM5NSgJ6UM7clyUBgxEQq/jIfMsFGYMWI0Tm1bg47z+zlql+Vgpw+g+fShPwEQkogRA3K55hwWZGbBVlUEQFw0LLnvhrp1LOV1GIDoislDfawkFEZOGuwB8bcxYwBCpYd1J3bwEAsiMCAkwRIxPAc4+njfhrUwVlUfACDTuWdj2vARzICM/+E/UDl/Dnovt3HbOfk8uPm8jfo/RACEonTJOE4goKO2FiZqmiy/ohQp6tKQGTkOk77/ERuXLMTN9iYQu9HZcgbtLaJWdPKAEPvBMqwWkReEZFpdTbUsrTqydccgAFGaIDkowZIePgbjv/8BdsaGuNTcxD0gzfU1aKqr5mATBiF1xHwMpGDVXmDvRkvNeTTWnMGli81ICY+DlvRM6MiqQ3WSLBTGTmMAJjtKjH9uVQlJnNqzE5eaatBKDej1ohkKQNhfcrEB/R/e4cs3Ecsh9Fh8+tQvAh9fqE38I/dSUTcVSbOEku+3v3/Gpe5r2L1tL/Iy8+Hn4gNLPRNoyihBVVIKqlMkYaykAjcjE7gYGPEa7ujCMqoIJ1cEWNnC10I0Uc6eyA6KwNyYBN4c5/gHItnVnaVFCQ7OvFEmAEIMSbJnEN9BJpAggBA6FoAEAQ8CIINyKzIR+0UMAgs6Ly88kQEGrcIQ0KBjuiabiAeuT9cWgAl9jc+PTEAeTVQyZsekIi0olqUzBDhEm8BYXgl0pIUkMPggEEI6/yQ/Ms5H8yT4RPCaQkDFLwoJflGI9Q5n1iTSIwghLn4IdfXn1c/OAx4WTrDRMYOtjhlMVHWhJaMq6kQRl4XyFGkoiklCfqI4VKZKQU1SFrozVGCpqQdXEysEOrgh1icE6WFxoA1rQWwaytPyUZaah9LETJQnZqE4NlkUmxsUzibyBGcPxNi7INrWFSFmdvA3tA9ic7UAACAASURBVAQlXZEpnCRV86JTsSA+E+Wx5AdJFRUEBkeDCgELAmO4DJAKAUsiU7l/QwAgAkshgACSYwkgg9KqCiOSOTpXSK7KC6GNvajMkM4VwIuo1FDkFyEgIQAOAhAkoxo6xGjQ83lBlIBF4IPAC5UgRiHNiyRY4UjxoCQs8oCIPCFJHsEsDUv0CgFNsk8Y/20QACHQIYALAhg0QwGJcI4ASITH/LqASCR7BA56XggAEQMjnEusHTErwpB3JDc8mc3z5CvJj05jwJEREs9/d5kE0qLTkB2eBDqmc2mICYx1DUKiewgS3IIRZuUBb31b+OhZwFPPHP6mDpwYF+0ditTIVMzOLcXSJRuwcdsh7DxwAftPX8Thc904Un0ZRy70sJSKzOm7j3Vjy95WrN5ay96PtdsbsWlPK6dMrdrWgEVrz2DxurOgY9rwb9nfwfHC2w91YuPOJlSuO4nisq2YXbQOmVmL4OefDCtLb5gYO8LSwg3mVp6IjM/nRKwVG45h9eYLWLrmDBZWnkLZ0mMg3wfF+9IUV+zntCtiPIj5IACSXbYTOeW7kFu2iwHI3KWHeF285jS27G9jIz0115O0asm641i9o5aLGoXm+OP1d1l+RVG8NARSKjacZiM++Vj+RtKqZ8+e4fnrt7hx+x52HNyDxWvKkZLvjwMnV2P+0mJs27YNhw8fxeZNW9DW2oLu7iZUVOYhOT0A23aux7Zde7Fz93EcOVaDHXv24tDxA6jatQbps+NRuiQPW/ZswL5jJ7B9/yG8+PAGzZdasHX/FhSWZ6BkaQJWbS7A8XP7sGPvTrR0XELnleuckrVq40rsPLgNO/Zvx+GTJ7Fjz1FcutKH5y+AI4erUThnLiJi3ZFXFIG9+6uwevViREV7I8jfDiVz0nHuxA4Uz41EQ91efOn/gCvdN9F37wlaW3vQdakPDx+8w7t34MSs89UX0H35Ep4+e4WHD1/g6tU7qK9vQ3JKGi73XEFNbT2aW9rR1/eUv/7wyVP0PX2Bxkt30N33O249A67/9gU9Dz/j+m/AjSfAtUeiRnRqRSc/yOUHQPf9b+i89wWtdz+h7fZHUf9G7zu09b5jvwNJjTpJZjTQ4yEAEGJH/jo9d78Myq8IYPx1BNZjKBMiSLAEBuSv6/9fwPHX8/8V0PifnmMZ1o1+XKG51o+rVz/h6o0v6Ln5CVdufUTXrd9x/dYr3L3yCHfPduHOmkPozVqBXu9c3DQJxkMjVzwxdMBjUyc8NHFGn6EjHhI7oe+KlzpueK7pjEcqtrinaIk7Cha4qWSMXiUT3FExxV0lE1ydoScaWV1cldXF9Rn6uKlgiNvKJrirasZggoAEgQp67oaiIa4rGPBrrsjq4KLETDSIKaJ+kgLapqnjqqIBbqgY83l07VuKRnioaY2Xhi54a+aJT5a++GYbyPOFQIhdEL45hABOYaJxDAVonMPwzSl0cOgxj0s48D/Mfwde2CA/YJYfClgGmRZPihlOxDdaKVp46FDMMMnEBKkYycUIlAxEDTMgCUpnwztFC/eHpXPxIsUGk6eEE7pCshisUAQwRft+jc3Hp/h8fEydi/6UInxMLAS1vBMQwZyVuBk3FwddIlE4yxYR8oZwl9aC7XRNmIirwGCKItRHS0BztCTkfxwFleHjIfXdMEz5z+8x+b++x6S/f49R//vfMfJ//RtG/9t/YNx//h3j/+s70fz9H5g67BfIjp8AFXEJ6M2QhbmaKlyNDRHq7IiUID/MSYzFkvxsrC4twraKxdi3diWOb9uAC/t3oOHovsFpOXkQTcdIJrYd1fs340rNGWyctwiGMuowmK4ITTEpKI+ewGldMsNGQPbXX3F8SyUDkMZTu9hoTiChiWRYXEhIEq/dfEzt6ARAFufk/gmAOKqYwGEAgBhOmwkCIGpjJKA4chLkfhmFSd/9HV7mhhxJ/H8CQFrOHsGhzethqqYJ7WnKUJ4g9ScAMu77f8eSkjzcvtI+BIA0oYt6QRiEEBNSx+zIpeZGdDU2wEpbD+LDx2D68LFcaDj95zGY+N33iPHywu3ONvZTdLZQBK/I70EAhEztNNQ1whKtRlFB4dXWFpzYuUcEkKQUoDJp+iAAkfplLAMbS21tXGpsRFs9eT2q/wRACJBwF0iD6GttFM9bex7tzbWoOXUCzibWMFbUho70TKhMlBH1jIyYCtkRkyA3ehJUJk/F0e3bGICQH0nEftB6BhepTZ1jfavR0lyHD+/fMsvxhRiPr184lpcbvr98xZdPn3lIWvyNWsr7v3BBbk11I1YsXYXosBh42LnBVMsAGtKKUJ8uA2MFVTjo6MHDyBS+JhbcbUHm8khnNyT4+CE7PBI5YZGIdvVAoJUDDwEQSkYqjqUWbOphoAQlDyQ4uSDB0Q3xTm4szUrzDeaoVopXpTvJtCmlO+J0TBtTej7dN4zvMNMxfS3DLxJpPuHI9Ke72VSIR70RcaBNLUWy0l11OqYR7rYLm136uvCccA6dPycmbZAdoWMyGKcOgApKV0oNJJ8JJSXFD05GSAJoMkMTkeofgwzyBgSRQTl2MIUpk7wDIYn8GrpGom/kIECJ96bI4UhEuQSCkpvi3UMR5RLAE+nszxtJPytneJnZw0bXBGYaetBV0oCGrDKUJGQhO0kSUhPFITNxGpQl5TFTUpHjh01n6sFBxxz+1m6IdvNHsl848iKTUBibxuBkcXYRluTMZbAyOzoFZcm5qMiag4XJOShPyMSStHwsTsphEDI3nIr+4kEr+TVoqBCQgAYNy6kiSEL0R4QufU70udBnInw29L4Lny21pxMgoa/TZ8GfWVg8e0PomgLoENgMklWJWANiN+iYZFp/AA0CIfQ8ARCWMQ3IrQTWg8CIwKAIfzsk4aMhAMJyvgHZFQEEYkVoo08rPRakV0NlWCTPErwhzJ5QYptrIOKcAhgACeAlL0wkt+K/gcA4EDClv6GsiBRmzohBy6H3j2RYgcnIDUhClm88MnxjeMirQt83xT+CJ8E7ANQvQ/+2SOZFwD+cJHm6hgjT1EbwLF2EaOsjUEsfftqGcNfUg5u2CTyNbOBn4YpQ50Ak+SchP7EQiwsqsXZBFdYt240NG49g3ZbjWLvlJDbtvIAtBxqw50Qn+0SouXzp5rM8K3Y3YOWeRlTuqseGw+3YduoKKPJ29ZbzmL94L0rKt6GwaB0SE+chIjIPIeFZCA7LRFLmfFH5YeUeBgiLVp9AWcVx5BTvRHrBFmQXV3G0b+FC6grZAfKElK08zEBkztL9LL+iMsIC+h6Vh1FccZCHjPLbD7Vz6zolWi3fdBIVG09wcz393FTUSKldZJ4n+RXFIFMq2aa9jQxWiAGhRLC/nTx1Dm/efMLNO09x5/4rdN24g0WrlyIxLwjxWV7cfE7Rt4mJoUhJCMWOLSuxZ1slFs9PxK4di9DeWYt3H96i7+FT7Np3EGdrTuPd55f4jE/MVhw6fQrHz9XhVHUXHr8ELvf24cnb91i9eReDkqodq9F1pY5BS2pmBg6fPI5rt2+hbEkZ1m1Zh3ONDWhou4Rrt5+j6+pDrFy3GfFp8UjJC0XxoiTkFMWjdH4e7t67jpq64wgKsUNaRhBKSnKRnByNpubjuH//KvtKPvUDN27ewYXqWly9cQ9fqfAIwNvf+0X0+NfPbBT8/En0H4lrVyn2dwMeP3mEl69f4EP/J9y5+wD1DS0c4VtbX4NNmzajbN5CLFu6AhvWb8bOHXuxf99hHD92hhO8GurbcLG5B11dvbja8wDXbz1D7903uHv/HfoefsSdRx9x9/En3PvtC+4+/oxbD/q55O/6vQ+gGfSC3PnIzAfF6lKxYOetDzyCGX3oOpT9EJgPYRUYEAIOBD7+CiD+Xx//T2DjX32NTOrk96Dkqys979Bz9T16b3zCrevvcKf7JR61P8LD4124vWofrqUtQI9bLG6Y+OKRnjue6jjjvg4xGTYiRkPLBn0aViL5k5o1HqhY4PoMA7RJaqBeciZaZGahXU4Hl2R1cW2aFq6Ia6B96kwGEcRgtEuo8XRIqqNzmsbgdE3XZHBBYIOmfboGWqepo0ViJhonK6B+0gw0iMnjooQK2qbNRIu4MjMi3VKz0COjw2DniY79AAjxwkdrkV+EfCXfbIMAu2CerzYiHwqBkq/2wX8aAikMVAYAyiA4+cvzDF4cRcCFTPZCapewkjl+6MCVYoj/mG+uMaChiGGeIcyJ0IEyyJwQIBlI+WJ5F5nquYAxjSOA+4NSuevkfUgqvkRloz8kDR8DU7isUcSiZOLLQDGi0EfSH5OPL7FzAErVyliC/swluJ1YitNBKVjt4I90DVMESCrB9ufx0Puv4dD6eSwUfxwBhZ9GQubH4ZD47idM+/EXNiiL/zAcU/7xM8/U738BPZ764whM+eFXjP/Hz5jw3TCM//s/MOHv/2CQMubf/5MBiwi0/BeX+kn8/AtkRo2G0sRJ3ONhoqQMe20d+FvbIM7DC9mh4ZiXkIyFmRnYMG8+CiLTYa6oD0OpmdCYNB0qY8QYGEgNGwml8RNxpGoleppOs9SraaD9nBgQigRmqddZUXRu7fHd6Dx3CsvyZ8Nupi5LsIgBEQCIlYIujCVnQm+yAjTGSEJplBiXbYr94zt4GOuJIokppevEDpZgDWVA/vC4HGAT/JGtGxmAaEkqQWWitEiCNcCAjPnu3zG/IBt3ejr+CYB0CHG8rQ0iVqS5EVcutsDewBQSv46F9IiJmPbLGEz9/ldM/2UEtKZLofbIQZZhdVMMb+MfAITYDwGAUFkhmdA7GqrZ23Fm7wGYqc8CSbCUJ04bIsESARCTmWrorKtDW23NEABCPSD1gzG8rdSIPsCEEADpam/GhhXLORLWTEWXE8BmTpRlAKI4UoIByIwxYlCcKIYDVZsYgLRUE/txhqVX5CEh8EGpWCTpIrN7/9vf8e2bCHgI0quPH/pFwIMqrr4BHz98wa3rfdix4wDy84oR4hsKawMLaCmqQW26PEusTJXUYKM+C54GJvA1NoOfiTnCrB242ZsACCVYZQRHIDMkEmkBwcyExHv5gzZJ8V6BiHXz4+czfOmOrRfSvfyQ5eOHdDJbu3pwjGuKdyBvXimiVQAJtCll2UoQyXVEhXdCHwQ9FsW7RvLmVgAqtJn98+tFhmgCGfQ8jQA46PrCHXk6pg0xDR3T3ezCiFTe9NEmlDshyARPm1LyotAGMjB2cOgxAZX04DiOEaYoYTrOCkviIdBC7Eg6mekD4wavQ8d0bbpmPPVRDBjsaaVNJ4EGYdNJxxQ/HOspSvEKc/VFsJMX/Gxd4WXpDA9zRzgaWnMnioGSFrTl1KAmOQNKk6WgOEESyvTvX0wKalNloSujAmNFTWZc3EztEeLsO9C9EsaemKLYVFSVL8PeyvXYXbEW2xevxMZ5S7B27gJU5pdgSVYhFqbnozg+E3PjMlAYk4H8yFQOESAfBA35eZJ9RN4eAiAEMGjomD4Deq/nRqbykJSL5VzhCSz9IolXpl84sgMiRYWFAx4SYkMIiAgsBwEQYkMIZNAIoER4jlgQGkq+oiEww98rkkoPRcwYSfKIVSN2jYINBGO6ENlLAETwfAhARAAnAiih5wmMEABLcPPn5C8y4AsAJDc0GTkhSSIQGhjHnzeBkVx6zwaig+kxMTgFQYmYHZiAdI9wNu+TgZ+uSQCcUtQIcLCvKiAMKX6BCLV3gpeJOfzNLBFkZopAY0OOefbR1Yb3LE0EGejDX1sXPppaCNI2QOAsQ54gLVME61ogzMAW4YYOCDKyR6C1O4KdfRHmGYxEAkVJuSifu4zjtZcs3IR16w9w78n2PRewY281tu6twZ4jzThWfZVTvPYcbsOKdcexcOluzJ1XhdmFq1Batglli7ZizjxqXq9CdvFazF9zCFTiuHZXHSjdKrOoCtFpSxGWUI6YtEXIKFqPkmV7sYiutfYYylYfwbxVh1G25jhKVx1lQFK26hiDEwIoJKVau6MGa3dcgFC4uGzDUSzfchortp3l70P+lT2nLuPAuWssP9t3pgdV+xqwZN1RnvkrD+Bvj5+95MSNN5++4s7jpzh07hxKl5fjVNN+bD9SidT8cGTNDkNcki3mFvtg0YIwZKTYo2R2ME4d3oQHfffx9s1XvH37DTdv3seN3j68evsOLz++BvWG33/6FSvXH8GeYzW4//Id7r/8He8B3Hz0HNXNrVi2fDFWrFiE/PxcxMfHormjFkdO70RCViDCEtxRVlmIpWsrcORsHRo7bqGp6wZO19cha14KAuLckZKVgCPHD+DOvctobjuCDdtyEJtsi9LyLMwrK0R0fAA3nx88dASUkLV4RQkK56Wj7VI9rl6/DDIJ9vd/wqfP77npXPQfEIIlwN27fbj/4Db6P/4uWvvpHOBW7x0cPX4I+/dsRsPR3UjwskWcuyWiXcyQ4GmJKGdjfpzkbYsUP0dkBLkjJ8IfBTHhmJuYgAWZ2VheWIRVZUuwbnkVqtbvxe6dx3H0cDVOnbmImtoraGzrRWvXA3Rdf45LN1+z96On7yOuPvqGa4+Ba78R4wJ+fP3hN9Bce/AVPX1kdv80mI5FwIRAhbBSEzqNAET+yoD834IS4Tr/CmT8d8+Jkq7egIz7DKAGUrNu3nyPWx1PcP/8TVxbdghXEpbiil08eg388VDXDY917HBX2wi31I3Qq2iBu/K2uCdvhXvyFrirYIbbqma4PtMIXcq6aJBRwTkxaZyfMB0NU4ilmImLkmqom6qC8xPl0TBZCU1TlNE8VQUt4qq80uPGyUrMbNRNlEfthBk4P1YG58ZIo3q8HL+mYaoy6iYpoHqcNOrHy6Jx4gy0TFbkuThFiYFNp4Q6OsTVmFkh1uXeTAuQxIv8JGRwJwDykXwhFnRM3hNPHpJrEVPy2coPn9kgTyb5AHyxC/ynIQAzdAbBzF8AzBeHYNAIccJCjDAcI8DjFAE4/QFOBCZFACKClItSvMhzQj4TKmP84BuP937x+OQzUMzoSV6WARbFOwmgYe+JKO2Lu0lCKIkrHd/80wC/TMAvh+Vd5D35HJrBYOVjdDb6I7JERvfYUlG0b+oivE9fgBtxeTjuG4YcNW1YjZsExR9+htJPIzDjp1+57V562HCI//gzJIcNh8SPvw4OA5IffmUAIvbTCJYHif/0x9clfxrBxmYyNwtDrxk6wjnU7aE+cRoMpivDVEYD1spasFHRh42yCWyUzGAspc4SLCpMVBgxnk3TEj/9gtmx4aiqKMeONctxdAf5R7aj5shuBh8kyeqoPYz2miPsJ7nRVIfKwjmwV9MbBCDEftAQADGZpgb9KYoMQJRHTx4EIG6GOug4dwzNJ6i5fTuDEErAIhBCJnoh0YtihQkEHd22iQHILAnFfwIgo//+b5iXl/EHAGlvRmebiAEhAELT2fYHALna1spmX8kR40AyJmI/pv84CtN+/pUBXUXhbNzqaEZ73SlcaqnmyF1iQERxvH+kYHUOMCBkQq8+dBSWs3Q4hldxvAQzIGRCJwZE7PsfYaCkjM6aGgYgrXVkOKcYXiojbGAPSH01gQWK561lGW59zVkGIHlpKTBUmQULFT1oT1OB5hQFKI+eBqVRkgxyCIDMGDcBezes5/jg5gsn0VR3mpkPAYBQEhZ5S6iM8MPvb/4JgPAdrm/Aq6cv0VjThFWV65AUnwVHR2/oaZtBWUqRgYfFLD046pnA1dAYfqaW8DY0QYi5NU+YpS0nWoVa2cPfwg5B1o6IdPNBsl8ossJoMx3MpYIx7j5I8A5CpIs3Er0CkOEfiqzAEMwOi0RBSBhyA6gMzhcpngFI9PDjjSlt/kmuIoAEKrAjXb0ImBAzQuwHbWYJUIiYEAIRBeEpmB2WzOyFIN+ijSXJsugxHZPcirwfJLUSfCP0dTqmoesURaWznyA/OJE1+XRXm+Q3VEzH8b8DvSQCACHjOk9QDHdJkDk9lu6ok0clJI4nLTSeH6fTzxBKbEk8Mx1CTwVFtRJDQo+JcaGh6yf5iO52U0cFmeiTfOkufSinhZH0jO7aC3fuqduCelISfcM4XpgkWWSgj/H0R4ijOwJsnRHm7Mmrq5EFbLSNYayiBQNlTSiLy0BVQh7yk6QYrKiKy3JppK2OEbwt7BDu4oXcqASUpGRhSV4RlheWYk3JYmxetBIbFlZia8VabF66FhvKK7FxwTKsLVnIIGVZThHmp+aiPCWHwYbASBErQiCCWA4yjc9PyGFQQOwGGd5LYkguFj8IQAiEEBgh/wSdQ68V/B0EOghsCEBjKDARWBIBgNBKkiiSd9FnTWBV+Ozp/aRENSq+pM4Zeu+p+JImxS+K43mHRvDS50PP0yocU5gBdYWQAT3Uzg0JnoGDkkFKySKmJCcwAblBicgOiEeWPxUsEmgR/Y3R+xLt5sv/duga9O8qzN4V5KOKcfZEuJ0L/1uhEABqrI+ydkaIqTWCjSwRbGDOq6+xCTz1DeChpw9ffUN4aGnBV1cPfjraDER89XQYnPgb6oMmwNwYYbaWCLazRoiFORdYJplaIc7UmkMNYsztEG9Hvi1PxDj5I9EzHKkBiciOzEQJeU8KK7Bq/kZsX7MfR/fW4PDRFqxYdxhLV+zlWbx0Jyoq96Ji9QEsrNyN0mU7Ubx0B0pX7MHqnecYIOTO34zk/BWISCpHQHQBAiLyERhdhOjUhUguWIOs0ioULt2D8jVHOY1r1a46rNxRg9W76rBudwOow2T1jhpUbD4FAh0rthznxveSZTsZ6CzddAI0lNS1eucFbNhXj+3H2rDrZCe2HWoBFTMSa7Jsw3H87env7/Gq/zObyJ+/6cfb98DdvpfYf+QAlqwox4atK3DoxB50XOrGqnXrsXjFIlQ3XcD2gzuxsmo1NmxfiebOJjx5+Tua23qw89BBXLt7H7+9AH7vB24/fo3zzU148/Ud3qMfb/EFT959xMuPQHvPfew6dATHz57Emo2rUFCahrBESyRkOyKrKBorNy5DT981nL94HiXLcnGieh/qLzbi/IUa1NSdR1Z2LIoKo5Ec74SdO8pw9MhyHDqyCKtWZ+DgsUqcvlCF5Dw3uPprISjaAUFRzvAOtUFAlBNC4zxRsiAft25fx/3795n5INBBOe33H/yGqzdv4/jpc1i3aQtevf2A9x8+4uGj3/DkyRPcunULjY31uHvrJlqq6xDt64uEIHfE+tgg1tsYKX7mSPIxRYqX5eAkeJki1t0A8W40Roh3MUacsxFiHPUQ56yHBFcjJLmbINXLEhk+dsgKcEZukCfmRgWiPD4aSzNTsHp2PqpKS7Bn6TIcX7cRp7fswun9J3H+eB2aajrR2Xwd3Z23ceXyI1y7/gw3br3h9vE7j4Hr97/i5mP84TXpg8hzcvctl/513X6DzlsD7ea9lJT1Hu03qEjwPQ8ZwC9df4vua69x+dobXL3+Gj2cqPWGU6rYq0EyqlufuLiwo/cjN6l33fqMnptfcP3aZ1y/8hFXez7iyo3P6Oj9jHY69+o79NzoR+d16gF5hxs3fsfDiw9wd8NxXI8vxhVzX9w3cMRdPUv06pigR9sYPWqmuKpgimuyprgso4MuGS10y2rjirweumS10U0sxwxdZijqxRRRM2EGA4faifKonyyP2klyqJkoK5oJMxhQNE5RBp1bJzaDp3qCDM6OmYYL46VxZrQkTo+SwPlxUnwOgRYGH+PlmP2omygHYYgJaZqiOMiGEJNCzAoxISTFem3ggt+N3PDB1JO9IK8MHEHz2tCJ542RM96auA4CEQInBEaINflXI6RvkZ/kr0OMyl9HACv/Cqj8iWUhSZhzuChaeCBemH0n7qIixm/u0UO8JQmAx8AIEi6SbZGMa0iiF0m4uA+FoocHhkobv/qlMhghQDI4A2b4ryHZoKHmdooD5hjghLlAaimQtQD3Y7NxwN4LydLysPx1FGb9MhLqoydAfcxkqI0SZxP4jF8nQ3r4BL4jLz1iLKYPHw3JX3/FtBEjIDVilKjzYtivEB82BpK/jMO0nydg2k/jIfXDOEh/Pxqy34+B/E9j2cshP0KMjdDKU+WgLqMKA0V9mM80h42WFexmWcFGzZQZECoj1JoiD5XR4uxVkf15NKR+HIFp3/+M6T/8ghkjxmDmhMnQkZaFpZoGPIwtEO7kjozgKBTFp4HkGutKl3DcpKuuFRw1TOCkaQpbVQMec7lZMJPVhIH4DGhPkoLCiLGQHzkGU3/8AU76s9gD0nruMEu6GohVObcbdWd3of7sLjSco2QvUe8I9ZAQELLS0uaUKZUJ06A4Spxjbtnk/R//C6VZiei91Mi+je72GnR3NKC9o5HLaNvaatHV3vgHA9LaBj8nN0wbPQlyY6ZA6tcJEP9hFAM6YqNMVVXRXVODK0016Ki7wD6P7qYGTpnqahIBEiojZFDSKCo3JABio2sEremKUJ4kDbkRU1gmJjd8IsT/8TP05eTRdv482htIXnUBDTXn0XmxaTCSt6G+mv//mv4/m6alrg61J84gwN4d1mqGMFPQgcE0dcwSU8TMsVJQGikyus8YM5GlepsqK0BG+5ba02isFRnQWxurB+VXlK5FAOT9m5f49vUjvpHkiqJ3v4KVAbt3H8bcovmIDI6Fg6ktpzJpSyvASF4FDgbG8LS0QbCDCwLtnJAdEcPm50SfQDaVk9wq2NaBh3wfwbb2CHNwQoq/H7LCwnmjmhOdzJvVgrgUpAeF899Rgpcv+0BK4pJQEpOI0tgkjpxNdPHk2FlKyKKNFQOLUEoAEnk/aNNKd81ps0hDTAetQ+U5gu+ANpZ0PrEcwgaTAAaBDroeeUEEAzo9T8/R9Qj0EOCh11LEK8e9hiayrIg2h5SYRHfDiZWgTSd1QxD7QSttVmkDSklbBBSIBaFzmA0ZOIcABZ0vbFbpNcImlza6dC59jZ6jTSyBDbobT5vioZ4X+pkFIMWJX4HRDH74Gen/gQAAIABJREFUNVzgKPrZ+GcYkOoIvplEryAGL2n+4RAdh/P1E6h53iuY5V6hjj7wsaa4YWtYaRtAT3EmKN1spoQMlKdM59ABFfFpmCkpBW05BVhoasPZ2Aw+NvaI9vbjklICKRX5xdhQtgzbl67B7soNPLsqNmJPZRU2L1iFqvkrsbJwEeYlz8aC9CIszJiL2REZzBAURKaxDI5+T5ZE+UXy502Ag8zk+WQu94tCXgAVFMYjxycS+f4xyPWNQo5PNLK8o5DnH4/8gASePL9YiCaaz830DENpRCrmEuNCfy8EZLlRnVKxIpHuGwEyqFNCFsX0kr+CfBap3hEMjAUGhMAEsR/ElhBrQuwHfcYEAGO8gxHjEYxwZz9e44kJCUlEQXQGs185YcmDEj16HUmr6G+LrhPr7IMoB0/uiQmzdkKohS0iLO0RYWmHBAdXxNk5I8rKHsHGFvDXN4Gfvgl89Yzho28MP0NT+NBjA9OBY2N4auvCW1cfvroG8NLS5TXQ0ASBxqbwNzRGgLE5Qi1sEGZph2AzK0RY2SDCygphFhYINTdHuKU1x2ZH29rzKsRDU0R0nL1IRplM/4bdfBDv4s03IciLROB7dlwWSrKKMD9vAcpnL8biktVYvqQKSxZtQeWqPdi2hyJzj6JgwWakl6xHQEIJfGPyeXyiZ8M3pgDu4XnwjJyNoKRyVGw5i92nr3CvCXWb0Kzf08g+j8ot55kpKV99kMFNacUulK/Yi8WrD2Pp2qNYsf4E1m4+i3VbzvGs2nqW2Y+qQ83YcuQiNhxsxMpdF/C3s/VN6Oi5hXuPnuPZq8+4++A1mtuuoff+fdx+cBcv3j3Hq/dv8Pz9O5yubcCWfXtx/X4fzjTWYtv+fdiwfSfmL1mOi11dmL90IUoWzcbeo9vQdbMbD18+w6OXb1B7sQ1NXa14+/UTHr/uR0NbL7eH3374Ht03+3ChpRWbd+/F4pWrsePAYZyrb0N1cw8u3XiOK6T/f/QOTW1d2LpjE/JnJyAjzRfrVqWgtMgdG9aHoWJpILZWzcHcgggkJlqjsjIBh44tw8W2o9h7YCsSkuJx7NRJ7D6wC5t3V6B4YSb2HNiPTVXb8duTZ2wMpJIoymn/+OkLp2+R4fzQsZN49up3HDhyHJ1dl9g0+PLlS7x69QoXLzajp7sLZ48cR0JQEGL8nBHjbY2kAAskepswAEn2tECShzloJQAS72mEJE9jpHibi4CJhxXSvK2Q7mWFNE9LpLibI9nNbGAskOxmgSQ3KyS7WyPZ3QaJrlaId7ZAnJM5rwku9Bp7pHk6ItPHDdl+HsgN8UdRdDjmpyRgaVYWVhbNwdrSMmxeVoG96zbiYNV2nN13GHXHz6GtthWtF2+irfM+Oq8+5YQpjsWliOC+zyDvyqWH39D9COh6BLQ/Ai4+BJr6vqDh3lc03/6EdpJP3SDp1Fv09PyOy1feoLvnDdqvv0Lrzddo7X2FlpsvcLH3GS7dfY1Ld16g68YTdN18jJ47r9HT+wnd19/j8q03uH31CW4db0JrQSWaHWPQpe2BXi1X3NGww3V1S1xWNUaXkgE6ZujioowmWqapoWmqCsuh2qZrMLPBjMbAc3RM4IPYC5oL42RBwIKABA2BC/o6gQkCHwRQBGBCXyMAQkMARAAjdA4NMSF8vXHSzILUTpBlGdZQ8NEhRVIuNVyR1WJD+nN9J7wxdGVT+u+GrnimZYdHaub4TcMST7Vt8ELPnsEIgxBj90FGhNgRIRJYYE4oDphGeJ5ig/86nyz9IMx/B1SE+GFa2Y8yIAkbKvciWdc/SbiodJGGooQHZFu0fnWL4bSuoYlcfOwlYkiE2GCRdEuIGyZ/CcUQp7IRfqghXgAonwJSuRH+Y3AmPoWQ0T0HXyLz8D5hDr7kLMLH3CXoDs1AhZEDAiQVoDdhKtTGi0Zr/DToTpDhoQQt7UkynKRFG3e18ZMZCKhMnAylcZNBd71lqbtj9CQojJsC+bGTIDtqPKR+HQOZkRMgN1YMShOnQV1cnu+am8jrwkrZBA5qFjx2lNaloAszKXUYiiuzQVyZoniHj+WRHT4KMr+MxPRffuVV7pcxUBkpBvWx4tCbMgPmchqwUdKDg7Ih3DTM4THLEk6qxvDRtoOHhhUc5A3homwK+xkGMJNUg/5kBf5d1MZMZaZF4vthMFFQYu/KsS0bcXLPZpw7uIPLDinpq6PmJHeEUOt8e/VpdNScQc2hQ7DT1oe2pAI0xWQgP3wyZIaNgQwV/f37vyE/Lhy9nY3obDrLHg3yPlC3BsmYyAfScbEGlzoa0N3SiMutzfB3doXcBDJxT2C2iZgKYqRIhkU9JcXpKbjZ3sCRvG11IqkVmc6JESFvCA3JsWjDT1G8TWfOwFpHH7Omz4C6uBzkR0+B1C/jIfXTaJbXzZomhfpTJ8Dm8jrqGKnjlnOO3R0wpLdcbEB1zVnU1dWgo7kZezdvgbWWAWzUjWCuqAvuVBGjRDERAKHvQZ+99Kgx2LBk8Z8ACMuw6s+L+kQG4n0JgLx7/QL49olzdMlgTrNj5z44O3nBwtQGKnKq7COg0j0HbQMRqHB25SSrcGdX0MyOTkBxYhpyI2L5zmykkwdC7VwQ7+mDrJBwllvFuoukf8VJKciLTUZ5zhxUzi1HRUEJJ0mRDCsrOBJFsclYmJoJAiFFkXE82QHhfFc3yz9MlBBEPRAsgRIBDgIGDDjYByKSTzFgGPADCJ4ASk0iA7Nwl13EiiQx6CAAQpt3Yj5oYysAETqmaxNgobUoKnWw8I6kQaUxGQx+aFNKm0NiGYQ75ALIINDAd8IDRRHAAsggEPCvhr5O5w8d4TV0LYGZIeBBMwg0BlgaQSpEz9O5FCssRArTSkCIIoUFoEIgi45JDkXgg6RRFAlL7wcNXYdBCoEe+h1CRF0qSX7h3DAf7xMkYlGcPeFv5wI3U2s4GpjBapY+jJQ1oC2rxABFQWwqZMaKsVmeTPMk/dKTV4Otjgm8rZwQRaWFYQkoTs3H0oJyrCpdymtl0WKsLavEqpJlWFOyDCvmLETl7PmYn1bIsi4CJIVR6RxZS5t+YgxI1jSU6SDZEkmWcnxF7eQ5ASITOjEjuQRA/OOQHxDPa65/NIojUvizJd8KycBEoHUA2PLfGbFr8Qw8kz3DGIjQZ0+Ag6RX9LeQ6BnGKwFTekwTZueNUAdPxLgHDH6+BErocyXpniC9I38QPWYGbOD1dD0qcYxx8ka0IxVVeiLUyhmh5vY8wSZWCLew48LIcHMbTjgLMrZgoEEgItDEAv5GZn8ACwNj+OkZwpfkubp6CDIw5AnQ00egvgEfBxsacQllmJklwiysEGJmgTgHB8Ta2yPS2noAhFgyCCFgQmAkxs4BcQ5OSHRy5yEQQsOPXQg4uTLTyXIxN3/uQ6HC0GB7L/hYeSDUNQgJ5HNJnoOyOctROrcScworkFewFAnJRYiJzUdEZDZCI7IRHpkHn8BU+AVnIi5tAbburcOOI63YvL8RVdxm3swej+Wbz2LZ5jNYuP44ytcewLzV+zBv5d4BILIHC1YdFPlBtpzB6m0X2PNRsfEUyKxOj1duOccMysZ9TfgbxdzWNrXj8rUHqG24gpb263j8/HduaqV88g8A3lFrK4DGziu4dOs+Xn38hgNnTiEhOx3L1q5C1c4q7DlahQUr8hCe6IbMOVFYuKIIW/dsxZ37LzFv/hoUly9Cb99DNLZ248DR0zhdcxrVTdWovtiC9IJCrN66AeeamnG2vhtHTrfhfFMXDp46jyu9d9B55RrOX6jH7h2bUF4ajtUVIVi3xBeL5thj2Xw3lBU5YX6pJ7ZtysTK5UmoXJKNE0f34dypk1i5cjGWLpmPBw+fsHm8ta0LN2724nbfPTx8/AhfKRbx81cGHnTHisRXlFDy/MUr9N6+y76PJ0+f4+nzZ3j5+hUutrXiy7evIoPhp884tncfYvx8EeVjj1gfK8T7miLGTR9xHoYMPhLdzUAT72nCAIRACIGRZC8zJHuYI8lNBDQIbNCkupohzc0c6R5myPA0R6qbEU+auzEyPE2R6WWKLG8znjxvU+S6G6DAXR+FHkYocDdEvqs+cp11keOsz5PuqIdUex1kuxgjyVoLCdbaKPS1RYGPDeYGuqIoPBBzI8NQFheLJakpWJGbh3VFJdhUvgCbF1dg79oqHNi8Byf3n0D16UY01neive0mOi/fRdfVxyDmpPveB/Q8/oJrj7+KJGJ9X3Ct7wtu9n3lSGE6vtT3SVR+ePMNrva+B0XpXrr0gns87l79Hb/VXMftyl28ieww88BVHTvc0XHEpZlWuKRkjUuy5rg03QSXJXTRIa6OOgk5XJgijQticmiSUAVJoqonzsD58bK8skRqsiKDBJJOEYA4N3Y6j3BMIIOAxNCh5wic0Ll0nnAuARdiThikDDAqNfRaQYI1WYFZj/bpauiS0WTQQcCjR04bd9VMGYDcV7fEcx0HvNJ3xm8a1rinZMIA5ImmFV7o2OG1viMImLw1chscAizEmJBsa+i8M/HE0KHoYKGrZOj6V4AiABJhFYAJrQKDQqyJ4E0RGBPypBAoESRc1Bwv8pJQclc0AxEqXRwEJO6xDEYE6ZYASAQfibCCmJJ/OSmAN/WjkEzrjxlkSwLT8SWIJFvZ6A/KwMegbCBqLpCyCC/jSnDMORx5WuZwV5kFKzUt7rnQFFfgbo5ZE5WgPFkRChNloT5VFuqTJKA+QRKzxKSgIy4PXQkFzJKUg6aELN99VJsmDQ0pWWhJyTNLYDBdFaYymrCS04WjshlcZlrCTUM0LqomsFfQh4W0BozElZmdmDl6CoMPAhsEQKivQ3bkGCiMmgCSTlGKldYEWRhLqsJeyWAAeFjDW8cOPjqO8NKyh7eWPdzVreGgaMLjqGACKyldmE5Rge5YWZZhzRw5FdI/jYTkP36B8gQxKIydADUJMtrPgK2WDnytbBDj44+sqFjMTclCWWY+1pQvxKri+bDRMIA+yZAmzYDcz2KQ+Wkc5IaPx4T//DtyoyPxsKcDt7oushSr90o3bnR34OalTvR0NPJ0N9ego74WNzvbEezqCumxE6AySRzyoydi6nfDuLFeavhITP3pR0z9+SdsXLYAd7pbuYfkcks12upPoaPxDK50VHNLemvDKY75JQDSeuEC7AwMoCEpDZXJ5AGZxNIuWUrZ+vFnqIhNRu2JY+hqbkBd9RmQH4PaycnrQUCpsaEazS31qG+oRn19LdqbmlCcnc+SGFsNY1gp6jEA0RoAIMqjJKA0eioUx4oxS7aqvBQ9rbWcgkUSLE7AGgAgBDzo+9H69tXzQQDC5vOvwIvnb9B74x5iwmNhrmPEMa+Ouvpw1dFHgJk5Qm3sEWHvJCoOdHRhvXkedWOERHGfQZynH0haRYwIgZI5ccnIi6RejRgUxqdiyexSLCkox6K8YiwrLGMAQjKg9KBIbgOfE0O6+1jkhUZjTlQCiqKSB3okEpDkEcga/aH9DsRq0GOS3dAxARICIAQwyEtAIwAWYkoYnAw5RwAbgylXA2lYgkyLrkcAg+Qv9PrBUruoVAYktIFnqZN3hIgFGQAQBC5oY0mT4BUmkkf5k/xMJMkR1qEgZOhzdCywIsSk0PC5A9HCAvsheFvo9ySgRD8njZAERmCDQIgAROjn/RPYCiVTPnlfolEQTu8bmcCjmWliHw13V4hkavSeCMBHYHSIXWFmJyCSvSh0h598KHHegYj1CmBwQmuUuy+C7NzhY+sCJyMbmKkbQF9xFrRkZ0Jpiixkx0tixsTpg0OMLcVN66tow9bAEt527ojyCuFUsezwZBTEZqIsrRDL8stRWUigZMHgLMstw7LseZiXmI/iuBz2uc2OSEMGGdMHGAViKti7Qf4NMpGTt8Ynko9JqrcwJR+lcZn890TvLbEf9LfD0bxUPkg+nwHWi64l+EIIhAz16dD3ELwiobZe8DN3RKidB6gNPsYlEAkeoTxJXhFI9o5Eqi+VaJK5nYztfzAoApChRK4Ez2DEufgiwtYNEbYuiLByQpCxNYJNbEBAJNLKAfEOboiydkSwmTWzJCSHZBCib/QngBGkp8d9MLQG6Ogg1NAQIQYGPGFGRgg3NUOEmTlPpLkFIi2teCIsLBFmZg4CJ+Hm9JwNoq3tQP09NMTE0MTYUKS28yA7IwASCpjI8g5ASUQc5kUlIM7BAwFGNggwtUOEjQe/Nwy4qUGewhtCE5AenoKcmEykhqQgKSQVGdG5SInMQlJUPrJS52HNqn3Yuu00qrafxtbd1di8+wJWbj6Oig2HsbzqKJZtPIzFGw5h4boDWLT+MBauO4SyVfv4uHLrGZZ7kQxr3Z5a9ots2F2P9dvrsGlXIzbsoOjhc/jbpSvdHENbVlaJXTuPo79fdOfmwydw3Oz7z8BnAM/evseT1x/Q++Alzta1Yv+pI2jorMelm53o6GnAnAXRSM33QnKuB3LmhiE62Q9Zs9OwefsOTsnatX831lWtwe6DW7Fuy1Kk5Qdg8aosVK6fh43bVmLjzpU4fOoQ7j99jUMnq5FTUgCfCB+UVZYiNT8N5y6cx9aqNUhPdkNxrgvWLQ5GxVwvbFmZgB3rs7Cg2AdJUabIzfBCyew4HNq7E0cP7EVqWhjy8uPx/MVDPHz4EGvWrEFBQT6ycpNQuWohbty6iZev3qL/42cGH69e/47Xb94y4Kjashl1DfWi59+8xm9Pn/Dxuw/v8fb9OzYXNpw9xwAkMdgNyUEOLMEi+VWitxmzHPEeFqCJ8zBGrLsRy7DomGVYriZIdDUXjZspEt1MBxmQFHdT0KR7mPCkuRuBJt3TUDTuekhz00emmwEy3YyQ5W6MbA8T5Hia8uR6mCLP0wz5Xua8FvpYIsVOG4nWmqDjAm8LFHiYodTLCmXe1ijztEKpixkKbPWRbaaJNF0VJM1SQoz6DMSoKSFGQxVxmpqI19VDmrEFsmzske3giQLfcNbwFifkYGFOGSpLV2BrxXYc3XAMZ7fVoP5wG5pOX0VrSx86L79A97XfmTG5cbMfT259xG+ND/BgczV6kxajxzYSN3Qd0Ktphi51PTTKq6FZQQdNMiSn0kXrZG20TtHERTEVNE2URf0EadSKzUDNFEWcGS+DU2OlcHaCLM5PmoG6yYo850lCNWYaTpOMaoDJEECFAECIyRAYEQF8nBsrifPjCLRIonqCFMuySL5FEi1mSYg5IUnXJJH3o01chdmOS9KaDDquyeviuoIeelWMGIB0T1dHu7gK7s80xSMNC/TKG+KesukgA0JsyAsdB7zUdeT1ubY9aITnXuk5cacIRQLTUB+JMEO7SgiUEFARwMnQTpOhwISOReBkIB7YzAefzH3x2cKP54ulP4T5ahUwKOUSDPICQyIAEvKPEEsiABPBQ0IsiZC6hQH5Fq8eIqZE1HkiSuD6p+QtAZj4kNl9YAaYEmZMOCaY4oCzgOAsUSxwaI6oHDGuFP3J5Xiatxx3lm9D684DOLz3IFZt2YGSirXIK1yIzNRihAUlIMgrEt52AXA1cYe9jj2s1CxgoqgHfdlZ0JRW4aFkIk0pZY6qNZLShPUMPTgomcJR3RIOGlZw1rTkcdW0AsflzjSCtaIuzKRnwniaMvSnykFHTBoaEyUGmRmNidOgOlESGlNkuTfEZMYsWKsawkHTDM7a1nDVtYWbrgOcZtnw93HXsYe7lh3sVcxgp2AMa1ldWEzXgP54OaiPFIfq8MlQHjEJisMncOwvAR6SUcn8Op4ZHaXx00EgzEBWAxbKhiwXs5ipzyyAsdwsBlW0CVcdKcnlicSCTP3uR+jJyiHR3xcZkWGYX5CPlfPnY+uqVTi8fSfOHjqAprOn0Xz2LAOFa82tSAgIhrKYJJTHi0N2xASWc5FUSuL7XyA9cjQm/zgMUmPGYH5eNq61kXG9Bl2Np3k6m06jveEkupoHjOjUNn72DNwtLaEnpwhVkqaMmQzy4pCxX/zHYRwQcPrAPi4WrL9wCvWUVjVgEicWhAACybBamuvZG9J0/gKC3b1hp2UMAYAYsWdHARpjpaA6UgKKo8QYgEgMH44lc2YzALlYc5JZGWpCp+vTNNVf4OvT+vrFb3T7Cvj2hb0glHhF//vyCVixZDlsDU0ZBIbb2yPW0QEhZmYIMjVnKUawpQ3CbOyR4u0P6vDIDYthMEIa9dSAcPZ2xHr4c2fG3KQM7s0oTcnFksJ5qChaiMX581CWOYebyemuemlyFkqSMlEQRaxEAsjkXJKQwclLC9MLUJ6Sx63Z1H5NzdgUBUslddSWTccEDGgVPCBzo1P4mDbXtLEmszp7QwYK6mhTOXsAkNAxsQCC/4M26ALzQefQhp6YFAY+A63aApNCQIC8AaK72CJ5FQEOYkJoJdBA66BZ3Ic2mVGize9AYR1tWmkTSyNsVmml84SNLW1q6S674OkgUESb4qEARAAhBEQIaAj+BV5D/ogr5t93IA2M5GT0npLMiN5L6vcQQBa/r2EiPwS9DwTG6NpDv4+QFkUsCQOUAS8KsyXBMfx70++eGkgRxFGg3pNgZz/42XnC394LQU4+3IPia+sOihumPhQ7PQtQm7ylliF7UCjsQJH6UCZR1PD0wZkpIQ9DJS3YaJvCxdgWPtauLGkig//smHQUJ+VifsYcniW5pViUXczPzU3MAc2c+CwURKcjLyKFPRxCohkBv6KYTJQm5LKBnv4uBOaJPiPya9DQZ0Ofk2A4J3BDnyUNHdO5AgChzy/WOQCh1m6IcfBBggsVLoYy8CEPEYENAh0ERGhS/KLZ9yO8nlb6fsSE0MQ6+yHS3gtxzj48UTYu4LF2RKydC0i6SDHKQaZWojG3EUmv9Azhr2MAP219+Grp8RpsYMJAg8AGsx7EfBiYINTIDOEmFogyt0a0hQ1iyNtlbvWnYXaEGJKBIfBBQCTamlbRxBMD4ujGICTNwwvxjs7I9PRBWVQsliSmoTQiFsTa+OkZM3gi4BTv6IlUd39k+oXykAeMYrjJuE9yN3qvcsNTkBeZgdyYHKRHZiAzLh+5KXNRmL0AZSWrQab4JYursKJyB6d3bdl6Eus3HsWadYdQuWY/lq/eh+XrDmHFhiMMUCo3H8OKbaexZtd5rN9bx83v63fVcQTvmi3VDEL+tnbVYo4tvNx9Fb037nMk75s3b/DkyTM8e/oar16/x9u3X3C77yFu3r6P67fuo/FiOxZWFKOgNANbd2/Alt1rEJ7gCJ9wffhF6rHnIi7FA7OLYxAUZYoFyxOwZXcZcgrDEJ/mjtWbChGf5oq58+IQGumEhYsKcP7CKezbdwBnLzTj3IVWnKpuxLFz1ajasxs7Dh7AviNHsGTZQuzcUYnykihkJ9sgNcYY8wp8sWJhLNISLZESb474WHOsWJaGO7fasGHtAsQlusDbzxB3+roA9OPAgX3IyclCclo89u7fhfsPH6Dv/mMGFv0fvzL7QV0gd+7dRmNzAw4c2o/7D/vw9v3vuHX7Jk6cOonO7i6OWaQXnT58EFE+nojxc0SMtyUi3fVZfsWSK1czEfhwN0eshyniBlkQYkNMEO9hxmyISJ4leo7AySBAcTNCopsxD/lDkj1EoCTVwww0KZ4WDHISvayQ5GGJRHcLHjrmr3kSq2KGJFdTpLtb8KS4GiPN3RTZ5DVxs4Kzmhzc1ZXhqakKH3VVeKjKw11BFm7yMvCUl4WHrCw85eR53KUV4DxdDvbiMrCaOB3W46fAdvw42I0dDYuxI2EyejQMxoyC4ZhxMBkvBrNJEjCXlIX1DGU4qGnBS9sQEQaWKLTxwtagFDTGl+BGeBGuOSbikoEPrmg44LKqKbpmaKFdeiZPi6QSGsVVcE5cEWemiua8mAKaxs5A42hZXJggh9PjZXB0pASOj57GIOTE6Gk4M14K1ZNn4OzY6Qw8To4Ux6lREiIQMnY6Aw4CG8SYnBv3Z1mWCIxMZ+BBIIQACLEf7A+ZKAeSWxH4aJyogKZJimidrIJ2CdVBAHJ1hg5uKOrjppIBCIiQDKtxghxapyihV0EftxUNcEteDw/UzPBA1RwPZ1rgsboVsyLEjNDQY5onmjZ4OsuW5VoMSnQcmEWhfpGXetRV4sSMCnlLhg4xJ//dEKMiYlWoZFE07008QEPeFJqPpt48/bQOBScDTInAklCr+1e70MH5Yh86yJIIsi1aiS0RQMnQ9YtrNGhIuiWwJQRKBIbkq0cCRwNTG/yf/CTsLSGWRMSgkLfkc2AqKGnrQ0g6+kMz8ImKEiOK8DlxEfrnbsDnqtPor7uCN9cf40HfC1y//wpXHr5Dx+03uNjzHE3tj1DfeBcXzl7D0cPN2Lf7AjZvPIjVK7dhwbwVmJNbjoyk2UgMS0O4TywCnEPhZe8PVysv2Bs5w1rXDhZalrBQN4ORkgjA6EmrQXeaKrQllKErrgw9SWVmGoyl1Ni8biSrAQIeFkp6sFUzZvDhqmsNDwMHeBo6wlPPET6GLnDXsoGnlg0zLY5KxnAis7ucHsynqcF4qjK0J0iLzOgjJjEIIcmX/K/juKBQYSTJyySgMVkeBtLqsFQ2hL26JQMbZx072KiawULRCEbTZkF9vAwDEMXhkyA7bDyIZRD7+08Y91/fYcJ334OazaVGT2TTrL6COux0zTkNiDY7lOYS7RXCUaQUa6s6QYb9GnLDxSA9bBwkvye/zWhIDBuFKb+MgNiwn+Fnb4MdqypwpekCbrTV41p7HW/2uxrPsUeko/oc2s+dh5uZJdSnSkOFNk2jxfjnop9NathwKE8Sw6k9u0VFhPXEfJxF7bkTaGu4gJbas2ilUsJ68oZU42JjAw5u2wVbPVM4aJnBVs2IGRBRaMAAABk1lQGI/JjxEB/2M8qyM/hnaqk+geaaEwxCmmtOgQzoQsM6MS4vnz36CwD5hs8fvzAm2bhiNTytbBHm5IIwG1vE2trxJoWkF6wDt7ZnIBLbQ5TQAAAgAElEQVRl74JYJ3fEuHoj3MENcZ4B7AkqTc1GalAEEnyDkRIYzsfUnZEeEY/8+EwsyClmuU0UyTA8Ajn+dV5KLsrTRFOSlA16XJyYhaL4DCzLnYe8MBHYoKhXYQiEkE6f2rKHDjEnBDoIgNCdfDKq813+gZZs2rgL8i3aRAsMiMB80IabQAgxKcyohCWxEVq4HgEQep423gRCSDJFIIRWMnsLQ48ZgAwYwgVpDm0maYMqbFjpmDapfwUg9Fi4o07H9LMKLAf9DsIQQOJCv4EkLwIKAhAR5FT0u9Fr6XkCU5wYFRzD719BcCwDu+KIJI7PpfeU/C6UCEVyM+F9YB9NqOh5krTRtSjqmAARHdNnRJtzkkbNjkgdZHGow0LkdSFfTBRi3MhXEsgmbnqvYj1DEOcVimj3IAYRlORFfxshDp4Ic/IGJXqRB8rXxgVelo5wNLCApaYBTGfqwEBRA7OklVjWpSg2nXtR5CdKgszyGtMVoDtjJiw09GGvZ8ZAxdPCCdS1kkLys+h0zEnMxdzkfJRlFGFeagFPaUo+5qXO5r89kq4Rg8RhAlRAONB4zp8HFQ1SfPKQskIBeAifsfA42tEP4dbuiHf0HQQg5CchNoWYD2ZBCGQQ0OTAARGgoc+ffCD0PeiYgGiMky8i7EjS5Ikoew9mQcIsHBBj64pIKydEkxfE1onlWcSQRNm78Tnk4wg2sUSgkQW8dYzgMUsfPrrG8NUzGTz20zcFDT1HK7EqYeY2PEMBCIEOKrEU1mBjM0RYWDMAibd34i6fWFsnBh6prl5Io9AJZ3ckuHkixz8YBSERPPlBYfyzhpjbMFgiX0u8iycSXL2Q7OGPnMAIpHkHIdbJE5SGR71B9O+Q/ybpBkRMJvJiMpAVkYb0sDRkRWYjN342cmJnM0uSFZuPgpRiFGcuQHn+MpTnL0dR9mKU5FdgcfkGLF2yGRXLd2JD1VFs2X0OW/ecx5b9tdh7ohXbDzVh/c7zWFl1GhXrj+P/Y+wtoKs8067/Wev/vTPvzBSH4JBAIBAIHuLu7smJu7s7BLeWMoVSWqSFAm1xd/e4BysUDa4tLvu/9nXypGln3vf7uta17uc850SOhN6/Z+99XX/ZtWM9tm5ah5MnjuD+3Xt4/uwJXr74FWwjyP/oYxVr0kfg+a+v8cu1Gzh97jjmfJqH5MwAhEV7ICUzCGl5Xsgs9EZojDXmfJqLTdvWYMuO1Zj3ryRMmx+K7CIVopOcUDY3GvlTgxCd5ChzRD79bBZ27diLTRt34ttV67F4yVJMnzlN1JDvN36Hr9Z+gc+Xz0BokiviMtyRPyUcpdMikJHtiNh4QwSqRiMkeCwyM6yRlmqFvEJXJCTZITsvGNm54cgtCkF+cRT8A91x8vQJCbBv2boT9x88RX3DeVy4eFUg69LlX/Ds+UsBkWe/PkdlZTmuX/8F361egcamWhkwxXbDBJbq2hpUVFWipbkRX362AKkRQUiP8kZ6mLNYsJgBoQJCEEgnfAQ4IFVlhzTCRbBNG4ioASQ10AodSx4joNIGJCp7pKvs2+FCgYwsFaHDFRn+dsgMsG/PmijB97xgR+QGOSCfNi7CisoehSHOKA1zRkmoE4pDHBHtYAS9XgzfdpNWpH3/628yK2HQPz7B4E86S3GKMYubBZZm9+4Y2qsXhvbuDZ2+faHTqwd0e/XE6N4aGMd2pb37YKJGH4zr01NqbP/umNinC4y7/RPunT9BXr+B+EnPENWTHXBZ3wXXjL1xabI76ic5oXqMLap1zFCtZYCaQRNRPXA8zmrp4ZTmKOlkdWSQLo4MGInDA0Zj38BR2DtgNPb008EuDW3s6DkEu3sPw84eg7G5U1/s7qWFo4NH4WDf4djfWxsEEBbVkKNtGRBRO2i36lDH+6vB4+TAkWDxNtfTA3XbSh08l7D5oDEyfJCtfNnxqnE4rVeED2uBDyogVZrjcKrPCIGPn8dZCoD8rGeO6xNscHOSncAHAeTOZOc/lAIgdwkkRm64b+zeXg9MOCzRU4oKiaKSUD1RioqJopoox7xPOeaE9udWfv8GKYoF7IV1ANSlwkubQLy0DcIru2ApBUiokCjWLQKJYuGibavdstXWjUtRTJgnaZ954hsvigmnwdO6xVJgROm2RRBh298/THRn619FHeFMEobYI3OAqFxZ30dmC4xwQKIMSYwsAcKmAZFz8DppEX4tW41Ha/fh3rEGXKm7gcbm+2g4/wB1F56g5tJTaarw+zyeF2i4/ps6v3T9GZqvP0HjL49QdekOyhuu42z1FZw6fR4HDlZjx/aT+PGHvfh2+SYs/nwVFs5aiql5c+Qf7ZTwDET5xiLYOQg+1t4SWnfWt4fLJFs4jbcSAGCWxF3fEd5GrvA3cYePoQsCjN0RZu4jVqxIc19EmHkh3Mgd4YZuCBhvD1c9UzCQbqk9TrpusfUvy0hzOCb0HQz9/trQ7z8cBpq6AkL2Y0zhOtFeAMTbyB2eBm7wMXCH81hr2OoYwXroROhrDMOYHgMwsnNv6SDGjl+6vQdiTH8t6PUdIu1F2bLXfIQ+7Mdbwt3IGa4GjuDzcZpkB8fxNrAZbQpTrQmY3F8X46ko9BwCnU79oN2ptzqY3r0P2CmLAwrHD9JEgIMDPi0pwfbvv8PpvbvQePoUzpeX48K5cvxS1YAYrwAYD9WDIYfEaQwWuOJwR84+oZ3t4MaNaDh3BmeO7hcw4Fp54jCqTx5H+XGqFSdw5tgJNFbXYtGM+XA1tIGfmTM8J6uVKgKIheY4tQKiMUTaGo/r3R/DunXHrLxsXKo+jcrj+wRAqk4fBAGELXjZipcqCwHk0f3b/w4g79S+3h9WrUZScBjSgkKQ5OmFZBdXJDs5Io6WDCdngZBoOwckcaPhH4iCqFiUxCWK3WpeTiG+nrkAnxdNk6F9M9JyRd3g4LspqbkoSsyWq9JLyhZgSlI2mCeYkpiFz4tmYFHxTGlooGz4aO/h8bfzvhSVgsrGnBSGwTMwIyFd1mlxhI9kcOV5rryvMCwWU6LZpjURzJLwSj+v+HPzzc06w+m8ms8NtLKR5wZfgEOZPxGTIY9XNt5UUxiEVxQBWp0UAGFgnFYpBUYkQM5WuW3KBdUL5Qo2MwHcwHKTyuIxH6ccK+e5ctPJTSyPCVIdi8qFUuwGpRQfQwDj5HjmOriyAxMhQRSMtq9T1A6+ftPjqYYkgXkbAgjhTrmfz5evi7TCbZtszmOe5/cj2PA1VABHAREClmQz4rJlA610d8oPSUZuUKJczeYVbb4utCNxeB5XqkoMmTMAzyA8Ww3zmHYu2rto6WLXrkT/EDlmlzUes6MX//bYySvQ3hVelvYykJF5FKtxk2E0YpyAyeRhY0EFxWDYeFjoGcF2kgU8LJyhsvdGtFcoklQxYvcqpgIWl4k52SVYWDQDn+ZNb8+f8H2mVY5wRThQlA+ufL/4vvGY8MDbyV5hYi/K8o1Aln+MDD9kkJ0QQgChCkLlIzuUtr0EyYHw61lKlywqK/wcpPtFIMUzBPGufoi28xALVoSVE6JtnQUsePGUABFiYSvKR4SdKyLt3RBl5yyWLAKKDJr0UiHTP1QqxUuFBDdfqTgXb3l8pK2TQAGtXPzezILQbkUQIXCwFACJtrGXY96f7uGNLG8qH37I8Q1AHttp+6uQ7R+EdD8V0nwDkOrjj3TfQOSHRCLVV4UEDx+k+AQiySsA+aFx0kY7OyRGMkns7pbqH4YMKiGh0dIogVklWgD5+lPxoi1vemoJZmeWYW72TMzKmIay5CkoiS+SKk0oRlFMIYpji5ATmYvsiBzkxuQhLSITaZFZKEqfipmln2HpF6vlQt6mjYexeu1uAZPV6w+A9Zcjx3ZizdqvUVSSic8XzcfFy5ek49PrD2/A1uW0X71lN4/bz1BTfwFfr1qGlOxopOWoUFgWifUbFmPND/MwbW4ISmcGobgsCcuWL8GevQexcdMWfL1yIWKT/JGUGY6U7EgsWjYDazctQdm8NMz+rBhHzpzDoRM1OHiUWZQq7D20Gz9tXY0vVy3Axl3fIrUgCMn5Psgq80BMhjn8IvQRlWgJVag+gsMmIi7VGAlp1khI8kZmdhgWLMrAuo3zRGnZvmcNfn39HGw1/M3KNQgOj4BXgBMW/GsWnv32Dhcu3cHmbftx+lwt6uqbcfHSVQmYl5eX48rVi7h2/WcsXrIQ1TXnpEUvX42qmkqcLT+Dy79cRW1tNWZPKUFSaADSIr2QFuqE9FA7sVmlBlgLNNB+1RFA0oKskaqyaSs1lBA61PYsWrTUxa9nET5YhAwlT9JxzQ2iMmIrla1iJy118RzvywuyQz4zJyobZPpZysrbPHafOAT2ozRhMmQgxvbpDp3uXTCse2cM7dYNA7t0Rr9PPkG/rt2k+nbpDKmu/0SfLv9Any7/jT6d/on+nXth4D97Y8A/NDDw770w6B89MPgTAkt3aHfuiqH/9V8w+OvfEaLRBwvH6uOIrQfOOwXgqoUXrhg6oWGcBapGGaN8uAHKOdRPcxJO9B+Lw/30cGTgWBwcrCfAcaL3SJzqOQLHe1LR0MHWgSOwWXMktvbRwraeg7G9lyZ2aGjhp096Y+3fuguIHB44UuBjn4YaPgggh/oMxZF+w8RaRXuV2LKYDWmDELbrPTFoJE4N0hXwEPgYPApnBlH10G2f+cGwOdvucn4IW+0SQDgF/eJoCxlkSBDhPJETGsNRPlAPF0ab4peJNqJ8UP0ggFAJYQ6ExaGIHYv2rJsTHdA62VnqjgHnm7iAQMLipHUFTBSFhDYu5bijhUs57ri2g0ubitKuprSBSzuomPviuYUffrX0x29WAfi1rV50gBJFJSGYsMTG9T9kSuAZiz+UVwLA6tAGmAqJYt3qqIwoCglXsW4FpuNDcJaUgEpoFj6GZwORzI5kqRUT5kjCCmUg4rvk6XiRPB2/JUwH4ufgQ9a/8OuXm/F46wm8OHURT2tv4ZeGW6irv43yprs4e+EhTjXfw9mWBzh3/j7ONd/F2abbONfcijPn7+DchbuoOn8Ptefvo+HiQzT//ATnr7KxwjO0XH6MposPceHyYzRfeICGxtuoqb2OqsorOH2qBYcP1WDf7nPYsH4vvl+xBd8sXodF85ZjVsnnKMmejbykKUgJz0ZiSBqivWMR6BgElY0/vM3c4W7gJBDhMMYKDuMsYatnJrYqAgGHCRIOrEbrw4KzB/QMZDAilRaHsRZwnWQLj8lOIHz4mnjC28gDfkYe8NR3bA/PM6RPq9ikvlRO1EP5hnfvD10NLZkUzoF9JkPHw36MOdwmO8PPzAdexu7wMHSFp5ELnCfaQSxdo4xhOmQsDAcw2D4Iet0GSutc7U69oN2tF0ZqDJCgurTWZaB24FBYjJ0gnX6SAsNRmJCBzwqn48upC+Bn4SLqkekQPej3HSY2s9Gd+0D3k54Y06s/flq6TD2M8NQJXKytRkv1OTRXnEFLZTlqT59CQ8U51J+rRO2pCrB1q7uhHXyNHOE92VZC/w4jDAVAjPuNBLM0nKsyvs8ADO/eA9Oy0kWdIYDQhiUT0Y9zPSpqC1WQsyeO4EHrjd8BBB/UF+/ec/IgsGfbLrF95cew804AaJ3I8fZBpocnUl1cEW5lg1ALKyR7+SIvJBx5EdHSXndGeqa02mX+ozguWWZ/lCVnoCwxHTNTc1EcnyHTwwkenMhN8ODwuwU5JZifXSxtWXnMjYXSgYmPIYDQVkQAYRtWQsispEwBDm6cWbzN84QP3qZ9Y1p0skzwnhKRgCkR3Fyrh81x4jUhhBtmXr0nhKjtHZxKrVYPZKPeNleCagGLGQlefeVjuOHmJlmmZYcwcK8OoXdcFaigUkIbDzecLG66O1bH88r9zBiI3YQ2H25SQxLVUEEI4fNoK0KHAiGKnUo9A0XdopjKD0PmeeHxatVGnm+cgIxiwVJDhxpACGtUP2jJUsOWugMYVZ+ZfN/aIEy9qq1ZVIuUIqiwFIWJxwyHMz+hDAHk8+HzU54XnzOPuZHna0Yg4aadm29uuGmLop2NYELgY/GYrYdZymclKzROYIVBb56n9SszNE6KqgqLqkq0dwhCXPzgY+UGFyM7mI8xgcVYUxiO0Mfk4RMxht3rBuhg0lA9sbJSPXWebIEwZz+BDs41YdtdAichRPIK7GbGPEnb700AYfEciwpIlKOPgEOGP+1E6twQnx+hg8FzDpzMDE0UhYgQokAMXz/1a5iM3OA4ZPlHSSW7BQiAJDh5Id7RE4mOHoiycmyHEJWJJfyNzKUCjC2gMjJHgKEZAk0tEWJhI12xwq0d1HDi4C4gQqWBgJLo6iXDCznAMMHJXYLt7HZFCxXD5gyls1sW1xh7R/k3gYCidMbi47J8/ZHtFyBfk+zmIQNG0zy9we/DNdndW62K+AcjWxUq7YQTPf2RGxwjyiUBn+9zsm8Yommx8wlBhn84Er2DxI7IixN8H6axIQRVkLhcTEspxozMaZieUYaytCkoTS5GaUKhVEF0DvKjslEQmYn8iAxkBsYjyTsCyT6R4IBPqk9ZoSnIjc7ErJyZmJk/FzPy5mBG0QLMmfI5/pJdmI7lq7/CzoObsHXPFtQ2N6Om8TwaLl/Ao5e/4kxNPc7VXsStOy+xfsNurPlpNT5fNgOrN3yGvYfWYcfuTVix6l8omqZCTrE3Fi+bidKyQhSV5mD3vq1YtXYpPv9yHoqn5WLh4s+w+8BhXPrlJg6fPImiGdOxdO063Hz2HFcfPsTNRw/Bblir12/ANyt+lMnqtY0tyC/JQ1xaoEBPYoYHcgsCsfK7GUhO88HUmXHIzA9FUnog5n5aih+3fotDxw/gu3U/YcPW3QJQv755JaH6czU1KJpWBO8gD5RMz8GFKy14/f4D7j/6Db+9eINz5dVoamrCxYsX0dBYg63bNiIlNR5r132LqupzuHvvFn6+ehmV1VV4KkOnPmLtim/aFZCUYAfJgOREOApIcCZIZpArMgJdkB7kgAx2wgqxFQWE0EELVlqAHdLZkretJBsSYIN0f2sptu1N97eU4nFmoBWygqylMlXWYGUF2iE7yL69eFspsXMFsSuXo7oTV6ADsoKdpIJtJyHIZiJ8TcfBfoIO9If0x/CeVDq6YFD37hii0Q+DumtgULc+GNy1FzTpue7aHdpdu2NYl24Y3rU7tLp0wZCuVEa6QatHd2h274KhXTpDt/M/Yfi3fyC8Sz8sHDwORyY64pKhJ65McsFlPVtpl1ulY4BT2uNwUmuM2krVbyT2DtDFbq2x2KGphy39dLGntx4O9tLDwR66ONBDB3t7DsMejSHYp6GFfX2GYEevQdjSfaDU1h6DsO6/e+D7v3YTADnYXwd7empJ7e01BKwDGlo42HsIDmmoi7Ys2rQIILL2H46Tg3VxejDb9KpBhMdnB7PVLlWQ0e3drgggon5oqSGECginqbPlLm1ZJ3qNwLGe2jg/ygRXxluheaQRLuqaCIRQBaEd6+fRlriiZyXFXAjrl7E2uDbOVoCE09dlavskB9zQd5TiVHYG2gknAiVtdi2qJlRSuNLGRfvW/63umXqARVVFlBWqKx3qsYknnph64Ympt9RjU2+wnpj54JmFn+RSFNVECc/TyvWanbscgvHWKVTaDb93CccH1wh8dIv8vVyjAHcOYYwHPNuqDUjahyW2ddvq2GlLmU1CCHmvyvh9entABuBPOMkEQjLwISQNb6Iy8SI6Ay9isvE6NhdvYwvwIa4Q7xKKZQgi2/u+Sp+FR2WL8eCbzXiwrxz3aq7j6vl7oozUNt1HbeND1LPqH6Ch4T4aGx+grvkBahrvoarpgVRF8wOUN93HucZ7ONtAULnTBix3UN5yDxXn76Lywj2pqov3UXP5obp+eYKqK49Qe+2pVPWVR3K++tIDVDTcxpnaazhx9hKOnqjHgf3l2LzpANZ9vx0rlq3H4gXfYG7xpyhJLkVOVBYSA+IR6xUKla0nPE0d5Cq/4wQL2I8zk9bAzuNtpWOX2yQneEx2hZehO/zNfODCIL2xGzz1beEwygBOYwxgO2o8LIaPluF/xsPGyCA1g6FjpfOX5UgjWI00gr2eJVwnOoqK4mfuDV8zL3gYOsLdwAEeBrZwHGMC6xHjYaGtB6NBwzCBrXk1+kK3Z2+M6NVbJqWP6qWFMRrDZf6Ipe5kGdZmP8EEzpOtwHyKw0QL2I4xgd1YUzCnMXnASBj1GykAMqH7QIzt1lfaG5uM0IWLmRl8HO0R6e+LtOhIzMjNwaLp0/H1Z59j7TfLsXXtBqz9+lv4WrvDz0yd1fExsIP7BEvpWsaZKgQQad/cWxMT+g6Uf+MYwr9YdQrlR/eg4vg+0Ip17ug+yFyQE4fE5nXm+GHcu3WtHUA+4H27e+D9O2D/zr2I8FUh3leFVN8A6WyT6eWNXB9fZHt5I8LaGuFWVmLPygxQIcnXH6kBgYjz9kWMpzeiPbzkmMpIYXQcUgOCpNPV1BQOV8tGWXIOpqfmiUJSmpAug+sWl8zEvKwiTIknrOSLvSk9KFpghF2PaCWalpSFOWk5mJueKyuhg4oHi8ezk7PUykhcGsqikjA7IUMApDQ8HsWh8SgIjUNBSIIUIYQAwlKyDNzc8Vg9JE49U4LdkKiWEFgIH1QXlDA24SMtIFKsROmBsbLScsVjWosYNuYVfT6OsMKNNjfeDD2zlI24AhrKuY73c+NOmw4fqwAG4aMwLF6KMzB4myBC5YKP4Tk+V85JIYBQ/WCXK+V5sgsRi+DCxxeExkhRCSG4SavheAb6aUNTty+m2kFrGyGQpTQI+B1S1OBBEBF4a+sephzTMqOACJ+L8hz5mvA14kac4KHekKsD+0r4npt83sdOUHytlDA4V34vRU3iSpVA2fxzc0qlQpmdUpKQKYobcyLMpGRFpCA9NBExvpGI9YtCgipWOjExpxLs4i+ZFIbm7SaZwnGSGcJd/AU0edWd0MHfS8mO8BzVDqX4OygwwnPMgCS4ByLNO0yOBUDaVJRstmaOSpMJ6FwJH9wMKwoKXzd23iL4iuUtNE7e8zRPlYTPmZtIdvaSWR+Rlg4INbVBiIm1gEiQiRUIIlRF2HZXZWgiKy8iBJtbI8DYHCoTCzlmxyyCSZCZFcKs7ECVk3ARa6cu2i8JFiweEzgIFqw4R7VCwvOECz6GK2GFwEFlJNnJGem839kVmW7q0DoVklz/YGR6q1AYEomCoCj5/NJSqXyW+PmIdwtCkmcgsgIiJAPDv1t1B7Q8zEgvFvCYll6KWdnTBB6mZZShNH0KilNLUJRSLCvD7Bmc4yKDQVNFSaIiVRAUh1y/KGnXzLbN7Jo2L7UE89OnYEH2DMzJmoFpKaX4CztNXbp+D/cfvsbLl8Crdx9x59EjbD24H+t3b8OWgzswf+lcfPfjvzBjXiq+Wz8dG7Yvwoq1n2HvkS1YtWYJFi2ejulz05BVEILCaYmYOisfGzZuxo0bD3HgwBmsW78R8xbMRsn0AqzbvAaPX/2GGw9fYsO2M6ite4xHj4Gr91/iysNfUX/tDnYcPikANHfBTCxf+Tm+WjYXU6ZnonBKEqITPZCVG4GlSxfi8wVzMWVKDrKyo5GY7ofZC3Lww+bv8f0PP2LD9r3YtOMI7j0Fmn6+h6PllXj06jVuP3qKxctXIiEtCcERgahuqMRHvMXbDy/x4NF9NDRewKJF3+DSpVbs339cciIPn7Ti+Kn9uHr9Evg/llu37+D6zRt4+fIlFs6dj0APd6jcrRHoagKV/TiEO01ChJMJoh0tEONkjWhHK8S62SDGzQIx7kZI9DGVeSCpvpZICbBFRrAzknwtkOJvhbxQB2QFqsPq7JiVGmyHtBB7EG7SQ52QzPsCbZEZbIO0ICukhJojOcQMScHmSA+2REaIFTKCLdWgEmgjLYGZMaGKorQEzlbRmuWMolAPlERx2I4Hot0s4GE0ChZ6gzFpCH3eXWVWgk7vfhjeazCGdhsI7e6aGE5veO8hGNa1L4b36g+t3hoY3EsDwzT6QqdnP2lXOr57H5j/vQvyNEdhz3hr1Iy3Rb2+NapHGcrMjTNaE3BUexL2ao4X4Ng3QBf7CB99R2BPn+FStFOxaK8Si5XGUGzvNQQ7NIZiZ29tKd7e1HUgNvcYjJ+6DcT3nfpg+X93x4q/dsP6Ln2wb4CO2n7Vcwj2ddfEge5aOMgsSK+hoCpCa5YSTqc1iwAiwfQButKuVzpfSd6D0DEa5zT1UD54NCo09VCpNQbVQ8ehcug4lPN42ATUj5yMmuETcWoALVuj5ec16BigWddYilmQ+mH6aNE1xqVRpgIjzbqmYtu6oGcBFhWUS3qWuDzGSpQUZb0yzgZXx9tCARIFSm5NcsRtfScpRS1RbnNVzimwQmDpeE6BlT9nT/58XgGajgoLVRR29VKKuRQqJ7R2USn5zVoFRSmhhUtRSpSwuxJy/9gOIr+rIx8JJISR9kGJyYBvinTcap/crkxrD0hrz48o6gi7blEVoULC/MiHsByZQcKsiMwiicoHYvLwPiEH7+Kzgdh8IH4K3mcswJvpq/Dbqr14sq8Wd6uv4UrTHbQ03UNdwz2BDjZTqG15iqrGR6hqeYbK5seoOH8f1S130NDciuaG2+oioLQ8wdnmJzjT8hQVLU9R0/QQdQ13UFN/DbUN11HZcBsVda1/qMr6O1CqhgDU/AB1LQ/RcIFNHJ6g6dLT9qr/+SlqLz1G7fmHqG6+j4r6WzhZcQUHjjZgx94KbNh8BGvW7cFXyzZg4eerMXfOV5hS+hkyM8qQFJeL+MAkxHhHIdgpEN6WnnA3coTTJBuwvbD1KBPYcNbISANYjpgsqx0D7GNNZeiixyQbeBs7w9dEHZZXWTCz4okAUze1umBgD9cJZnAaawwr3Qkw0R4N/UHamNBfC2P7cZ6KFqh+TBgwApM19WDG7mJUafTtJNgv4XsjV1FsmJHh74gLDG0AACAASURBVGGkNQYT+4+QVrx6GpqSBWG74JFd+mBE577Q6doPo3poYUK/ETDUHAc7XTO4MjMz2RkBBq5QGboh2NgDIUZu0tbY28AezhMsQYXIVHs89DlThS2N+wyS35MXWNJCQlB7/AgqDx8Q6Kg9c1RaDzdUnkRj1Sl1++Czh3H7apMACLskAm0tFelhfgcc3H4AIa7+SPfzR6q7K5JdnRHnYIcEVxekennKGmpliRBLM2T6eSPD1wuxTvaIcnSQinF2QZyrm3TNylQFoyw+CQyrlyYmgxPQJS+iCkM6LRn+QcgLjcTUOPVjFmQV4LM8tSJClaQsJRcL8qcLiFBFmZ2aLR2ypEtWShZmJGWgLJb2qhQBEaofVEJ4mxtqWrAIINxYEyCoBijtZjmJm/YOdhb6c4my0dZ1iPdlB8bI3IfsAPXcB26gaaUiZCT6hCPJN0I6QKWoIpHkHy4ZBuYYeJwSEIF0VRQyA6KQHRAtAJQbGIv84HgJuOfTZiQh21ixnxBWeJVfCXNzIy5X0sPiBQ4IHIQMBULolZfnF5MsdjOCB4tKCEGDz5u2lhxai4LikBdM4IgTAOH34s/n9yKMCHwkZIrSwa+j0kGIUFuw8mQAo9J9jHY2ZkEYWCf8EHaUwD9D/7zN70GIYUtb5lAICAxeK/DF15EDA/ODE5EXlCCDA7nZViBDeZ1FCWE2gioDcxFUGjocy/fpYHni5p/2L9rBuPLnEhb4Wv55lRyKKkbyOgQWqlg8lxmagOxwqhIJklNhYJ1fywA02+bSMsUqiM6SKo3LQ1F0tszx4PBIKjd8fFFsmlzFT/LwRw6tRH4csBktqhhBheoOvx+VEOV7EkK48SZUUW1j8TXm+zUtOhWl4YkggDDjkc1BhE4eMvsjzNwGoWbWCDG1QpiJuiLMbBBlYSfgEWhiJmuwmQVYhBKqmZE2dgIabM8byq53VrZiseJcEM4UibSyR4SlujUvrVe8X77GwQlUSJgT4TBSDiJNdPVEujeVjDAUhEUiNygcuapQuZDBNr1pXn6IdXFHlKuHDFNMCwxDnJdKXg+G/tmJjNDFzwjBjepRkmeogIdYJqMzpPUy3wfOTZmaWoyytBJMSSnCzKwygRDeLksukqD6tKQizEwtbVdD2EmNk+d5ISEnSP23J38P8vlNlVbVMzNKMDdvJubmzxMlZGrWTPxl3ZbNqG5oxrv3wLOnLyWE/fbjB/z68S0OlZ9A4exSZJWmIrMoHEVlYYhLtsbM+TFYtW42Fi0tQW5hGPKLQjFlVjTCYm2QXhiAJSvLsGzlbBw9uQPLv12E+QvLsGvvJmzavgE79+/Gldt3pb3vrsNnUDqzBDv2b0frs19RdaEVx2uuY/v+Knz17Ros+uJzzJ4zFTNmTsHW7duw79BBfLXycySlqxCbYoM1P5Zg6vQAZOe6IS3HEV+vLMLh49tw/OQxPHv5Fg+evJa2v8u/+x5bdm/BvqP7cOHnKzhxphzNF3/GwaNHkFuQiV17t0n2gwMIm5rPi3WMVitOST9/4RJu3Lwt9795x4zIW7z78FpuP3nyDKeOHce0wjwE+dgg0t8asQFmiPQwQLirCcIcTRBoZ4wQRzOo7AzgazUOgQ4T4W2pCw9jHfiY68HTRBfOE4fB3UAH3oYj4T5RE75Gw+FnOgIh1uMRbDsBVCqC7fUR6WqCaFdjJHtZIsnLDKneVkjysVFPXQ90RU6QGzJ87WWQIVv8SletYKojDLZbSWUGWiA9wAzZgZbIC7ETS1ZBsBNKIl3FxhXmOBHOE7VgOrIfxg/sjpEaXaHTozvGDhwoU4F1+/UHa5hGD+j174/RfdlhZwDG9NWU9phjeg6EvsYgGPfQQJKWLnaOscLxIYbYr6WHvVq62D1IBzv6aGOLxlDs6K2DHcxtdCgCBotwwdraQxPbemrJqhzL+V5aAh4buw3Epu6D8EO3AVjzSW8BkG/+Txd830kDO/sOFbVkb3dN7O02GPu7aeJAzyFSBBCWEkxXAEQdQGf2Q10ECXa6IoCw/gwghJAa7fGoGz5RivBxvO9w7O40QJSSxlHGqB9piLph+qgeMgGcks61jqH1YfqSG2nSMUbLSNP2ooJCJYUwohShhEW15D8pJbRv0bb156KN68/V8TH/r/cRdBTYUQCmoyVMyaoo+ZT2LIq5L56a+4pa0hFKlDwJoYRAQhhhty3mSNQB91igQ7id3bbUHbeSAJ/k9lKyIx0VEjlWqaFEARFCSMdSgATRBWC9iyvCu/hSaev7Nq4M75Pn4mXuYjxb8D0e/nAIreeacOn8DVRfuolzF+6gsuUu6poeob75ORoan6Gu/hGqG+6KPevs+VacPX8LFS2tqG24jfr6e6hvvI/qxgc403xfqqL5ngBDVcNd/E+lQMifVwVYymtv41zdbZytvYWztTdwru6mAE1VYyuqGm9L0QbGarl4X13n76G55a5YwuobbqGq5grOVVzEsRP12HegHNu2Hsa6tTvwzdc/YMni1Zg1YxFKi+ciK60EcVEZCA2Mh793BLzcA+HlpIKXjS+8LXzgZeoBD2M3eBg6CzC46dvBfaIt3CdYwW28JdzGmElexUXPCI5UOtgZTHsczLXHw4zB/BGTxbblOM5SbGLeBo7SVcxrsgM8JnG6vIVkXayGjYfxIF2oJ8wPxKie/cCMCue3jO03FGMHDccETbYcnQgzPWPYTbKFi7EzvCw8pLzNXCFl4gIvIycEmDjLzBWnEUawGTJRZqoY9NaWID87ilG1MRgwFB5GpgiwsUOivwpZUdGYkpGBBaWlWDxvLr5d8gV+WLEUD29exZs3r+T/DQIg7z/gw5u3oJf5+N5jAiC0X6V7eMoVTF7h5PAxDiKLsbdHkKkpCCG5gSqpJHc3RDs5ItbFWeAj2skZ7JaVHRiCosgYZAQEg8MJOb2Za5ynD5K9/QVAsoPCwCoIj5UWvOyAtTB/KpgbmZ1ZJN2LuBkngLSrHylZAiMCJG3ZD8KHoogwz0A7ESGExfPckLN4ZV+sSW0bdW74pZ1uaLxYPggfCpAoxxmB0aB1hhsiTn3mpiiRvn6vMIGPFP8oED4IHQQO2oC4JvmFIdk/HPx6Wkno3yfMZPhHykaUV3RZ2apIZNE6FBiFLFW0FH8H+b3Y0leu/CcKIFDt4EaU1imqFwqAKJkXPlc+d0UdIVQwz0Elh9O+ufnNCYwSCFGrJTHIC45qhzaqGoQGqhx8raicsGih4hR4AggnlbOYBaE1i48ndCiT6HmbX6uUdNGKy1DDANvVcrOt2NGCEiQTwWnkLIKFKARt91P94Eadcze4KeX93KCyCDMsnqPS0DEvoeRPeK4sIVcUCYIcoaA0PhvTkvNlZdcyAofSSIAAwpLWx2ypHKHu4jUlIUcyB1zV9isOkCRkEG4IHISbTDknsz3asiG0EvE9pb2ImQu20eXGV7qVEcai0qQIIGmqWIHaZJ8I6XTFsHlmQIQob/IesmtZeDyy/UKR4OKJCBtH9ebf3gVR1g7STYoQwgo3tUYog+bGlnLMyecqY2OZgB5sZiZDCJVBhAQK5jgIGRxMyJXwQdjgeR5TCWHwnCsfTxWFNiyqJFRLCDJSlrYywDDLLxB5gaGS/WDr3VR3htP9xHaVExiG/LAoZIdEoSg2BfnMasWmq+fwtM1z4eej498Zu3/xdSOc09KogGRxYi5KkvIEQqZnTAGVENaMtFJRRsoSCzE9uVhuMyfC4Pr0pAL5eWJpC4iQv4c8gjgbPRC804owJ3cGZufOEhvWtJxZ+Muxs0fx5LfHYN/yt6+Z+IBsvG8+uo3XeIfLt6/Ipj+nIBRfLElF6RRvFBS7Y/6iJHy5PB/pOS5ISbNHao4L4lMdEJNih+RsVyTnuWDq/AjMWZiCb9ctwJHTO7H7wC4ZZtjy811cvvUrVq7bhl37DqKqrhaNV6+h+eYtfLluLT5dthSLV3yN/Qf34fbd61iwcAYi4gOQmheLjOIkLFu9CKvW/wtTZ6SIHSsrxwNZBa5IyrBF6YxQbNy6DHfu38TzX1/h0NFTOHriLB48/hXrN2zGlm2bsWz5F/hq+adoulCObTs3wM3DFStWfou6+kbcvH0NR44fwPVbl9F69yYamy7g6dPXePX6Ay5cvIK6hmpODsHb92/kNeP/aG78cgmzZ+YiKdYLyTHOKMsLRUGKP6ZkRmBmfjyKUsKRwBkhsT5IjfCQvEh6uCeSA92QGOCGWC9HxHvZIt7DBiF2+giyHA9/Uz0BEqeJw+CirwPnSTpwGK8Nm1GD4ag3BE5jh8B5zFC46LGGwXm0NrwmjoL7+JHwnDgKfkZ6CDDRQ6jNBITYjEWw3RhEukxCnKchYj0MkOBtIpatklAXFLFrlr8tioKdUBrmKnNIouz04T5uGCyHDYJ+Xw2M79sbkwYMwMTBgzCmX19M1NbCqN59YNBnEAx7D8GkfkMxqd8wGPQeAqN+Q+Sx3v018f0IU+weOAGb+o/A+v5D8MMALfzQZxB+pG2qpyY29dSS2txrCFhbe2nJ+S3dB4O1uRstVoMFNvh4Fh+zsU31+LHrALC+79oP336igWV/7Yqv/k9nfPePXvJYhtH3dBuMPV0HYV/XwSCM7OuhJSF12rNoy/oDhLTNC5EOWf1GtFuuRP3QGoOqIWOlFPCoGTIOTSMmo3bYBJwbNApHe2tjb5cBONZHR8CDc0EqhowXGDmnOVZWAk3F4LFg615auJghaRhmKDBCGxeLUMJMiQImhBLWJV1zqcujLMD6TxYuBVAUOxctXaz/6bxy///2GFrCFFvYf8qqKHCiQImST7lv6A7WAyMPPDT2bLdvKVDCXMkLa5WE3DsqJAqQvHNhuD0aH9xi8LFDxy0qJFLebfkR35Q/KCSEEFq1lAxJe2YkKB0KlEjb36ACfAwuwIdwNYggJh+IZI6EofZ8sWu9TJuOx9OW4NGKzXi4/xxuV1/G5ebrqG1pxanzd3H2/GPUNT1Bc8MTNDQ9ErWCdiuCSM2FW6hrudW24W8FFY2a5ieobH6KyobHqG5+iOrGe/9WhBKCx5/hRIERBUIIHeX1t9qLCgiLygpB5FTlVZypvobymhuoqL2JilqubVV/U2xe5xpvo6L5juRZai4+AKv64j1Unr+Dmkv35biKeZcLd1HZdBOnqn/GwVOc11SFrdtOYOOGQ1jz7Q4sW8xuYcsxu3QRpmTPRGFSKZJCUhHjFQOVvT88TVzhMskeDuOsJbdChcV0xCSY606G1WgTCbSL+kFVxdRVimqKn7ELvNraGjuNMvhDW2MTLV0YDR4hysWkgTrQHzwKxtrjYDnGGA76VnA1dYKHhSu8rNzhaekGDzMXeJq7wsvCBT5mzvAxsG+f22KrPVEGO5r015WOYrRicZK9QX8dcEL8ZLZR1h4Ly9EGcJhsCSdDa2lx6mXthARVIJ63tsr/PzlH6vXbN6KCvCOAfACOHzgBlYsvEjx+92unuKmPaafgZiPAiFYOU2R4eyPdxxuxTo5IcvOQind2RTgnKTuw22GwOmjqHSBBUyoe3Hik+QUiJzgcRZGxyAuNRkZAqHS5YctNqhRsyat0wyKEcNPBGSEEDtZ05koSM9rzIIQPbsAV4GAWhCoIH8PzPFYsTNwU88o8r+oz28Cry9zYKBAigefAKKQFRkn4mbdpB6PioViBqHwk+0W2263kinlIrDyOj2XRnpXiFy6V6h+BJJ9QGb5GJYQbUm4suRlVAIQQwqLPnecJK3yswE8gcwPcIKnVDSob7AiUHxYjXYIIHGroiBPYYgi/MDhWrGe0n01lDoXDDFlt6gmv+hJklKA+lSP165Ym6ghfJyoaSqaDwEHFQwLobGnM1zCWAyDV1dGOReVEgQ8lxK6AgDLIT4GM3MB4UUAIOAIhbfY0BVCoAqgVIOZg1PNdlIwJ3zueoyWHxWNu+Hl1m6tsVKkYxKnhRLE1URmhhYcrwYPAQUsVoYMqCKGAtio1aKTKSksXwYWrGhrUKogyRLAggm16c8CVwfKiqAwp/u58rnxPCX9877nxVX4X/lz+TD5P+YypCLrhbbM+ApDlG4Li0Fh5n/m+UkWh8sEJ5Zxszs5WSS6eEgKXcLiVHWKt7RFtaSvtdkONzBBmbI5gE1MEGZtIhZiaidJBtYPAQeVDVA1lSGEbhMj3s3UQAImytkG0DZURO/CYxWPOBElwdJIuWAQUAgvXVDdPKR4TYOJtnZHk7CEzSnICQmQoIf/eqUIycE4o5+vC14qAmh0YJ8oHIZ8NCqKdfBHvpkK8Z5D8bfF94/vD/AcVC3bCogpCyJiZPkWKKgjhY24mu5pNlfumyfDKPPl88GIA/+aoCtJeSdsXAaQspQBz86Zjbv4czMqfjVn5c/GXM5Wn8NvLZ/jw/rV6Ch8zcxxA+OENnr19gXf4gEdPb+O772djytQAlE31Qm6+I5JT7ZCR64aiEl9k57ojNtkOfsFG0gUrJtkZcRlumPOvdGQVh2H6/FwcOrEHL968xsVrrWi61IqbD9/h2p23ePgQ+OXaCxw6U4uf9u1E2RclSMiPwtKVX+Lg4QP44ae1KJ2Whflf5iIhzw9hyYH45vvvcORUHTZs2o8tW7dj244f8OXX05FdEITvNyxA44VTqKitxMs3wNmKRpRXNaOh+Sq+WbUaMYlRiEz0RXqeHw4e/wG379zAho1bMXV6MbLzknHhch2uXr+AB4/uovXubdQ11Eownx2ynjx9gVs3H8jr9BFv8PzXB/KY5pZ6HDy8Fcu+moEF87JwvuEQThz8CYd2/YDfHl/DuRN7sGv7GjTUHsPhvRtRX3EMv7TUo+rEMaz5egm+XjgXCWF+CHG3Q3qkLzIifFCUFIxpmTEoTo1AVkwgkkJ8kBYRgNQQX8T7uiHezwXRHraIcjOFymYCQp1N4GY0Bp7mE+BuOkEyHdZjhsJ2jCYsdQfAXKc3TLQ1YDZUA+ZD+8FMeyBsR2jDboSmwIvb6KHw1x8N73E6CDEejwgzAwROngD30bpw1R0Fm6HDMa5rLxj214S51nAYDx4Os8E6sOg/DGYDdMCZBkYDR0o7UM470B+iDcu+A5AzQBfLh0zEWs0xWNVrMFb27I/vNQZgbY8+WN+1L9Z1H4B13Qbix+6D8FOPwQIWhAuqGlQ3lOJtOddjMDZ0VwPM+q79sbZzX6zr0g/fduqN5X/vgaV/7YIv/79OWPH3HgImO3ppYlf3wdjddZBAiKzdBmNnj4HY3WOQ5EMYTieEdCzOCiGEKBPOmfegckG1g7ChVP2wiWDRlnWkpxYOdhuEwz00ZRgh4YOzQzg3hHYutvHlbaWlL8GERVWEM0JYVEYUdaRh+GRwfohSTSMMwWKWhDYu1oURplIXR/47nCiQ8r+tBJj/11KyKh1XBV4IJ0pwXoGRjlaw9myKgdsfgaQtY/LM3AfPLXwl6E4goUKiAIkSbBfLVhuMEEhYShvgdstWW5gdvkmAn3pIIi1bCpB0zI98DMrCh6BcvA/Mw8egbHVnrfBMfIzKwPu4THxMyAHicoBITmkvxIeoafg1cwGezVmF5+v249GRGtxouILmi7dQd/EuylvuoLzxIaoan6C66bEoHtXNd1Hd1Ir6xhtiy2ppvIumhvuoaXgiAEJL1v8GIApwKOufgaT8D6pHq8DHudobOFtzXYoQQhihWqIoJuX1re3KSUXdXWk/fK7mFs5W3wRX5bHKyvOnKq7hdOV18Hvz+9U030VNyz1UXn6A8kv3UXFJnWupu/IYdZcfoeb8XVFgztX+gtOVl3H8VDMOHa7Fzt2nsOGn/Vi1cjO+WrIOn81eipnFnyI/bSpSonMQH5Kqbm/sHoEAx2B4WXrDzdQdTgZ2sKVVaqwJLEcbwmKkvsxOsRg2TpQUDoe0GTkZDqNNpK0uFRhPQ0f4mLjAz8xNrGHBll4IsfBCsLknAs1c4W/sBH9je3hPtobbeDPY606GxdCxorBMHqADg4EjMK7PMBhq6sFwyFjY6BlLe2UHfRuBGl8bHwTY+yPQUYUYn2A8unYHH94DvI7HESBUQ969eycAcuLwKajc/JDo6SsbmxQ3H6R7+ks/f7bYpPdb/OTGpuL9TnRzRYyjAwgeia7uSPHwkmO2/WSIld13GIINbbsyyg44ca4e0gVnaox6E52pCpNNCMPSyjwQzueYlVYgmRBugsviUyXnwbwHgYObZQIGSwEORQFRgIO2lY4tennMjbR0tpJgNWeGpKktVrRahcRJqJnwwWLAmRYctonlJlW5Wp6mivkDfDD3QUji1xMYFAWFxwQJbigJIwSRRO8QsWTlBKkhhGpEpn+4bIK4EVIUCoIJz4taQsXEP1xUEoIIv7YoMl4AhJtSqiGKIlISFqf20ofEqbMvQTHID4xGlm8YcgMixXKltn1FSrcwQhshhK8dX1u+lurXMV2gTVE3GMSn7YqvqWK74kobHIu2OIKhElSnGkI4UQCEigSVCCoWyiaTkMGZGAUhSSjlPIxgzjhRW6yodrBov5JMRTi7e6kBhBtFvm8EEK483/Ecz/Pzw2GTnHLPYntg/nyleJsAwu9NSFAyG9zUEj4IG1wVhYLZkYIY9WBInqPaQaWjOJpzP9jxKlMApCgqC4WRmWLHKo7JAYuzK8RSxc8RN72BMern1KEFM6E2ie163QMQ46TuRBVj7w7+/dFmRdUjNyAc6d4BEhJPcvOSCee8IMDwN+FAoICgYGUtU85DTUwRYmiKYAMT8DjYyFiKx+Fm5vKYCEurNqCg3YoWLkuEmFoImChWK2k8YWaOcAtL+d6xNraII3zY2bcPKuQxBxZyeCHniqQ4uyDdzV0aV3CeSKK9MzLdfZHq7ots/2D5vBJA+HkmjPNzTuCmVVBAOSJZblNF5N9NVjDBLUYyVfxbI7ixCmLY3CJdbHAl8XmYkliA0oR8qaLYHJTE5oI2rLk5ZQIqnP9CFYuQyr9Pqo4Ee/XnNUMaGZTEZQuALCich5l5szAteyb+8vLdC7x591qu1rx/9Q4f+e/le+D5yxe4//QxHjx5jpq6anz1VSnmz41CcaEnZkxToawsCKvXlGHBgnRs3rwYh479gFnzsjBldiaSM6MREOqDDVs34vK1n3Ho2FHsP3wIt+7ew0vCzUfg/m8fcf3eb3j09A0ePnmN1sfvcPXuc1RcuIAt+/bidGUlWs5fRn5+PuZ/Og+nq07hROUZHDh9Fht2HsCir1fJhPQVa9bg8yWLkFmYgimzi3Gq4hxu3HmE6sabuPsIaLx0C9fvPsauA/twtrocV29fRcuVZly5fYk6Bm603sOOnfvwy43L+PyLOcjKTUJ13VmUV53GgUN7sW3HZmzcvAFVVTW40/oATx7/hurqWjQ21aC+oQIc5MiuWEeO7cbpM/uwb/9PuHfnAo4c2oaFC2Zi+/af0NRYg3v3fsH587U4d/oIXv/2DHj7Uf7H9PjxY+m2tWfvdgT4usDcdBxUvo5YMCsfr57dRlPdKWSnx+C7lUuw4YdVqK04JcX+9tt+Wo1N65dhw9qlmFqcjhXLPsf0qXmYObUQRdmJyE+NRma0P9JDPZAd5iZh+DRfB6R6OyHW1Q7RzjYIsTeCv+UEqCwnwVNfF05jhsFtrA4cR2rDTnswbDQHwWm4Nrz09OA9Zhzsh2jDRGMgLAcOhY2mDqyG6MJq6CiYDR0tZaGlB6uhY2E5ciwstXTg0k8TWcPGYsng8VjeXRurug7A6m798G1XDanvuvbFd137YXWXfljTtb8ACdURqTZ1Q1E5uNJqRfBY06Wv1OpOffHdJ32w/J89sey/u2HxXztjyf/phK//1k0yIQym7+g+CDu6DsSuLgOxo2t/7Ow2ANt7DsSunoOwu9dg7O2l2d6mdz8tWr2GyiR02rCU0LkCIMq8D8KBGhQm4mz/kTjaawj2dxmAPZ37Sw6kcthEgQ2CB4sQQvCQIYZtx1RCqIpQDeH3J4goRdjpWB0BhdYt/nypYYbt6glVE0U5oXry51LUlI7nlXMdV0Vt6bgq9yvnaBFjMUzPrl6KNawjkChQoli+aPe63Tb35I6+C1j3JrvgvoErHhq545GxBxh6f2rmLZ23qI50zJEoQKJkSNht64NLtBTVEVq2pJT8iNJdyzdJZpDAPxkd8yPMi3DOyPugTFkJJAjKkOIxLVuIzMfHiHyZuo7YUnyMmwrETgUSZuJ9xny8W/g9nv+4F3fO1ONS0zWUX2zFyQsPcKZFrXJU1z9Ebf1d1DfcQUPjHdQ3tKKGCkVjq3TPqmpSqx9/BgvltgIeyqooH+232xQPRflQ1I+KhjtgVTbeBYFDbdOiUtIq5+X+ulZU1rWiuvaPVVVzG5XVt1BRdVOUk9/VEyoo6nNnq9RAQsvs0ZqbOFJ9Q9bjdTeh1LHaGzjT0orTzbdxpvGWdBArb2lFJdWUi/dEWam/cB/1LfdQ13wXtU13xLJWXvULTpw8jyOH6rFzxyls2XgEa7/bjmVL1uHTWV9iasFcZKeUIDU2B9GqOIR5h8HfMQDuluo5LA5GjnCYbA8HfTu4GjtL1zB2DuPsE7Y35kDHIDMvBJq6Q2XqDD8jO3hRLRnHlsaGsB1BmFEXMy+c3cJZLuzs5TLRRt1JzNAZPhwSaekLlUMQItyDcPfnViGPpy/e4dW793j59g1evX4r/z89dbIcQZ4MlwdIpxr6yzlhOc7eRR1IdXAS/7ifoTFCLKwEPgghHFhINSTV0xthVpwzYIFIawfE2rtIF50wS2uBF0IJ/eK0YM3PzMeMlCzJZXCTyAD6F8WzwAGEczOLMS+rBDNS1BPRucHlVXqGzTuCBzfM3DgTOggm7OCkQAdtKzzmlX5uajg1nVfxCSDcsCqbVnrLmdOQ7kqh6gwAIYPKRkZIvLqCGKiPFuWD6ofYrvyjJBzNzaXAS1teRNlkcuWmSpQMVaxcyVUAhJspbn4IHbwKSzuVKBcML53mBwAAIABJREFUiYeqsxo8LxAiikiYGkBCo5EdFCHwwdkIbGVKn31xWLRUfmAkikJi5Ko5YWQqbSVBakUkTxUlEJLjHyFX0nllnfDBDAkVFL6GBBL165kmrx1fQ6XblvK6cmWInecJQoURcb+DSFu3LMWSxddYwIFDHuPZEStZbaUJiZeVXZ2YTWFjAGZk2ASAj2GHMhYtcnx/+FqyiQDfR9rJFBVEWQkiHaFE3bkrV1QuQhCzBTOT8jEntQizkgtEASGESC6lbZAgIUnJjPA8bV0EExZ/D77HtMOxCEeKLYxX7IvC01DALkqh7OiVhrzwdBRG8bOdK3M+CKBqiOSmN0YUD35fwg8hiOc4rDDc1g0Rdu7SApfwTvWxKDgCUyLjUBQahbzAMBk2SFsT/7YIIMxjEA4UAIm0sES4iRkiTM1lDTMmiBhLEUJCjE0QZmoGPo4wQWjgGmFugSBjMwSbmLcrI1RHxJZlboYIc36NOaIsLdor2soSMdZWSHZwQIarK1KdnGSqeqKdHdJdXJDm7IxEOwcZaJjrrUKOX5BMQufFh7zgCPns8DPEzxL/FvJUMSjh32pshlii2II32TekPV9Eqxb/reD7RNWItrUE5kRojwyIQaoqHulBidLtampCAcoImol5autVSqFY7xQA4YUCWh8JQVTLaIujslIcm9UGIHMEQMqypuEvbyRWDfXcD162Ye/dD8Bvb1/j+v3baH3wTKaBL1k6BVOKVcjJcsWn8+JQOiUMCxZmY+FnxTiwbyNWrFqEL5bMwRdfLcLsBXOw9qdNKJs1D/sPncSBwydQVdcoAPLmI/Dkt9e4eOMebtx7wl4h8iNv3H8FXi28fOsFDpyoxo49e7F//14UFuVg5szp2LxjH46fbcTUuV/hy5U/Ytma1Vix7jv8tGMzskpyMP/LmThRfRiXbt7Azzcf4O6TV6hruYHGi3ewZdcxfL1mNbbt34f7z96h+fId3Hn8Gncf/YpXHz6gqq4eR0+eks5W23ZuQmiEH2bPL8aO3Rsw/9M5OHbiOK5duyoBw8dP7uDwkT24cLEJjY31+OX6VVy81IzLPzehsvI4du/eiAsX6vD2zSs8ffxEvpZKDlWmc+UnsfDz+aivq8GH1x/x7i3w8t1HVDY14vDJ4wI71namsHc0Q2x8EMorj+Dxs1b8tOl7rN+0Bud/bsb1m1fFAvbqjXpmSevdO3K17WxVHV69h8DW9db72LF3Jzw8HBAR7Ahfp4mI8JqE5CBTJPoZI9pjMsLd9BHtY4zCNG8UZfqiIMUb+cl+mFMQi+lZ0ZiSEoaZGbEoigtGdrAX0gPcEG5rApcxI2CrowWrIYNhPKAfjLW0YT5sJKxHjoXNiPFij6CVwXGEAeyGTYC19mj4DhuL7MFj8Gl/PXzVVwfLug7A0k49sbJ7Xyzv2hvfdO6N5Z1749sufQVO1nZTgwhhQ6CjS3+BDoIHrVarO/fBd516S638pwZYX/2jB5b8rSsW/3cXgZCv/tZVbFgbuvbD1i79sa1zf+zoxLWvQEhHANnTUw0hBJH9hBENLQEQgoPM+9BqUz847bxt88+VUHCqn44oH7v+0Rv7OveXdr21OpMENggw7K51ggrIwFHgVHbePt4GJIQRQohS/Fl/LgJKR0hRQEXUmP+gmii/XzugtIHKn1UU5TZX5bHKOUVp6bj++T5FhWF7YRZD9SxFbVFUFQVMFDvYn61cCpAooXdl8CJbBjNH8rsy4i9zSV7ZBuKNfTDeOoTgnWNo+7R2Btml3KPBOST/EUQ6qCNs9SsqiW8C4JsM9XT2TIAQosoFAlgFQEA+EFSAD5GFeBddpJ4vEpELROQAMUX4GFuItynT8bpkCV4v3YpneyrQWnkVTS23cfb8HVReeoSKlocob2oV6GAuhNamquZbqGpuRXXTv9usFPjgSnWk420FPJRz8vVtKocCHxJsbwMT2rPYTUsBEkX9YHZEnR+50Z4f6Wjl+vOx+nvw+/xe/B1q6u6gtvYeqmvvSlXW3gWLoMTf9UzNzT/VdZyhOkOVpvYGTtbdxKn6W79X7U2crlODEuGJKgvbHNdfeIDGS4/QfIntjR+h8cIDAZeKpms4U/czjpe34MCJWuw6cA6btjJ4vwsrV2zCws9WYt6spSgtnI+c1KlIjspGdFAywnxiEOwWBpWVD/xNXOGpbw/X8dainjjqmcpUeBudyXAcbSLlMcEWrmOt4GvgJCpKhE0AwuyC4G/jjzDPSIR5BeNiwyW8egM8fQM8f/sBj1++xrOXb6SN/blzdQhw85dOVikePgIPHF7GjQ793kmu7uL9DrYwR4ilBWKcnZDs5YnsQBVKo6MwPS5WwuoR1rbt/nB6xZkhSffyEpsWAYS9/78onCozQ2am52F2VjFmpBfgs4JpWDptPpZOnScwQgChnWd6Imd9pLWXcrVeARBarQggCzIK1YP0OMuCCkgsA8uJsmnlFXxubFjKhpWbY256afMgSHRUOQghSlHlIIAoxcen+kVJNiRLxau4UbKJFDtXkPq2qB8BkXKllY+VnxEQJT9PguFB0e2KB3MYHLqmhpDYdjAhgLAUqwjv5+MILFwJIGxjyi5ChBB2EiJ4cJo0YUTsVyFx0oq4JCyhXRXh/YXB0fJYgghfP37P3KBIOaZVi5DRniFpm5rOjaIaSNSqCdUP2uKoUE1LoOKhfs1paWHWRoE8RYng602gYNFywyveBBCG8hUAUeCDnnxe7ZY1JF4ghaDC4YuEEKoyCuBQJVODhrpzF4PvSs1OyRcAIXgQQKYnEExyMSMxD2XMiMRlC4hQHaEqQvCgRUqxSfHzwtc0wysAeX4hKAgIQ6EqXKokOAalIbEoDYtDYVCUWN/4OvP5CCzFZIqdKNU7GCxe7aeCxedPpYZX4tmqmQBCi1GYDVtdu4BzODgIkFPFc32D5b2lAkL1gBamLB+VAAhtUlQuaIfirB4qEVGWVog0s2grK0SYWooCQuVDqf8EIFRFCCh8DKemR5qrp6fLcfv3s2gHG/6MaAsLxFhaCnQk2dvLGmlmhgRbW2S5u0ulONJ+5QLOCCkIDse0mARMi+M8mHD5vFNxY9c6dq9Tt81md7d4+Sym+gaJRVNtkUoViOWFipkphZL5UZQodg6jIsUgP4+58r7C6AzJ5ZQl5YHqB7M/bCggTRGYO+G/LQmZAh8EEDYeyKWylpyP6RklmJkzTeovrwC8fP++LQPyAR/fA5cv38TuQ7tQ0VSJExXVWPrN1ygti8asWeGYOysKJcUhmD07CYXF0Zg2Iw3Hjm/H6XOHRTXg182YPx1lc4sRnx6ByPhgTJ1VjJ27d+DosRO4fuseHj19hWu37+H+o+d48wF48PgFLt54gBsPX+PSrcdouHQFcxeWITs3AnPmZWLnrrVoutgsysaJyjps3LEPK9b+gKr6JtS0XMDaLevx5eoF2HdqC568eIbqxkYZZHjwxEFs3n4ACxd/jY07f8TBk/tw+lw91qzdKTNNquubsHLNKmzZuVV+jzsPHkubXQ5azMiJw6eLpmP7rp9w+WqzwMDW7Wvx/bqvsGHTauzavQ3r16/F7l1bUV5+FBs2rEJV1TFUnD2Cl8+f4LfffsOjh88EDl6/oZHtrbw+e/ftwLOnD/H+7Tt8eAf8+vo9Xrz9iMbzF1BfX4vlK5bC0tIQzs6WMDObiGnTi/Dk6X1c+uUCrt78RerVu7cyHJK2sGfPX6G24TI2bz8EZmsevwZuP36BqqYWeHi7wMxUF8aT+iHQfQySw0wQ6T0evnbDYW3QF4ZjuyMi2AQRoeYICbJCUrwv1q75EmdOHpIuY/V1lWhuqJSpwuWnD+Hgjo04umsLFs0ohameLkxG6sBk6FCYaw2D7TBd2GnrScDUYbgBnLQnw3GIgbS3dBo2ET7aY5A8bBymaI3CvF6aWNxJA1930sDSTr3a65tOGljRpTdWU93o2k9gg/Yq2qyUInww67Hyn72kvv57D7CWUP34W1cs+XtXLPlbF7FisSPWun/2woZOfbC5U29s7dQHWzr3wbau/bClR39s6zEAO7oPwK7uajsWLVn7eg4WAFEsWIQDzvzoqHxwk88Bg2f66Ureg6rHzn/2kfxHne5kmZx+ctDoduAgeBA6CB9KyF1RRpRVUUaUVTnPn08VRineJqQoYEIgUaDkf1JPmDWRvIn2JHkeDMQrxeei2L6Ulef+pyKsdIQRgghLgZUWHUOcH2GE8zom7dYw2sMUi1jH3Aqh5Po4W9ycYI9bHdWRyc5Qum6xJbDAiKmXwMivln7tIPLaLghvOXfEMUxmjzDEzlJABB4x6pyIpxJg/33eiMwdYYct30TAh+fVKomE2gM4lT0DYFvfgMzfKzAbCMvGx+hcvInLw5uEfLyNz5cQO8LzgYhSvE6ZjWczl+PhTwdw90wTztf+jNrmmxJI5wwRzhepaXmA2iZu2G/9G2AoYMFVgQ2uivKhrMp9tGCxOsKHAiA8TyuWcj8fw2PaqFhy3HgbzIAQOJgnIRx0BAQFFP7TeX4PqiRVVbdEMaFqoignZ6tugEWFhVVRe1uKaoooKlXXca76Ok5X3xDgONvQijP1t+X4VBuEdLzNcydrbvxbsd2xUpzTwuYAzLDUXXgg8NJw+SHqLz0AlZbaFrUt7GzNNRw/cxFHjzVh/55y7Np0HD99txMrl/yAL+Z9g1kln6E4owzZCQVIDktHhE8MglyD4W3rA9quvCw94WHuCU8LL3jb+cPNygOedm6orajHyw/AvZcf8eDlezx/Bzx6+Q6v3wNnyhvg4+KPGC9OVfZCTFvPfwIFr7TSbhVkbgZfYyOoeEXUyQ6xbk5I9fNCUVQYZqUkICc4QLplxTn//4y9B1RV5/bFm5vkJtaYaGI3FjpSVETsYC+AgAoiSu+9I6jYELH3XmPvXRFURAVFREAQe2ygIopi7zrfmGuzCdd73/+9cce639nn7FM4EMf323POtQZJy1627fXq3xdBQ4aAagm74ATY2WN+3GQsT5yF2bGTER8Ug/GB0ZgaNg4L4qdjYfw0gRFasmRT6xNQBR8JfopdqDqEqFYshqd5PjcWhI9/gtHKZHOx53hx46HMq+Cmg1dCwxy9Rc1gu1cWj1kqaFDxIHyoj6srw+mh9pVdrnhlm5tqJ2+BDuZAaB+RDIits4RqmQHg43K1t1L9kFC4bF4JFEoRBCIdXUGbChUPFTgIIIQFNfNB8FDhg1fIuYHjRo7ZAW5YCRcEjVgnqiK+EmLmfVRJCCssOXb1kfegIsLXV99Hch7VFY/K81RYGufhhwnegaKEMJfC75ubReZUBPwqlSYCCBUQgh+BQgUQFT6kQxdBpHIuC89RN+hcCS4EDgII2yITQlQQkbXyfeQ8TmavBE3+nlU1hEDClsB8jLDC+3lbLH4+4fIYOzHxc/JKO6+Kc6Oa5B+OSCsbuJp0hE/XbgjoaY4Qi96I7DcAUQMHYYylFeJs7DDWdihi7YYjbqg9ooc6INZ+JMbz9+OoWKeChnAAn7OS+xnpIZYiggcBmBakANtR8BxoJxBC9YOTwQOt7CQ3wdkcnHjONcTOAWF2DpL/UHMaQYOs4ddvUFX+w71HL7h2M5f8B1eqGyxChlo8pl3Lq5pti2oJi9Diad4HHoSQ7haV9/UUqKG6wvI07wXvXn3gZcHX6AWfvrR/WYhS4tuvL0KtrRA2xBohVpYIseX8D1vEu3lgmn8gEgNpnfPGWFcvTPbyR4JPIBK8ApDoE4QJrt6i9PDn9LMeijD70Rjr6Y94nxD53UwJVEBRUafYJY6zYoKlKxa7Y1HBUGusTwTY+Uo6ktGu5RYgNi5mvvj7negXJsXbfCzI0ROBIzykRXO0ZyjGB8VJfXfhchHKKirw+u0rfPz4Ga9ff8W+gymYNj8R+TdzsX77Ttg7OcDW3hThEYMxebIroqMckDDNHyvWTEHSzFBs2rIA6RmHcfrMCRxO24eVG+cjONYBI717YIR7d0xICpBsReGlyzIAUB1w+PbTO3zEB5S/eIr7z57jDYDSF19w6Hg6xoz3xsQEN8RPdMTKNVOQnHIQt0vKcIaTbFcsl4zIR7yX/xVeL8C2fatw9OQh3H/4Cucv3MTmHRsxaVosVq1dguOndmPi9JE4cGwunr1UguVv3n5E6aNyJM2ajfTMk6AVjZ/lUdkTvHj5GkdSU+DsNgLuPkOxaMVEnDi9EweTN+JQ8k48ffYI+w/sRvrJo1i2bBamzxiHHdtW4Orlc7h/7xo+vXuNd2/e4/nT1/hY6Qf+Iq99DydPH8GD4ptyDpUmUUHefMHbNx/xsLgE6cdSMGLoEIwcOhiWfbvDYZgVdm7bKOrLhw8fRKl6/fotPn36gk8fPovk//B+KTZs3gEa6QgfOUU38fTtG8yZPwM9uxvCekB7BHn2h5+zORxtOsDVsTuGWnVCR+NmGDSgHQYP6AhXt6EovJSLy9dvgBaCGyXlSM8qxKH0M7j0dwlulZbh0dMXolaVFJfiRFoG4iNi0cfQGL1aa6J3Sy30aqGDQXodYdm2Kyy1usJaoxtsNbthiE5X9GtnBmvDDvDR0sOUP3Wx6PeWWFqjIRbWro8FtX6TWlqrAVbW/QNr6zSUTAdVDna2Wl+7YZXiwcdW1/odK2rWx8pazHz8imU/K/BBAFlU6zeBkCU1fpWOWH/VrI9ttRtiV52G2FOnkYAIIWTXb02w+9cmAiP76zUVWxZB5EiDP0UF4ZyQtEYaEibnpp8beLbR5QY8r00HmW5+rF5LHK7bFHt//h3H/miN85rtZIDh6ea6kieh6kHwIICoEEKwoDKihtxVVYRwUr34eHoTTmVXzle7cnHlfQQVyZJUgxNCCj9r9aoOK4QWwpSaPcnR6CA/F9UUFV7+16qqLSrEqPDC9X8BDEHmkoYZijQ747JWF1zR7irFvMq3IEIgUVUS2rfUoLsKJGp2RLVpcSYJVRGCyOteVEUc8a5ai1/aspSsiNJN67ONMpX9i43Pf4bWh/mDs0Y+Dw/EJ/tAyDR2hwDAwR8YEYCvI/zwxcFXCo4BgFOgDD/8zBD7qAh8co6S+uIag89u0cqMEb9ofPIlnMSCwfWn8YvwYttxPDp9Fbe4+S0qQ0Z+Kc7lP5EMiHTOKnj8HwqHCiAqdFQHERU+qq8qbKhwQaioXur95/KZ3yCMFOM8w+cFynmEAMKBCgq0Y9GCpZZ6rMJFbu4DqMVzCC5nC6hiFFfVmcISVNVFAoaidkinLhV+KkEkh2pHnpJZUaHon8+sdPbie6ilKjdcs/NLkZ1fhpz8cuTkP8b5vDKczyutqnMXHkimhRkWKjG0oamhfUIXgYUDJrNvPEPO389w4VYFcm+V48LfT5B78xFyr5ci69IdUVj4byGV+YOpZ7B97zGs37wfq1ZtxdL5qzEvcS4SxyXg0sWrqHgPlLz4iCfvgbLXH/HkzVe8+ghk5VzFCLtRCBgxUpQMzwHsdNMfHn37ShFAHLt3g6NFd3haDkCIw1CEOQ5HjIsTxnu5YWqgrwCIz+ABcO1jIZ13XCws4NG3N7wHDAChxG+IHYKGjUBSWCyWJsyoApBxAVFgzYiehHmVk9FliKF7ABICQjAjJFJqWmCYWLHU4DRtQ7yKypXQoeYWGKKm0sBNMTeShA1ebebmUj2m1YaWGgaACRv04nPlMe+nKkLYUO9XzyF40ILDHAMVEIKFWtxUip1rtI8E0mm/4fPYRYtX+Wk7YtaD1jBRH9z8BAgECiqVjahR7gIeXAkfBAOeyyvxvFrMTRttOYSP8a5emOjhK1fJqRIlBoRKdyxCBK8kcx1bmQlR7Vnq1WZCC58f7+Ytm8C5kWPleyRgKNmQUPmcfA1CD79nNScin8nDD4QQ+Zyu3lXteAkgSjtgxU7FDZ4MZXTj70SxVEkgm/kZJ2XAHtsTE+D4/fEcQgg3iiqwED5ow1LzKFS0WDwmWBAkVFghYPA+Qoa68nEVPKiKsFRQUc9PDIwBi/kR/r3w72QWbYI2VnBrqwUvYz2lDHXh264tvIzbwqe9IbxMjBHQxRQ+XTrBp6sZfHt2R0BvC4RbDkYUN982wyU4Hmhtj2CbEQiycxIYCR7mIupZoN1oCVqLAtLXGh59reDeh/ZFawEQHw4btByG4CEOiBw+GjEjnEF7JK2RgZa2CLO2EwBh+JwhdJ/e/QUeCCJeFn3h2oO5j3+yH7RfUSkhgLA8elpI0bZFAFEBgwDCELuLWVd4djeHd89e8OimWLvU5/BcvpYCMsyJWMC7f1/4Dx4orbzD7GzEosluebEuzqKUTvb1wyQfX4x1dkfUiFEIsbGXihrmhMihIxExbKQoTr7Wtgiyc0C0ixfGeQWJ/YoKCEGRf1NUq5RSMjgEEFquVOsV4YOlKh9sTsALDvzvU/n9hsjrstMeM1/+9myf7Y7gUb6IYocyv2hEeobhO26S2bac7isqIezdcf3+XcTPSMK5wks4fvYc3Hy8MGZcENasS0JCkg/Cwu2wccMcrF45Bxs3rsCSJbMwc/YYlJYV4cSJAwgJ8cDMObGYPjsSLp5WiIr1xc2711FwpRAvPjzDJ/kf8PfdcpSVfwGHxb5+/wFv370AJ7OPHe8DL9/uiIoZgr82zMbevZuxZt1iPH9ZgTvFpbh+uxib927BnSd38BofkXf9Ji7dKEbxg7coewrkX7qDqTMikJjojk0r4pFxYCm2rY5BUd4evHv/XCxglMlpwzpzPk8mpd8rfYBXHz7gI4BHz55hyow4eAfaISxqJEaONkdCgj9OndyFtONHcP1aEbKyT2DlqhlYuXoqZswIx7o187F311Z8eP8WFU+foaTknkxP/wK2ZfyIr7SafQGohjwpfy4zRBhQ/PIF4KCq5xWv8eb1B9y5dxcxcRHob2kGN+8hcPceDCvbLpg+czzuFf+NN69f4uXzV/haSTbsuPL0+Rucz7+E1x+A8uev8PbtV2kksG3zHvQx74QhAzqiV9dWGDa4LXxGd0aQey94OfZGF8PW6NZRH33Nu+DcuZOceY+CS3mYMWsm9hxMxtmcfGzZs0+gL/P8eZw8m4nnbyqQfuYYNmxZhgOHtuLI/v0IdfNEdx1N9PizOcwbNYZVa31Y65nAUs8MlpzArGuGAQx5GnTBYL2O8NE1xcw/DbH8t1ZY9ktDUSwW1vwV83/+BfNr1sPSen9gSZ0GYs+iIkLooOKxlqpHrfpYXfM3rKhRD8tq/CKWq3k/1cXcn3/BvBr1ML9GfSyoUR+LazTA8hr1sabW71hX4zdsqVsf2+o2wM5f/sDuXxthW+3fsaNuQ2z7pSG212uEnb82xq56jbHnt6YSTpdcCIcd1v8TJxprIrNVW5xtY4hTLfVxrImmqCYH6zXF3toNcbBuk6rBhZyuzgGGfM6pZjoCJFxVADnRXA9pzXTBKe2iiDTWwinOI2mqg5SmujjcQg+H/tTH/mbaONhMB6nNdXCsibbAUEYzXZxoqCVQlN5UH2mNdXG8uTaONtVEWgsduZ3aqI18RvX9CCoCLM0MkNHMAFnNjZD9ZztkNzfGuWaK5UtVVQRWWhjiXGVl/8lzjSSjQsUnly2Ev6lvgUVVZNRVhZcqBYmhet3OVaVauTiskVau64Y9cMNIyZVwUCOLU+Pvm/bHQ7OBeNRlMB53s5LZI5w58sJiuMDIm94jQHsWw+sMrX8c6IbPgz2kvloxsO5RWe6AjSdg6yX11c4bGOqj1DBfxZZl/59ZEQbXqYhUry8jIwAqIg6RwIhIfHKJxAePaHzyYPesaOmgBa84vPSPx/OkpajYfxxleVdxpeiesgm+WI4LBc+kdS+zD3mXS5FT9ABZRfeRffkBzhURFO4hO/8O8gtLpItWbt5dOb5QWIzcIna6Uoobdm7k/1dRZbmQVyLKBIFBzXvwNuHjbGExzly6KytvnytQihBT/XV5vgIhBJRS5OaWyppVeF/yHQQOBUIUOxXVC1ZWPvMnDL2XVpXcl1uKsxcqA+/fQFN1gPqv21RSqs1NUYPyVfcVlkrOhVaz6nYz9Zih++qlZmO+XVXQ4fPULA3nrHDeysVrT1F4o0Lq4s0XuHizAvk3yiXTks1siyguT1Dy+CMevfmCZ5+A3MvFGGnvKe1yg62HVHXXce/TB269LeDerzdcepvDuVcPBNlaYZyHM+K92NGKnW1GYXpoIEIdhmJEj+5wH9AfYcPsxbYlbXwHDZbpyQzNevQZiHgXTyyIisOcsGhpwcsr6LzKSdvVrJh4zImdiCmh0YjzCsQEb3/MDo+R4iablizWRJ8gKQag473oHVdsQLRVEDy4EeZKRYRX5gkltAZxHgjfixsS+vvV8Lh0sKrsgMXbbKfLYkve6iFyns/WulQ5uKHhY+rGhudyg8PX5W2ep7bxJXwQQqh6cP5GdWWDG3rmMWjH4uadn13sOqMVxYQKBudAsCa6+2OqTwim+gYJhBBAJnn6CYgk+gVXKSE8h61b1U5hfA8Wn8/7qZhwajxvJ/qGYnZIDKZ4KR3EBOi8AgVg1KD7BM8gJAZEYm7keMnb8Jg/Cz8nMy2EB9WGxpU/P4tX+QkStFfxfjUbI/kYB7YhVrIRfIwQwvN5LqGDdiZ2S1PzJqrqIn8vYvNSAu/ye/XgbWWCu2rB4kpljMW/C2WYYozYtwgltHERRggeScGxcluFFp4/MygK4+0dMbqdMdxMDOFpogOfDloI6KgLH0Nt+Bnpw8/IQFafdprwaa8BPxMN+HfURnDHtgjuaIgwMyOEmBogsKMhAjsaw9+sHfw7d0Rgty6iqAT364dAztXoP0C6SPkMspZ2tp6DrOA50Bpeg4bAa5AtAqw4jXyEhNN9+1vDd4AVQiztEDzIGv79BglsEDioTPj07ivZDuY72ImKoXLatbhWgYdFL1FGCBOED7fu3eHRsye8qY507wGPbt2lBDJ6Wihqh0VvsV7xPGZCCDZXYMo5AAAgAElEQVTMh6h5EFn79UGQtSUihw9F9IgRiBk5ClFOzmK/mh0aiRlBIZjg7olIB0dRWhmq5xwRXpxgC3BeoPCxtoOX9TD4D3UUteif3x1VzghFFfOOECsWIYQXEyb7x0hV2ekqGwqw/S47YPEcZa6M8u8CbYO0D/LfDip2kS7eiCQ8828oZKzYsDhX5DtO/easi1t3S/Gg7CXuPKpA8ZOXWLB8A44cO4vy5x+Qm1eInXu2IvXYHqQe3YGMjGO4dfMuSu4+QVnZC+TmXUTG2TRcuHgah1N3SNeqxNnjkVNwBpnZZ1BQdB2Pn33ExaK7SE7LwObde1H6/KnADhv/Vrx5g7RTmdiweS3ip3ojPNYGnr79ERVrj0mJo3E4ZRXKy8vxouIz3nz4jIrXz5F88jBOnk/HW7zD7bISbNq+G/fuv8Ltkg/Ysf8YVm+ZhSWrQrFicRDmJ7hh79YpuHfzDF69eY07Jc+QkZuHjAvZyLl4AZlnM3As/STuP3qCuw/v4+DRA5g8PQZRcd6Yu2A69uzdip27l8PT2wbefsOQm38aF/KyMXlKPKYkhGPZ0inYt28Lzp45hWtXroq96saNa7hYcAGfPr8VEJH+jPy/r8D79x8FQJ4/Z/vjz6JqUN14+OAxHpY+wY6d+7B12w7Y2NkicdoExMQGYrBVT3h4OSAt7SDwVWnt+PmjAo4vXr3E/sMpuH7rLipeUXX5gvfvgZTkYxjlaAc7yx5or98Undu1gJOtKeIjneDvboWOBi1hqNcKSxfOQ875s9i1c7sE6g8lH8aWXTuweMVqpKSdEuXjdNZ5bN21DRu3r8OB5G0IDnNF/MQInM85iykTxmF8qA8CHKxh18EQfVu1QfcmLWGl3R72Bl0xor0FBut3kTkAQ/Q7w1mjPcY30sL61kbY8acetjRoIR2sVhIefqyDhf+uK1aspTV/E0VkRZ3fsbx2A6llteqD6saCmnUxv0YdLCS0/FgXs36sjVk/1MXMH+th1g+supj7fW05d3Xt+tjwawOsr1VPausvDbCpVn1srfsHNtX8DVvr/I7tvzTEzl8aYW/9ZjjSqDW4kZcuWdVUEeZDqJAc+rWZgMeuGg1wsqm2QEbmn/oyXZ3gQQAhdHBVsx9cactSjwkirPRm2jKZPb1lWxxtqg0OXSSIpDTSRlozffkMp1royjl8b55DKFEHMh5qqIWjTfRwpKG2sjZRQOZIE52qoY68zeewjjTVwuHGGrISgghDqvKiQgtVG0KLWlRaVFWFKgs7g6lqi2oN+3atfr4KOKoCU12FUbuJiZrCQY20eFXr9EUwIZQQRO6064W77Xuj2KSvDF5kboSDERlcr1JFKocfql201MC62tb3s5UbvnAa+xAPqS+2XmCpIPJ1mA8w3FfUEeZEvtoHSXBdnTPyZUSoYs8aqQTXP7iEgfXRNRyfncMBlzDAhWsEwKyI5zi894jH85DpMlPk+f6zeJx7B1dvlipteq9X4EJhOc4XPJHBhnlFz3Dh4hO5op9/sRwFhc+RnfsYZ3MeIftiObIvPUNWQTmy8p4gO++J0qq3gAqGAiAqQJwpuIfMi3dxuvAeThXcxcnC2zh16Q7SL9/FySv3pDIulwhwKO15/wmcU5FQ1Yisi/fA4kR2Fl+XRVjJLizB+dzbyLlwW1nz7iDnv+oecvLu4XzuXamsC3dwTtoC30PO/2H5Uq1fVQBS2cVLBY7/t1UFBxUo1GN1VVQTKidKqfd/u6rA8u393x6fLSgF7WMCYoXFyLhUImF7wtvfJa8EQMo/AOcL72C4rYsMCvMfNFgAxLvfYBBAlFkgg0TNcO1jjnB7O0zx90JCgDeSQvwFRib6eIgC4ta/H0b37oUQu2GIsB8hEMI5AT6DLBE6dLgE3MOHOyLOxVNsGAxUhzqMRsQod2m5OyMqDkkR7GbDK+e+mOwXhKQgBtHDxYpFG1a8BzfwHrJyI8FNBIsbVG5GCSOqd5y3CR8s3serqQQQXpUnODCETqhQZ3iwC5YKI1x5Dh8XNYMT0CvtVXwei8fqShjheWoJqAx3F6tW2HA3UUC4aacKQtig3YogoqoVvI8bbn4nalCdli2qGMx0TGCb2VGeClh4B4gSQjWEKgbVjCneAaKUECoIGjyXMCGKhRsDv35V2Q9VgSGI8NzpARGisKiT5bmq6hItb2r4fHb4WAEQ5kEYmieAMNBLKxGzL9V/drYg5negfA+u0hWMncFYarthAogKI2pHJFUhoTLC74Nhd66cGUMY4aqoLMrQRf5eafGqyp1UAxH+/rmBJYhydgmBQwUUAgvhg+v0kLgqAOHjfN7csFgkjHaFu2lHARC3dprwNG4Dvw7a8DPWRWB7QwS0M0BAe334m+gIePh31ESAqY4ASIipkZzr214Lvia68OuoB19TA3ibGMBLyhgepu3gZdYRXp3N4NO1C/x6mkt59+gBVkDv3lIElfBBgxA+aDCC+/VHUN9+svpb9IVvz97w6mEhKoVqn3LtzjkgFgIehA+12NmKtkqu6kwP9Vjslr0HwMW8L0ZXDjZ07kHYUFQTrqqlS11F9ejTG959FDuWVyWARDsMR9xIJ0wPCMAkD/4NuyDWifZAthgejoihw6Q4pJD5MhanqEv+bJC1wJev1TD5fat5Df7+qGzRbsecDqFCzeswYF691PbJVQDiHVrZ2MBH/o2Q3BKzS36KXZMzSaLZtMInXLpmTYtShht+x/D11h17sXPvUZzLuYFDKZmYt2gtHj15jgt5ucgvzEFewUnMXxSL0MihmJToLXM27j64jVfvPuLZi7cor3iLsmcvJEgdOiYIazavRMqJo7JxvXWvHIdTslD69BPKKr7g6Ssg/8ptpJ5Ox51HJXjx7h1KyyvwoOwxlq1eijkLx2P2ogiMneSE8NghmL3AH4nTAzFvwTRkZ2ej5FEx1m1ehWlz45Cavh/lrz6gpPQ5tu3ZhB371+P0hVNIOXMIG/ctlDbA0ZFOCPa1w8K5kVizeibKn1fIIEQOJty04y+kpB7E338XYt3Ghdh3aCNOZaXhzv3buHzjCrKyz0mI/P6Duyi6nIGTp3dj/cYl8PB0lsczz57CrDkTcTrjIL5+fYu/b17HlSvXUFpahnfv3uHzZ2Y1lA5jMl/lQ6Uf6ytQ+vA+3r19ifKnj1BccgtZ505i46bVOH3mOJ5WlOPps+e4WHAFwSFhWLRkIVzdh8Nx1GD4+A3DylWzUFx8BcB73H9wB0ePJcPZxQ0ZmWfFIsXuK1RGrl27BmvrfrC3G4jO7YzQTlsT7fWaY4CFIczaN0NX09bo08sUj0pLkJlxDhs3bMPi5cskb/Oo4hEH+Eru5gVtBO/eY+mKhfDwscfGLQswNTESY8eH4MbdIuw7tAUX84/iyN6V8LKzQB/dluinqwnzZi3R+4/msGttCCdjCzgYmmOYYVe4aJsg7k9DJNZphm3N9ZDa2khmgGys3Rhrav6BZT/Uk3kebKurwsfi2vVBlWRerXqYW/MXzKpRF7N/roO5/66L2T/Uxszv62D697WR+ENdJPyrNqb+qyaS/lVDFJUltephVZ1fsLZOPQGRDXV/w5qf6mJDjV+xre4fooZsr/OHqB8HG7ZEcpM2ONJUQ1YqDOyURRghgFD12P1zA1FGLmh3wLk2bLOrJ4BAUKBScqKpligeBA5u5qsXN/ucuM6i6sHXT27YCimNNcFhiMcb6SC9sR7S/tDGkXocnKiE4o8KNGjgcBNN7GvYCnsatsHBxto4+IcmUhrp4WB9TRz+XRspfyiV/DsnvWsj9XdNpDTQkNknbDNM4DnZXEc+I6fApzYhwOjieDN9HGuqh9TGOlKiulCpaaarfE5+1qb/KDmqdUxdq/9c6s/HVYUbdVUhhyDGIridaamE8VW7GAFFVU7UzImqlFzX74abBj1kpgntWrRq0abF8DrzIs+6D5XBh+rQQ1URqbJmWbriq7U7QACpBBEqIl9sPfHV7j9BhDDyeZifwMgXhwCwVBCRlV20aM1iOQYDjiGAUwg+O4fivXuY1BcqIi7RwKgx+Og8HhXBSXg26y883pWKO+nncfZkHrLP/42igvu4dvEBrhQoU9cZur5wtUxC7LnXeYX9OQquvcTFqy9kujq7bMmEdcmHKKHvKhVAchf3pWOVCiYX8ouhFoGAJdanfFqoSquKAXAW1QyqGqfz7yDj4l1FJSm6hzOXi5FZdA+nL91CRsFtJWzO0LlqfarMeqhtfRXbk6KGqJkO9T24qo+rG36u3ORXP+bt6j+b3P4f3b+46a8etv/2Nf7X6/yvc6rfp75e9bX649kFjyrfk6qV2ulLmWR/6/7bKgDJv3pfFBBPa1sEWlpJq13OGuDQMg4kDLSmPaQvPPr3QezokUgMIhx4YmqgDyZ4uyHR3xszQwIw3s0ZflaD4Gs5GLRxcTghi8MJw0c4ibeb1ooQ+1FStPBww82WvLyPt3llkkVVIME/CFN9AzHB00+KXXTGu7N7k48ACTfv3Fhzoy0b7MrbKpRwI6kW4YQAMsFX8fkTLggQvFJPGwZnf3CtroBw86wCBldVMeFzCBx8vnofb/N8bry5ERcgGcouSJ4IGuosG20CBYPlhBC2xaXliRDCIoBwwKDUKLbO9ZTgN3MchBACiKpcUAEhcFD1oAJCCOGxChRUN+Q2VSRPDjH0VWCkEk5o6eLjCd7BAiVUQWjxUhUT2twIHix+t3wNFtvxUgmZHhyjKDku/qJaUAEhOPC74PdE+5rYzyrnohA6CBoqcPB8VfHgbVUZ4eMqgFABIWwQLGX2iYuXHAuMuPiKzU4FEV7F5m0160OoIJQQPLmBpeLBzWt1tYPAQsWDUDIncoI8RlhJCqYdK0oUkCmjXODRyRSendrBp5M+/DrqiALiZ6wt4EEICTIxkPsIHgGmWgIgQSb6AiH+prrwNdGCd3sNKa92GvA01oSXkSa8jXTgR3jp0BZ+7Q3E2sXX8zduC19DPSl/U76nHgJMDRHSpT3CepohvGdXhPTojODunRFk3h1BPXsiyMIcwb0IK33gZ9FLYIRQwtyHCgtc2W6XNap7LymXXv0w2rwPnMz7wpnw0W8QnPsOxKjeAzG6V395jJ3sVGBRlRQqKyy282UrYO9+/SUQz5UXMDjMlJAR6zgS0fZs5z0MkcOGI9ZhBMbYOyDSbijCbWwRYmUtbXz9BjJ4b4Ng66HwHzREJq0HWA/FJO8AUTqpZsqgS/9IaVBAix6zG2oHMwbMqwPIOCqfHJwZOEYUEGaRxLolcz+Uf1/UBgr8+6DaGsPubpUAkhQ9GdOipuC77LwC3C4pRcWrrzifdx0LFq+Aq7sbZs6Zhn37NmH+ggTs2b0KKSlrsXXHHCxZOR7JJ7bg+r0i5BblIv9KPvIvFaL4QTmOncjAyvUrMHNhEk5knsbZnDzs2n8IG7ZtQeb5k8jOy8Iddr968AxXb94WZSS34JaoI38XF2P3gV1i70k5vhMLVkQgYZYX9h5Yg/TT+zFuog8SkkIwc+5EzF+ciKh4N8xfPhlPXj5B1oVziIjxFoC4//QRCv++hbwb17Bh13qMGeeFoGBLxE20QdTY4Ug+dRCvPwMlpS/x4OETXLx4FkeSN2DhsjgBq4qXZWJHY06FtjRWRcVTLFk2U+rajatYsWol3H08ZIL60eN7UVx8TWxWDx8+wokTJ3H+/AUcOnQIjx49xKdPNLUps1U+vFe8bu/evMXjsvv48P4VzpzJQOmjErx6+wDH0rdhfIIXVm+Yhu17luP1+8c4lZmGkaMccOx4Mtw87DHYuitGufZHWMxwHExegdSju7Bu1XKsWbMOd26zTWaOBNUJMZmZp9G3Xw+YdjCEedee6NyhI3r16IiB/TrA3a03/PysED8hBE+flWHL1l3Yvn0/zuZk4UTmUWzbtxH3n5QI0BBGT2eewow5EzFtVjBcPPtg3foZiIzywF8b5+NUxh6Mj3dBTORQWHRpjuED28HJsjMsTfRgqdEa1i3bwOpPXTjqm8LR0Az+hl0QWr8FJv70B+b93AA7m2jjiIYxdjbSwNbfWmB97UZY+kNdsV5JzqMSPmjPml0JHzN+qoOZP9bGjB8qweNfdTD1+zqY/GMdTP6+Nqb8UAvTfqiJuT/XxdLav2J17V+wtmZdrK/1m4DHhp9+k3D61loNsKPW76J+sDPW4aZtkNxMA0eaa0qd1DBASuM22FuvCZLrt0BGS31ps5unbSp5CioeaU00caK5jmJ9+rMtMlob4YxWexxvrouTrQxwqjWtWwY4yccqVRDJdDTXR2pzLaS10hNlgwByrKE2UutrgCF4AgLBgzNLDjRqiX1/tMB+zjVprCXqxt4GrWWq/O4/WmNfQ2WII6fEU0XZR6Xm91Y43KBV1cR3DmCkpYx5FWZc2G6YAKKqJYcbaUEtKjCEEa5HGmrhSCMNKU6PT22kWVVHG/MzKlX9fvW2+hhX3qceE3AINIQ1gaLKnIyab1FVE1q8CCO0cKmZE4bgmSfhUMY7Rr1x17gPitv3+w8YedbDTuxZL3vZ401fR7zr74QPA0fj4yBnfLZ0xRcrtyoAoRoitiwbFUIUEKEq8mWoNwgiX0QVUZQRZkequmjRtsXuWgyzUy1xZEYkDO9cwvDGPRyv3ULwzi0UX2WwYSy+crih93h8CJiAh6FTcCRkDFb4BGK2hxcWhoRh2cR4rEhKxMr5c7F+xTJs+msN9mzbgeR9B3DswBGcTD6B7PQs5GXlIzfnCnIu3cW5yw8k5C7dta6WKQMFr5RJCJsbZ3aTUmeN5BSUiQWpSgHIuy85CSoKhIZzuSUSHj93/h5Yat4jN6cEF84XIzf7LvLO30N+TjHyc5XnnM17ALX+sVspXbYYMmf+QoWO6hDCYPm3ioKqXPzzegqkVCke39i1qNSoag3VEmY8lFLe/z9h4b9B5tvH/6/j6hCifq/nC8uQc+mxdDhjp7Nzlx+C82CY4fm75A0evvqMx++AgmuP4OTgBbfBtHcMFNjgpoPwwUGEAVZWcOvdG54D+gqATPZ2R5zzSEzwcMEkLzfweJzrKEQMH4pAa0sEDbFCoM0QxIx2xrRgdkwKQ/RoV7hwo+EwUqYhx3n4YZI/O9EESe6BnW9owQh3HC0KyTg3b8S78cq+v2yumX/gxpubbnbTYfEcQgntWdysEFq42eZVf9l4V244uIFhjfUMlPdTPeGEBmmz6uonFowIZyW/wUnm/sOdBSZUAFFhg/DBDRDvJ2TwWLVdqZDCjTjPV8FDmW6t2K8IIIQPdpwiiCgwooTQCR9ixXLzUa7+eodUBtc9BATU0P0U3yD5edXvgFkNVengd6DCGFvsUsngdyKKhru/QAfhg0XbFRUTWrYIITyfz+e5zHyw+J6qkkLwYCUFRcukdTVUTguVgAQ7ijn5Skl3scoJ84QKnqOepwIIIaQKOiotWGLHGuktFizarWi3o/LBIozIys1i5ZR7goc6J4X2NYImSwGSAPm9E0gIHGrmgythhVAyN2oiZoaNExsWwYNWrdkR45DkF4YZHt7w69oVPmbt4WuqD18TbVE7AjvogQoH1Q/epi2LAEIFhBYsAgiL9/t2IHC0gYdBK3i1VcrbQAO+RloIMNaBv5E2fNu2ho9+K/gZtIG/oQYCDTQQYqwNP8OWUr5tWyHASAPBJrqI6GyI8M7GCO1kiPCuJgjr0gHB3ToitEenSjAxQ1A3MwR36yqAEmxOOLEQSPE3t4Bvj55VNivatRgmF3tWn/7w7DtIbJIEE87wcerRC6N69hYQ4bFafJzlatFPnuMzwErpzsUQ/QArBSAsbREyxAbhhA27oQIg451GgRUx1B4hQ+xkaGHAYGsZVhgyZJgAiN9Aa/j042vYSMes6NFuooDJRQXPIPld8783/jccT8ulf4SABjteTQyIlBrnGyYwQTBhLkRaQXtynoySFyN8sIkCX5MXKMb5BCOWFyh8I6oUkKkRk/Dd/iMHcTD1CI6dOoWCy1dwOuskrt+8iITEWOzfsxkFuXkoK36MirI3yMooQE7OZaSmnZPhUtn5N2VGSMXzJ8jLL8KefXuxeEUiZi0Yg3lLp2LWggSER/tg5rxxmDY7DLsPrJbWuqdOnsGR5AO4fPkSrv/9AH9t2o0Fy5Zg9aZlSJo3FvGJIVi0fCpS0/bg/qPryMk/heWr5yBxxlgcPLJFppiv27AMe/bvwNrNa7Hqr5VYuHgGVq1ehvyiG7h6+xHOXylCamYy5i4bi/gEd8xeFIWU9N249aAUV28/REnpIxxK3o7lK8Zg5coY5F1MwfHj+ySMz6zJqw8VoMrz8tV7FBc/xuXLV/H48SPcLb6Dy1eLsHnHFoSGB2HN2qV48+Ypvnz5JLkLKiC3b9/FzZs38ebNK2W+yufPePXyHd6/+4Ivn77i0cNSXL6ci1Url+Ds2bMoK3uCZxWPUXDpnATmdx9YhYzs3bh4+QRu3M7FnPlJmDY9EaVlj8AuWqHhnhjqwFa9NrhUkIkblwtx7mw2CvKLcPxEGjLPnhFwysnJQdduJmhnrI+OxiboZtYZVgO7w8NtEOLGOWDMOCfMXzQB5RWPkJF1HudzC7Fz3w5MThqHuUsScPJsCt5//iQjS4quXhT1wytgIIY7dcKipXE4dnQztqybjW1/zUJkmDWcHNtjsKUGgoMHYMK40UiK90KArTkGaDVH75Yt0Kfpn7Bsowt/g46Ia9oGsT/UwYTvaghEbGmhg31tjLD5j5YyE0SC5j//BrFcMaReox7m1fgFs3+qi1n/riOWqxk/1MLU72th8vc1MemH2lITK1cCSNKPtTDr+5pYUetXrK5ZD+v+XRebajTA9jqNsKNmY2z9SVE/mPs41KiVKB6Ej5QWWgIGKc00kd5ST+xYVAIutu2CGx17y5BBWo7SGyn2KWZCTrVui9NtDHCCORGtdjitbYIzep2QrtFOKq2lIY61aAtarU7QrlWpKBBumN+gPSqlmTbSWhvheCtDHGqqjcPNdHCwuQb2N22Ng000xHZF+NhfXxP76rXGkcb62Nu4JXY1aoY9jZpjf9OW2Nekldx3qCmBpAV2/t4Cuxvy/jY40EwTB5rrSL5kTzMt7GWWpVJF2d+gNViEl+TGihWMx8misGgroNJIQ4DmUP2WMsCRMCKQ80flZPmGbf4BlcaaouoQXJIbtvmfxcf486c20ZCcC78Tfs+0pqmqEe1fqgWMCglnphBK8jTYyctM5p5wRglhhGF2Btk5b+QhO2l1scYTqiJs58usSG8HgZH3A0YJiHwa7IIvVpVVTQ1RFRFFFVEyIoSQb4tQ8snBF5/s/fGZAXb7UMAhDLCPUMpBmSvC4PontzB88YiQlQoJXKLEovXFfwye+IfjjLs7/hpmiURLc8Rbm2PS0D6YPHQgpjhYYoLDEIx3ssU452GY4OaIBDcnzHF3wwJvHywMjcSiqDgsj5+CvxJnYsu8Jdi9fB0OrNuMgxt34/j+VBw/lI6TRzNx+mQuzpwpwLnzV3Eh/zbyC+/hfOEtXCi6g7wrJeBV+rzLHDLIKkX+lbLKFr3czCsZjqy8RzibW4qM3Ec4c+Gh2LKy8m5DLdqrqhdtVtmVFizO96AVi+qLqsZwSrsUu2bllsgQREXtULIaKigRQP6X8sEQ/n8E8Su7eX0LIiroVIGMaukqULIiBI+qc6rd938BifIYFZAyCckreZiH0pXrXN5DXL/7CqWvv6DsLVB08wmcHLwxqt9AuaJJ6xUBhB2w2E7X2dwcI7p0kYB5jNMIJPh6YoqPh0DIRE9XTPX1RLTjcPgM7A/vAf3gM6CftN+d4ueLRePGYXpoBKYFc8AbN+teAgKJITGYHR2PaaFjZDIy+/4H2I0QJSTWVbFo0WrFnAOLNiNajnjFn+DBeQK0ZLG4SeammRtxRTlgO1l/xXZVuVklgDADQuDh1VCCBwGCSgiVD3UQIVdaslgqUPA8FqGC9/G5BA9V/eAxS7V18TwBEAbRR7hLq1XajphtYBaE0EELE4cEck4HoYOfW10JEAQo/gyqTYs/HwFBASzmO4JECaKdjefzXK78DvjaBByer0KF3PYIEKWDtitRSNyVXAhBhGoIv0eeR+DgyvdkqZ+F6gdVEM5UYQicmQ1CBIP5nGJN6FA6i7GTmNJVjEAiwwedmG1RbvOYxeGE6n0cRjjWjfmdQBlSyO+Km0PmfAgh3DCqKzeQvE3IIIgQPDhjhSBCS5YKnIQMdWI6sygsHvO9WLRbMf9BJWRG6FhMDxkjlq3podGYGRiO2d4BCOppAb8uJvA3M4A/VY4OWgjsoIMQk7aifjDvEdhJF4GdtBFsytKV3EdoJ2MBhqAOOghqrycV2E5XgMPPUEtWn7Ya8DXQFDDx1G8JH6PW8KXNq50GgjpoI7C9FoLaaSHQWFPWUBNdRJoZSEV0agtWWEe9qgo31QeL94WbtgXfL6h9W4SYGCK8UzuEdemIiG6dENq9s1Lm3RDSUwGVkF49Edy3N4L69IJ/r17wZU7Eopf8OyD2rD79quxbtGmxCCDMdRFcOP/HrVd/OSaE+HMCuuWQKtAgcETbOyHGYRRCbe2l0xcHLgZaDZWQfZjdSITYjID/4KHwHmAj3b+Ch46QdtNs3ct/C6h+US2l9U9+94QK71BMJhAHRWMSu+EFRWO8XzjG+0WCUMKAOv97J7SogMq/HRYBhApIvF8oqJrwOZywnhg5EQnhE/HdudwsHE0/hu27d+H4qTRcLDqLLduXYsHiiVi+YgaKb9/E2xfvUVryAteu3MfVqyU4cToHuw6minKycfMmHD+WKhvuBYumw8OvL7yDemPD9unYumsJ1m9eLOCQnLoJz17cRUnxbWSfy8TSJQlImh6DkxkpuFBwHmkZh7F593JMmhGE0d6DsWbjErl/9YalOHnmBO7ef4B9h44gv+AiCgqLcOpUDtas24OLl+6j9FqYw1sAACAASURBVMlb7N27G7v2bMT6rSuwde9f2Je2C6s3LcG2nX/hfM4ZXL9xG2VP36Lg2l0cPH4Mx9L3YMacICROc8KiBX7YuCkR6Sf34ciRw3hQ+hCf8AFlz0rx9h07Yz0TSHj54i3evvuEx0+e4nbJLUxKGIvAIC9UPCsT0Hj7+g3YoYrDBZVsxyc8ffoE9+8rA6pePH+L+8Wl2LZ1M44e3YfMzKMouX9HOmGxEcDzZ5/w4QNw/cYdfPz8Dgywlz8vxss35UhMmoLIqBgBi0dlTzFlylQ4j3ZEmL8rLpw5hr9WLUPStKk4dvyIBN6ZJZk0aQqMjPVgbKwDPe3WMNBrBUf73nB16Q0Pz14Y5WKOlGM78PLNM/D3mDR9JtZvWYe5i6dj+dr5ePz8PtipLCPrLC5dyUVcfJCE8oMjhkoHtJzzh7FoRjzWLpyCPVtnwserJwYOao3oMbaIjLPHxAlucB3WBT7DeiPWYwQGGOmhj2YbWDZqgohGzTGhXkOM+6kO4r77GdN+/gV/NdXApmYaWMtBhfUaSzidbXUJH3N+/kXAY+aPdRXV47taSPpXLUz+sRYm/lgTBA+1CCMEE1qy5v+7jgwmXP7vulhXsz421GqIDbUaYfsvzbGjXgscaaGDg01a42DjVjjUpLUMKGR3LA4pJBhQtSgw7o7bXQbgSntzZGu0l2wEu1SJjYoh8BbaON5aD6e0jZBp2Anpuu1xQtcEl3oMRGH3gcjv0g9nDLvghGY7pGsZI13DCCdaGyC9jSEyNAxx7E8dnNA0Qkqbtjhj0gO5PfrjkKYhDmoY4Ii2IVJ0jHCirSmOanfA7uZ6OKhlij2t22NPCyOZHM9Mx57fmuNgw9aiYBAizuiY4jizG/pmOPpnW+xtpIkDTXWwv4Ue9jTVxu5m2nL7QCMtJDNz0lxf1oONtMDiaxz8Q6NqPfB7GzlWYeLwH60FPvb/3hKcNq8WP8P/n1LPp/2MmRta0KjGUBlRi0Ci2rjULmBUSBQg4XwUDm5ki2FTFOp0wWX97jIc8aZRL9xq3wt3TJTwemnnQXjcdQjKu9sqMFKpirztN/K/VBFas1Q1RFZbb8DWWzIiVET+o4b54KO9Dz4O9xMI+To8BCwMJ4SEKjUyHBjGLlu+wKggJR/iHgl4MqweqZRvDD6FjkV5eAyyfX2wZcRQzB0+ENMdB2PKKCtMdR6CJGc7TB9th2mjhiJhlB0mOtthymgbJDkMwBz7/pg9YhBmOwzGTIdBmGlvjemOQ5DkOBTTRg5D0ihHTHdzwWwvLywICMTy8Aisjh2LNfGTsHbmbPw1fxE2L12FXWs2YN/mnTi88yBSD6QiNTkdp9LP41TGRZzJvoys3JvILryHnKISmWXCaeec3URQuXilHPmXnyCvSOnqxU25bMwvPsa5/DKcyX+MzLwyARfCy+kLpcg4r7QFJqD8U0qb3iolJu9hZV6jcpp7pQKiAobYrqrZsdRuWeqqnqfaur61cv1/AQbVI9a36od6fKGQP+/jqvkobAnMVssMut+49xqlryAKyI17r+A2OhDOgyylaxU7YHHTQfhgsaPVyG7d4NrLHCG2Q0TtIIBMD/TFZC8OTHNG2DAb0APu3tsCo7p1h++gQTKgMHrUaIQ7jpLw+OyYOEzhcMGIOAmcLxifKG13Yz0D4D98lARPw9l+1sMbESOdZePLzTI33Sx1Y65uiNXNMY95m+fIht3DT7IDvOLJjQo3LJIV8FG637ATDgGClilCBO1XBI7qGRABkmq5DxU2CCBqNoRZEhVEuPJ+vqb6uiq4+A0ZKdkHbtbFilQZSpcp5SOVdrlxo/6xZLFNKbMuVCdUuxQhQe16xXVGULh0sJJ2pt7B0oaX3xXP50yKSR5B8v3xu6GqQaggZDBcTbuVhNl9QkQFURURAogKc/w+Z4RQ6VDARMmHcGp6OGaFjpNOVFRAlAoQmIhw8kOYIzuIsb2x0tKYXcU4tE+FDt4mZHBlqRPSCR+cmC7lFiLtdjkQUR1CqaoxXGkN4+fkymPCEgFMfsaqxyOUq9vuhA21BTD/FhQQUgGEaohqu6ICwtuEHgLITE8/BPYwh2/nDgjsYoTgLm0R0kkPwR31BEAYMg8zM0BY57YI76JfWQaI6NIOkZ07ILKLESLNDBHRyQjhtFGZtBXVg9AhRRWkvS78TfQqSwfMjHgba8CP0GGiL88JJViYGYj6EdXVGJFdDBHR2QDRXQ0QbaaPqE46iDHTRWwnbcR01ES0iQaiTbQwtrM+YjvpI8ZEH9Ed9BBpooeIDroI76AnFWZqCBYVlciu7RHZ3RRRPTohsmcnsXsF9OwGf4ueCOhljsDeFlK87WdhIUVI8evVG359+8O3Tz8JwFNVUael83ZA/4HgVPTgwUMQZmuPcDsHgQ7fgcx+DAc7hIXYOiJ82CiE2o2UY3b+4mMR9iMRN9pNhjGy8xtbVIcMc5LhjsxJ8ffKTAi7l8mgwkpFZLxvGJgDUaxZ/w0gqgJCCGH77uoAMjk4TkLok0Pj8V1B4QXZLLMz0+mMLJn6nZy6B6cy92Lt+tm4dj0Hnz69QmZGOg4n78ee/dtw7NRhFN3Jx8ada2XTn5q6H3v37cD4CeHwDrQRtSMr7zjYJrfw6iWs3bAe8xbPQe7FbGzYtA5z5yVh0bIJWLJiAv7atAiXr+Wi6OoFlD6+h2u3i2QGSFC0G3Ynr8ep7KO4ce+GtArOOJeH05kXsXXHQaSdOI3cgkLce/IY14vvoejaVaSkJGP33h0oulKAlPQULFm5CHPnTpUBgTt2bkRuYQ7mLp+DNZuXY9uuNdi7ZwU2b07AnFlemDJ1NLbvmoOz59Jw9lyWDE18/KwC5c+eygyT+Qtmy+DB+yVlePniHT7jPe6VXMPMmVOwdNFc6U5FOvj08T1ev3ohHaU+fnoLhtFLSh7gxvU7uHrlb1y7+rcMNdx/cAv2HdiEGbMm4V7xLVy7dgMH9qficdk76Ur28uVXvHjxQabpcljjleuFcHUfDU9vD2kVTMAICQ7EqJF9MScpFAvnjcfK5bNw//61yoGJrzFr5kJoarWCvk4rGBm0gkUPI/Tva4hhdp3h5NgHo50skXkmHV/wFfcfPsC57ByUPXmE23dvYea8GdiwdSOycs5j/eZN2LRlPW7cKsL8xQmInxKC/YfWYcfOVTh//jRuXM3DsiWT0K+vNkY6mMHOtj3sR3ZGYKANJo11w9qlCbiSn47zp1IQ5DoCA7U14dW8BSIbNMKYur8hvsavGPvdT5hdowHWNW6JdQ2aS/h8KVv0Ej5q1MX0n+tg6k+1MOXftcVeRZvVJAGQGpj4488CIZN+oBJSEwn/qompP9TA9O9rimrC1yDILK/7OxbVqo9V9ZvjgIEpTnXuLRt8Kgzb6zeRTljsjLW7dkOkNGyNc5rGonhcMuyGC9odkdXaGKeaG0hO42hj5jd0QZXkhIYejmsZ4JimIY7ptkNm+2640L0/crr1Q67FILl9sl0XpGq3w1EdYxzXNsZRDQOBkZPaRkhtqYNUXWMc1DbAYQMTpHfqIWtKWxOkaLdDWttOOG3aE0fad8eeTuYoHjMRD6bNRpZPKNIGj8A5y1E42sMau9r2wC69LtjWugN2tWmPXX8a4XCbDjj8pzGSWxohTasj0jU74GhLQ6S20Mex1oY43EIfRzXb4YS2iWRxCCn7GmvhUHNdHGnZVpSYA401sb+Rhti9DjXVBOtAw9aQKfPV4IMwUh1IvgURFTqqr+o0eoKNavMSZaTS6qVatmhPU7MlzJOcbNYWp9nZqznbDrO9cAfkaHQErXEXdc1wWb8rrnJAolFP3O7QG/dM+6HEbABKzSz/E0YqlRHCCJURRRVxU2aJWDGorg42ZNcsBUY4X0RqiNJJSzpq2fng61A/fBIYCcQHB6W97xdH/6rWvnAMxNcRgfjCcgrFR+cIvHePwlv3aHx0icInz1h8CJ2IR5Hjkebrg6UjhiBhpCXiR1ti0mgrqXgXK4xzs0aUpw0iPa0wxqs/xnn1Q7znQKXcB2Gi+yBM8hiMqe6WmOZpgyQPGyS52WC6C0HGBjOcbTHTZRhmO9tjjpMD5js5Yr7zaKVcXLHA1Q0L3b2w2NMX8zy8MdfdB7Pd/aTm+oRgcVAUVkWOx5q4RKxLWowNc1Zj+7Kt2L9uL5K3peLE3tPITD2PrBMFyMm4hgtZt5B34R4K8h/gYmEZCi49xsWip7h0uRx5BcW4WHgPBYX3pTglXu3cxc5bnCUiMEJrGKtygGHVXBIONawsWrHUx9X1HwBRrFn/lwLy/wUj/+txWtrE1lZY2ZL40kNkFz0WaLp+5w1KKj6JCsIBux5uIVUA4tG/HxTvdy/xdnv26yMhdJ9B/RA+3FaAg/AxzZ82qdGIsh8m3W84GI2ecOeuPSHTlC0s4Na3D5w5edlmKCJGu0oGY8H4BJn5MXdsApIixyPOOwRjPIMQ6eaDQEcXhDoxQzFaNhph9i7ScYntaxl+5pV9XuFnnoJXvVm8ssmr5YQNHtOmw6ulbMfLx7hZ4Rrr7o8xbH/rGSywoCog1QGE4MEOWAH2Sp6juupB65UKH3wufehUPgRiKvMPqvpBUAkZ4SoTnWnFYsi6yoI0wlOUkDEjvTHO2V8yHsx5EBQIUBw0yJwLAYSBcRbhgjkPAgeLVjT1mDChgge7Zn0LINycE0R4HgFkRmCkQAhX1YYlEFIJcsyCqBt7rtzYE+6ofhAKqICwFa6qYqggoQIIIYSl2rFUhURVO1To4Kq+BqGEECLlEiRqEeeREEBU0OBn4WdT4WN2eCymB0fJMR/juTxWMixsxRshWRAqIQQlFT64jnNnQF1p1zsncryE1Hn+rPCxmEr4CAzHwsAwBJv3goeJIXw66iHITE9gI7qbMWK6t0d01w4QIOhmhMhuBojqboio7saI6tIekZ3byWMEhbBO+gg20UFAOy34GWnA17CNlL+xpqgkBIwwKhq0VxFoOrWVVb2f9xFmoroqRQBRi68f2VkfEWZ6iDTVRbiJNsI6aCGigzZCjFshzKgVwo1bS4W1b4MIE01EmWojupOOwIsATJe2Va8R3kkXYaY6iopi1rbqs/CzhXVth9AuxpJHCe3aEWHmnRFu0Q0RvXtKhfaxQEhv88rqhbAB/RA+YCAiBlsiysoaEUNsEWljJ+2DOcOEk93V4pDFEDt7sDOWn6WNFCfC8/7I4SMR7TBa5oREObjIf/vsJkc1SwCksqsZLyyo81wYUo/3jRQFhCoJLVvfWrCoqlEtowVLVUAmcmhhcBwmBo/Dd2ezUlFRUYp3bz/j3p1yXLp0EwcOHkHG2XQcObpfrqjn5uZi96792L8vGSmpJ1BU9DcKr96SmREbty7Hhs0LsXDJbGRlZ2LluhU4mZmBe4+e49L1B7hxtxwp6Vm4fucmXn18iaLrlzBvySzFqjV/PBYvnY68/PPIyMjFs6efpCVv8cNSLFw1DZNnhUk3q93Jm6UFbEpaBq7dLMaJ06ew/K9ZWLN1LtLyj+BUXiZ27jmMrDOXUPqwHHl5F2SjPDEhCJs3z8H94ku4fv0qTmZm4fSFTOxL2Y61m6dhxaoYzJnji4QEZyxaEoYVqyfiYMomlFfcx+OKR/j77j1cuXIX+fnXMWv2NMyZNwW5+Zl4WHoPt+7cxtu373H8WDLCQ/yRcmg/Prx5jffvXkm4vPTRXVy/UYSjx1NR/rRCrFylj57iWcUrmZ5+JHUXlq6YjgmTw3Ah/wTST+9FytFd+PT1FT5/VexcHz8CFS8/obziNdJOH0dW7ilMnz0ODk6DsH33WgQGO8JhWAeMGGaEwQN0sWzZRJzLPoIbNy/jecU7zJ+7Am1atRYAMTPVRo+uOhjQRx9O9r0QHuiKCXExSEtLw42bd3Aq4zQuFhag4vlLvHz1DmezcjB/wVKERkbh9NksXL56RZSVxUsXIDwqENm5J6TL2ctP75FTVADb4f1gatYafcy14eJkjsSEAGzeOBMT4zwRF+WO7TtWoqAoGzGxwbA17wzfdobwqV8fEbXrYdxPv2DKT78g8V91sLBmA6xv0FLpglW7vgTOZ9Sog4QatTGpRi3E/1QL8T/WxPgfaiH++58x8fufMOFf/5aa9K8aYCV8VwNT//WzAMisH2sJhMxheL1ufSxr+icOdeuNc8NGInOgLbb82QZ7m7fBzobNsbl2A2nFy1a7hI5r7cylIxPzB7T/nG7K1rkcKKiPtOZtlYyHliHS2ujimGZbnNBtj0Ot9XC6Qzdct7JHhpkFkvVNcNTIDEf0O+CITjukGXVEukFHHNM1Qrp+O6TrGuO4njFSDTogvXN3pHXugeNm3eW5hzSNcNKgM04adcMRo87YYdQZf/XojStJM3F/21bc3rUTF9dtRNH6bbiyZiOOxyciMz4B2bETcdw9APm+YThqORwp5gOxz6gzdrYxwJ7WejjcxkDUlkN/6iFFsx2OaHVAchsjHPhTX+pwa0PJ5PC+VA0jpOl0wKm2nUTVSW6lh/1i5dLC4T91sPePltj3+z/FjMrBRm1wqLEGkptqSWaF97G+PY8g8s9EesXGRWWFpSotik1LyZyoMKIoJFSg9HCiiT5ONmmLU00VIKE1TkLsWh2Rr9MJhTpmuNK2G24amyuqSId+uNdxAB6YDkapqSXKzKxR3sUGFd2H4pWFA970GYn3/UeD3bNY6mBDAY7/AhAPYAjb+rris507Pg3zwsdhXvg01Buw8wFsfQC2+WWWxMEXn0f44eMIP5kngpGqShIOOEYCoxhUjwJcYwCfsfgUHI9n0RNw0tsLK0bZYpxjX0S7D0SMjxVi3AZiglNfTHWxxFhna8S52v5TzjYY62KL8a42iHezxUTXynIbgknuNpjibltVk91sMMVzCBK8bJDobSuwMs3TFjM87DDbezgW+DhgkbcjFrrZY84oW0wfOhATB/ZCnEUXRHXriCizDogyMURcR2PEde6IuK6miO3WGXHmPRDXvzfGWQ5C/HBbTB7lhCRvT8wJDcXi2DFYNXkK1s+ag42LlmL7+l3Yuf0IDh44iaOpOTiRXoCMzGvIyr6NnNxiaVOcWzkRXnIslxXVhcqLVFGpMk2+cho8lQ9ChwogKqioq0CMCjOVlq9voeRbleR/HavPqQKQylkl7Ih17lIZaMG6dvs1Hr78ikevgb8fvIW7Syic+g+U+R+c+0H7lXufXtLbnwAitwf2RYidNcY6j0SCD4eLeSMpwAcxI+zFdsVpypwN4NNnADibgIoIoYRAw0nojuZ9pGvStPBYzIiKR1LMJMyInYLxgZGI9AhAoJMb/EY4I8LVE+Gj2aaVVz3dqzYcBAyCBMGCUBHGaeGVcEGFgxOnQ4Y7y+O046jzQLjxYBE+Ylx9Zc4D4YGQQOWC0MHMB4v5D7UIEypwcGXxOQQOBs35uKp8qMFzHrOogqgAor4OFRBRDNhi1skHY0czi8EcBpULpSMVYYP2MtrMeJszPFgEBA5uI3Sona9UWxrBQrFUBcrrUE0hiFAZYBE+qB4xnE4VhMWZIBy2J2DjFSQZEIIKi5t5dUOv3ubrTGQYmC1qQ8aKBYvgIdYp1xDEOgchchRnqPgifKQ/IpwCqmaqhI/wEouWqoIQPPg8Pp/gIa9RTQEZ5xqszP7wCBS4IHQo768E4qnKqJDEz6cCCW+rgCI5FV4J9+CQxBBRWgge6ntO8GJ3LGUQ4YzQWLCSQqJA+xVrfvgYLA2NQljvvvDsaCQWrLBuhojsZoSY7gpcxHQzQXS3dpXg0RbRPYwEQAgf4Z2MENpVHyFddBBqpi0V0klHbFohHXURaqoHWqpomYqsrGjTtmDFdDJAXBdjxHUzQmxXQ1E6YroZguBD8AjvYoCIrmzza1BVIabMo+jAv52iqjAvQpCgOhJtpouYznqyfns8pos+xnTVRUwXHUR21kaEmZZUlJkWYk3bYIxJK4zp0EaKykpUB02Em2gioqOOgBUhKYiAZWaIwC7tENytA0J6dEJozy4IMu+KYIseiBo4AHHWVogZMgRjbGxkRkqYlZWE0SNs7WRaepjtMITZ2kluJNjGBiyG05kRoZ2LQxg5ByVmhGvlIE0qovy7puWO7bYVayUBRMqH8MHuWNFi01Lm0ShDM9U2vMwY8d8NhtAJIPEcWBk4RiaiTwgai+9KnzPv8AGvXr1B2aOn0o73+u37KHnyDHlFRcg+n4mbNy5LR6ic/ELcKS3Dpb+vY93mFVjz1xzMnhmJv9YmYc68sdh/eAvulN3GjfslyC68iTUb9yI1PR0JiZNAVeXBw9u4dv0mHpc/wenzaVi9eTFWrFuEtIxUJB/fgwMpO5B76QwOH9uLGfMSsWLtcsyaPxvJR1Nxsegyko8ew617xXj++g3ulDzE3IWLkHzsMF69f40bt4px5fpdCU1fuXkVK9fPw9ylE7B49VRcvZ2Hp69e4MqNEuQV3EVO/k28+vQVDFxv3LgK0xOjZL7J/kPLsG//TrFEUc14/+Yz7t0sxeEDO7FydTDGT+qD2HFW2LN3Pm7dvogd2zfj5t9F0oUqceoMvHj+Hk/LX8uE8/LH73Do4DFcKsrDuw/PcObsCdy6fQ1fv7yXWSEfOYL+C5BzLh/Hj6bhxInjSE1NxelT2Xj5/AuePnmP8iev8OHjG/x96xp2bN+L48cycPnSFcyZOwE2QzUQFdvv/6HrveOqOtMv3sz8JjPpxppoYm/0DtK7UiyADUREivQqvSiCvcTElkSNJcYYey8goKKoKCr2iopi772X7/0873EbZ+69f6zPu88+lUOC79rrWWuRXxCJj68tvr0sWbl2JufrD1NRWc6ly9fp3SeQlq2aYWrWDhc3Q7p6mCiEDuhK9tABpMT3Z8eOUqXybN2+m5TMTFaXrebQ2SOsL62gTsoId25hRGEeMn4m38mUGWOJiAtk9sJpVB/dQeGoVGJjehMU5IyHeydio7qxesUkikYGceVKJadPVrNjWylzZk1j3apF1B6rZs7Uyaz58y+KgkKJ/6oxBR9/xqhPvmTMZw0Y8e/PGfdFQ2Y2+k6RkckfN2Dsv74g/z+fkffp54wQEvLxfxj2r38r1aPg/z7R+T/+8QkjP/qEUf/8N2P/8W/Gf/Qvfvy/T5j28ee6npH/fKVeb+437VjayYolBjb82caYhWLw/rYdxS311cjSXj1bTll6ctLMnQMdurC3jSV7Wluw/XtjBUmKElP25pZ6lLczoriDgYIQkG0djRUR2aJnQpmBKRXm1lSYWrGpvT6b2xtR1tGEzZ1MKDOxotjMhnWG5pTqWbK5ozklRtZss3Sk2qkb5UY2lBlasVHPjDIbO7bZu1Bs0YW1JjastHKiPGAAl6f9wo05f3C0aDL7c8ZzoOhHFoUmUjNtHtc2bKFuwxYulVVycfN2zq3ezNnfl3Fw5DTKQ1PZ7BVGiV1fNnZ2o6SlLv5XyISQEfk8JZ1tKO5gRXEHG7aYulBm7MQGPWs2drZmTRsDNrQzVkRrQ1tDVn3bXqkoK5u2Y03T9opoiDoiXhTxr6z5ri1rvxf/STvWfdtGkQsxw29u2Ibihq3Z2ESe0+49ZOxLIOfFfyKQ71vM8eJNEcixeGHWf9PhvyBjYwItwljUqspWJlQ0N2BHC0NqOnXhjKkbp01cOWPsqqJ8lVfEtgcS6SuN6w9ddL0iL7oNRPDaJ5Q3vjrTukrO6iV9IlJyqIvylX4RUUk0deS/Yn37xLw3sX/oH5GY37f9YqF/AgRKelYK4hMRvA0W30g6BGdCaDYkFHIzOZet0VFMG9CL/GAvsiO7kzGkO0PDfRka0Z3U8B5kRvUiJ6InucHeSjEZHtGTrDAfMiO7kx3uS35oD4YN7qkekzWkFxlRvdRzsuU5kb3Ij+jF8Ag/haIIHUkZGx7AuIjejA/tzQ8R/flxcCDjB/Sh0M+XnK7uZHu6qcSYRDtrkmytSLG1JsnGkhRLC1KtLEmztiLNwkwh1dKEoVampFmbkW5jTloXUzUzLfPSmc4O5Hq6UuDdjUK/7owL7MeUiAh+ToxnTlYmfxSO4K+J41g69SdWzZrJ+vnz2LT4T8pWrGbrpu1sL62mctsh9uw8zoH95zlQU8+BQ5eoOXpNlT9Kf8eBU3cV9p+6z76T99h7/B57j96m+uhl1beiK2bUFR8KeRHTvJjkNdO8GOkFYnTX9aPIeok9xyQh7DxVJ86x+9g5dhw/y+4Tl6g6VMfJi3e49vQVlx4+o+7GE2Kj0wnu6suQbt6EeXjp4O6KqB5hnq4EO9sT18uLlL49yQzuw/ikaEVCxsXFkB8STFRX3ahFhEtXIl29CHPyZJCzh5oTl2IxScFKCgwmJSiUnKgERibnkhubpoq/hg5OUGtBfDqjUnJUDK94RbLDolUCksz5C4GQK56y0RBo/gPZ1AvkPiEYQ4OFVISTMShSmZZlkyGRvgIhH3J/6gDxaAxmiF9/heiAILVG+gURFRDMEP8BSgFJ6D+IlCCd90MUD/FxCLTYWTFTy23NZC1EQ4iHNKgn9AsnqV8E8SoJK/z951UpT+88IEIssoLClHohZENLsxL1Qwzm2viUqA+ijoyLT1EQEiJkRPwwYsyXVcoFxf8hjxUI4ZD43lFRKYpsCPkQaCqIKB9CQOS2EJIP75f7BFrssWz4RV0QEiAbfPFKyJVjbbRJK3CUrgU5FhKikRFRRTIGxJIWGE16UAzZIVJSqBvBEuIhEMKRF6pbh4enqNu5g8SHkqxUl9FxooKkq9tCguS2KDGieskIjSgXWtyuHGvdH+LxEAIiY2AC+WyiysixNGrL2M74oflK9RDlQ9STyWm5TEzJYkJiKj+kJpLZx4ckJ3NyXczJczRmmJMJOc5mZLtYkOlmRYaLOdmOJuQ7GjPcwZDhdjrykGNnRraDmSIrQliEPKTZitKhp0hIopUkZukg/pHELp1JstVTpCXNGZQqsQAAIABJREFUyZgsZ1MynXTPy7QzQSD+DyEsQlwUeRECI8Z0K30ybAzfQyMw2XZGCLJsDRWybfUR5HbprJBnq4cgx06HbNvOCDSyImNd/wvtNWSV+5SSYq1PprU+WTYGas2w0iPdsrMaA8uy6kS2tb6CjIMJhGRlWBuRaWequ1ikxr7sSXUROJDi7kKKhzuJEjns7Utydz/S/PqQ0XcA2f0HkR08WPmoZLQyc1A8GWEJpIXGkxwST2poIhmR6eTEZJMXm0N+XC55URlkRwwlVwoMo9LUBQillEToFBD5b1mL8Ja4XxnDkzCCj07VnWLD5vXsqdrFmVOn1ca1/spNjp09z/nLl7l+4zJvXr9Usa5SvP3yLRw7XcfZ86dZu3Yp83+bxsiCdEYUJTJhcoFSOmovXeXAydPsO3aUqprdlFVspqS0mLPn6nj46AlXr93gwNGj1F6sUyNaQjTmLZzLjqrtzJg1jRO1x5g5bxrZw9NZvmYp5+rP89uCBfyxeBnbd1dz9uIVRY6Kxo1RiU/PXr1EPtvzV/Dg8QtOna3lrxXz+HPFryxeNYeV6xdTd/kap89dp+7KAxat2MSJC/Wcu1TH1BkTmDV7ItN+HsnPM8ewa98W7j6+yf6afTx48IC6ujoOH9rHylXzmPxTLhMmZ1FStkSRrdzhKer43sM6pWSsWrOII0cOcevWDUU6Hj25xrm6I2zavISCkXFMnprDwcOVvFXlhC9UTK+0md+5dVsRlNm/TWfpskXKb/LgwSPu378v9ZBs276eKdPGMGXaOGbNmsqYMfkMy48mbWgIZ87UMHp0Dq4eZuqzvH77iL17qzh9upawsAj8/LoSNMALS8vvsLP9HiuL5vTwNmZooh+ZqcGUlq2nev9exGS+dMVCjhyvZsXqPxk9Ppf7j6/y6u0zLtSf48epE1m9dgWLl/6ljO5LVy3jl1lTCAntRly8L56ebUgfGsTtyxd5euchf/0xi+L1yzh68BAP7zzi1NHTpMTFMWfWRGZPH8W2TauZl5dHwjffUPD514z7uAET/vEl4/71BT9+0pBJH3/FjC+aqT4PISHi/Rj30adM/OgTJn4kY1afM+KfnzHso88o+OcXFPzzM4b/41NG/PMTRnz0H0VEJKZXTOgyfiVxvjP+00B1hsz4pCE/f9WU2V82Y94njdWmdq+hHUfNXTlm4cZxExcO6tkr4rG/rRVV35vqonG/1cXSShdHWWsDStsYUNrRUKG8nQHbOhhR1laf0vY6UlJuaMZWYwtKOxuz3cCSHXoWavxKFJAKa0e22zixxdyeXXbulFs7UmJuyx4XL0oMrdQ4VrmpNeVWtlTau1FsZEmpuQMbLV0o9uhF5ZB4ni9cxtnxP1McmcbBgskcLJrK6Z/mcWPRBq4uLeHymnLq1pZTt3EbV7ft5EbFbi6XbqV+/WbOLl3F8ZnzKUvLZV2/MJZ16cZqI2e2mntSadWNEhMHVnY0p9TKgc0Wdmw2sVakqEQ8LJLw1cpIpWRtkbG0TlbKP7K2aXvWNGrLuiZCIjqoVfpKhCzISNemVgaI6rKmhc4Av+bbDqxq0oZVjVqzunEbBTG+r2nURkEzxov/RIOQlTVN2uqe16QNKxq1YmXj1uo11Os0bK3M9Jp5vryFPrs7WLK/cxf2dbLhoJ4dx4ydOWXmRq2ZO+csPLlg2U2NZsl4lkDM6xLpe8+59//LuK4laEmfiA66xnVtVEtbtQb2//KMfJCqJSSE3nHQJx76JPKmXyIvg5J4FpLM80EpvBiUxuvBGWp9HpXNs/QiLmcOY1NUBFMDezAi2JthYd0ZGdGT/IHdyAkVYuJLSqQPyRHeiqTkh3VX41oyspUX5kd+mB8FoX4UDOpFTqgf2YPEaxBAfqg/eYP8yA3pRW5ID6Wq5A3upR4/LKw3gvzwvuSEBpA10J+0wB5E9XQjzN2WIY5WhFsYMdhEnwhTQ8JNDIg00meIsQGxRoYK8cZGJJoakWxuQrKlKanW5op8iGkzw86STHsrMh2tyVL/SNqS6WpPpqcTWV4uZPt6khvgw7BAP0aE9qMocgAjIoMYHjGAouiBjIoLYmLqYCamhzMxPYofcuOZPiKDX8cW8NuEMfw+bSoLZ/zKkjm/s2rBMjYuXU/5mnIqi3exs3wfuytPsLuqlr37LugKGw9fo+bYbUVWDp5+yP5TD9kn0ccnH3Hg1GOqTz1i97F77D58hz2H71N98B7VB+6y//A9qg/fYVfNLaoO3aHqwB2On33OlYfSjP6W+luviYvJZJCXD9FenspMLi3monxIEWFkN3cGuzsT270rSf6+ZIf0Y1RsuDKfixoivhDl+ejZSxGRaA8fFBHx9EHifOP9+6goXhnBSg+JIEuuPMakUZiim7eWyMsJ2WOYlD1SjWQVxKXqCIQYxt+lHcmVSimp03kOPmjVfpeeJJvhzFAxgkcooiGJVzJiocW4qgSlyAT1mPQQ6fcIJ7GfjmCkBIcT3y9EKR8Sw6uZ0CVSV4MoH0J6hEAIAVGpT4EROlLyThWR6FlpTxcCkhQYqeJohYRoSotKeBoYrSJsZaRMi+UVciEQ4iGpXqJ+SPSwjD5pkN4QUTnEvzE2LlkRkPEJqUxM0nV4CIHQFAxt5ErOidKhraJ2aMdaX4jcL8RHSIyMdskq413yHvJZpIleWtbF9K6NQolxVzb+6qpzWILaBMpG8H8JiG4MSzb9OggpyQpNVGpJ1kCdB+RDBUSUCvGACCkRteRDAjJWCgVjxCSfrMalhHDIxlE+h5ZeJeRDIyNynxAQuTqeNThOmZA1AiKrfNZRiVkKstmUTefE1FylhKgxrvgUfkxOYVjf3mrUaLiHLflOZgxzNCPbyZwMZwuy3LuQ4WpJhosp2c7GipjkuliS69qFPDd7chwtECKSZWusyIEoHUIWZDxKIBv27C6G5NsZKwyzM0Mw3N6cfAdzNSIlKkaKVSeSLTuqVY5Ffciw0VekQkaoZPMvkI2/QF4zz95EkQ9FQt4RD41gaAQk314PBTt9htkbkGuvr6BUETsDsrp0UtCel2NnwIf4XzLynqy8IyLvn2fTSflTsq11pETGwNSImPxMlmLaFxXFiHgbQ2JtjInpYkyMjSkx9lZE20lPijVR0jbv5ECCmzvJ3l4M9e1JUvceapxLfCXpfYLI6DeQnAGDlXKoFEEpI5UobiEYQjakwFIKSZUqJsWkKapRXeJ3VXt6fA7DE3IpSM6naGgBH+UXZTL9l0lcunCaS3Vnqaqq4snTlzx/+5bauvOUlxVTvXsXT5+85NKlO5w8fYWdVYdYuWIZ+/fs4tTRQ6xZuYTt2zeyZv0S9tZUc+XmHXYeqGbMjxMY++MoZSI/caaWg4eOs3zFWrZu3c3p2mscOHRalee9ePOW+4+eq0Zv6RM5W3+ekor1jJo0TBnKr965wsFjJ1lXvIV9B0+xsbSC3/5cwLEzJ5AYXum9kNjcV29R68LFy4hLjqVsezFP3zzh+t2bXLx+l+O116i/+YTay3fYsG07Jy6cYtm6uZw8U8WLt89U/8XFG2d5+PIeoqKUby9TqVvbKjdQX39ZeTgk6WtTyXr2HtrLb7/PYvJPRWzZuobEpMEEBflTs/+AKiK8fuMiR49Xq2SrQ0d2sWr9fJas+I3b965yof4iF+svU3/pCgcO7GPL1s1cuHiag4f2MGv2DNZvWMGpMwfZubuELduXMXZiOnMXTGTWnEmqeX7d2pXK+D+ysIisjEz2VFXi4WFHXl4yz188UsRm394aevj2pFs3ZwL8XOnSpSW9AyyxNGtIDx8DAvuYERLopkzwonxduHCKm1druXzhOAeqipk5cxilW35n994SyratJTIxkNiUQRw+cVB5gTZtXMOaVQuIjfNl0GB7uvfowIplU+HlG66dvcnkcRO4evE8Vy5fYMP61ezbV0lSfDhxsf1ZunA6mSnhxHm7kdjieyZ805ofvmrO9AbfM1oSrr5ozOQvGjLpswZM/OJrRn78KSPFA/LpVypqd/THXzH8s4Zk/+tzhn/cgBH/9xX5//ycvH/IeJbOjF748WeM+feXTP+qsWpY//nfX/DbJ18z8+PP+fmjfzPn489Y3rA5NeaOnLDy4KS1J0eNnDjQqYvyEoi5ubq1OTubG1L5rQHbmndWPR2S0CQEZEs78VDoU9LWgM3tDBUh2d7BVJEQ8XVsNTRnt7U9W01FUTBia2cztnc2Z4eeFbtN7Kk0d2CLmS2llvbUePuxy92bEgs7djl6UmHlpFSSCks7tpp3odzYkgoTW0oNrBQxKLbrynJ3H86Pnsz56bNZnZjJhuRcjv84h7rfllA/fw3XFhdzcfEmLiwv4+yqMk6vLeXUxnJqyyqoq9jFxZ27qd++h1vbD3Jn6yEubNxGzayFbEsfzrqAENZZeyjVY317Yza1N6a4g5EiT8VtZXzLmJJO5pQbWLOxtYHyioh3RPwkm1uZUPKdERua6rOhYSeKm+hT0kiP4mZ6bG5hxKbvZISrM6ta6bG+rRGrv9EpIBrBkPVD4qERE20VwiKEQ4jH8oYt35MXISUCeb5SUL7RxQtLv8l+Q3v1Oz5k4kSNkYP6XZ+x9eK4mStnu3hzzsabS/Y9qbPx4YK1N9cc/bgu6Vlu/XjoHsiTrsGqYf2pp26V0SwpNtS6RWRM6z3eN67rmteVOuL3d9nhh4SEgFjlGxGTukBIyIvARJ4OTOLxoGSeDkrhjaRlDZS29VTeDs7k5dAiLgzNYV3kYKaF+JMT4klRnB/jo/woDPMhJ6Yn6Yn+JMf3JCm6B5lD/MkJ91MjWkI6ckJ05CMj3J+MyABSBvvpENaTlA8R2oOU0B4kBfuQOqgHaSG9FFKDepDY15u4gK7E9XQn0s2WcHtLgkz18evQCv8ObQk1MWKwsRH927cjuEMHBnbsSGinzgzurEeEXmeGGOgTZWKo8vglalOZNG1MdDPdDhZkOlqS4WxFpos1mZ42DO/hzIgAd0b27crYkB5MCg9g0pA+TIrqzaSoXvwQ05OJ0T0UJsT0Ykyk73sfTEFEDxQiReHpqVAQ2YuRMX0ZFRfMqJRYxqanMCk3m6kjRjB9zGhmTZzMb1OnMe/n2Syav5CVS1azbvUmNq0vp7R0pxoXrq4+xv7qU5w4fJ3j+29w+MBVjh2+zdHTjzh66in7Dt3l5NkX1D+Eiw/ecuUOJMRlM7CrF9Fe7iR270aUhxsRHq7KVB7VzYOBjnZEvRvBEt/HyKhwRkSEkhHYRxEWMaqL+TzY3olQZzcG2DkqNUVKxqSIMNDJmf5OrsT16U9h0lDE/zF52Fgm5oxW5ENHQEYxIbOIkdIzITGbkcnkD04gLzReQSMfMkajjfPIsZwXAiIERUiCbIzludrGQ0iMbEhV5Oa7VCwZ5dJieSUZS9ST3Ih4dU6UEoF8BoFsYGWEQ+Jc5b20Mj0hIgIhHQl9wojtHcqQXsFE9AhSa4xfCNG9BhLjH0xc7xCS+oQqAiMxvEI+pJgwLTBMKRc6AqJLv5L+C/GxyKZJ/C6ibEhClpAGUSuEIIgCIkZ0UUWElMh5IR46o75uXErzd8h96nkxKcr/Ic+X58kqJEZTUuQ1JWlMU1pEhZmYIht/eb04RUBEBREyqNKD5PejTN46JSM3PIXswaI4CBlJVKscC/EQEqIREHmMRkRkdEt8Hxr50AiIjGkpv4koHNLPkZipVo2AyJVqjXD8LwHRSIgYzIWAaL9DIUkaUcoJS1LkY0xyDuIBEfIhKogiIqKAJGcyIzuf7MAgwm0tSHGxVuNXGba6Uag8V2uynS0RwpHnYs5wFzMKnC0UcciysyLT1pIMW51qoSVWiRIhI1VCDvIdTBnuYEqBoxmFjuYKRQ6WFNpbKBTYm5NrZ/w3iXinZmiqhqwa6RC1QSM1sorikNvFUJGFD0mCpnhoq5jWNTLyoRLyv4qIdltWjaTI+vd5A6WsfPheQlRktEtBVJV3ZCbTpiMZ1uJD6UC6jQ5DbTohSLHuTLI0yVt3ItGqszL8J1rqqbGyGJP2RJl2JNqsEzEWBsRaGqpm+XhbcxLsrUly7EKKiwND3Zx0CoqbGxndfcjzD2B4v/4UDQhm9KAwRg2OpHBQOMNEIR0kpZbxSg3LiUwjOyqd3Ngc8pIKGJ5axEebSlewbfsGtpau5czxw9y/d0eV4An5OHi4hpUrF7Fh9XL27tlNzYEjqhxv3/5DbCvfyMF9Fcyf/zNz5/7MiZNHkFbsmXN/Yc3G1Wws28zG0i0sW7OGaTNnsqt6tzJ2HzhwkuPHLyofyaXLN7jz4DEPHr/ixp0X3HsI1249Zk9NDX8sm8u038Yzf8mv7D+2l1uPnnLo5EVqjl1g1cYtbNm9ncrqSq7cvqJIh6gfz17C/YdvWbdxK5VVe6i/eoVT58/z7DXce/qWMxdvcezcVY7U1jPj93lMmD6RoglDmfBDrq4J/dp9Hj57xb5DRzly/AxlFaVM+bkAicU9fuIQDx8+ZlvlDn6eNVMlgO3Zf4Cs7BRldF+zehk/TBrH8GHZPHp4R6kXly/Xs3ffVhYs/IU/F89jzbqVSs1R3pLTF3gg0nx9LU+f3WPdug2sXrVedYbMnDWVuKT+pGYGkl8Ywex54ygpXcmRozX8uXABJ08co2JbKUuXLMSvly8R4YOIj49QZGP+/F/ZXlFOTnYmhgZ6tG3VlNYtvyLAz5awwR706m5E/97WBPQwJTy0O7t2b6e+vp7nT+6yeP4MFs0ez5Z1c5j7Sx5z5xQwrDCKvFGxxGcPICq1NwMGezBiZBSTxsUzNNmP2BhvIiI9yEjvy5Sf0pkyKYcxI1IYP3YoG9b9xoI/J5CVG8ovs/KY8UshZ04c5dGdOyxdNJv84ABGdNJjbMMWTGrUnGnNWrHI2JQZzVow49OvmP3p1/z6yVfMbNCMH75qqMa0xn3SQKd+fPQp4//dSEdI/vmFUkMKRAF5l4Y18uMvmfCfhvz4SQOd0vFlE37715fM/ednrPzyG3Z1MOKUlQsnzJzVFfEjBg4c7GzLwQ42KlVpf2sL9n5vSuV3BkgCkxifJamptKUexdJe3sGY0g7Gylherm/JlvbGVHQwVWNZYjDfbGBCZRd7ysysKTYwo0zfktLO5irJapuxLTutnNlp60a5nRtb7N3ZZufOToeubLFyZrOxrVIctlk5ICrITisntpp0YYupA6U2bhQ7eVMZFMHBtGGcmvQz2/PHcOqX36kc/RNn5y3l4uKNXFiykfNLNnFhZTmX1mzj8todXFlXyfX1lVxft4Mb6yu5WVrN5R1HubjjCFe3H+He7mM8qjnO3Z17OL1oMQfGTKAiKJwyp+5sMLBjs54dJUZ2bDKyY6OhLSUGNqxva4j4Qta1MVBY29qAtS0N2fSdIaXfmVLW1JDyxgaUNeqsUNJYxqokeauzSudS6kgzUUt0xENTP4RwCKH4kHgoteQdAdFUD1Fc1jdqx8YmMqrViZJvOqtG+LIWBpR/Z8i2Vibs6mDFAQMH9uvbKxwzd+e0jRdHRQWx7a5QZ9+dc7Y+XLDrzlWXAK679OaWax/uuPfjsecARUIeuwfx2C2QZ57BvPQaxIt3XhEhIu8JSPfwvw3sPf6bhLw3r7/zkkjHyIv+cQpKCekdD4I+8bzur1NEXgYm6jwjIVnKJ/I2JJ23ccN4mjaC06kZLAgPJLuHA0neNuT0cyevX1dyg7zIifQnKyqAnJh+5Ef3o3BIf0ZGBVIQ159hMX3Ji+qtHpMR05f02L6kxQQopMcEMDTKj6ERPUkd3F0hbZAvyQO6kRzYleS+HipaO8HfhdgezgzxdSLE1Zp+tmb0sTCkh2EnfNq3oWvrVnT97nt8Wrehu6Bla3q0aoNf69b0bteOfh07EtSpM2EGeoTr6xFhqKdIiRSGJViZkmRjSnIXM5LsTEh1NCfN2Zwsd2vyfR0Y3ceTiQO782NkHyYM6cvYqP6MjurDmOi+jIvVYXRsb8Yl9GNkbE+ForieCArjfBkR60NRfHdGxfegIMqLEUO8KBjio0z8eRHe5IZ7kRPhS96QnmqELTOyJ5nRAeTE9Sc7MYicpIEMGzqYkVnRFGYlMnX8CKZMKGLC+FH8OG0q02bN589lmzh+7ib1j15S/+gVV+6+IXNoIYFunqrVWJJrJMEmzM2FCA835eUItLUhvqcPiX7dVeRuYeRgcgYGKlP6kG6eDHJxYoCdPaHOLkR381LlZFHdJKrTmSBHBwY4OhPi6UmUX29yh8TxQ04RE7JHMSa9iDHpoxiXOYaJmaMVZDwrO1w2pTozskSyfgi5aq6N8cgqpEM2EvJ4gVzhlNtiWJcrnkJEZDMrx6I8aOc0QiLjXXKs21TLZjpW3ZbXEaOyEA851ja0omiokax3iVha8V7KgCilfMj4lRzH9RmsSImQEyEp8hzxj2jqiXhWxMeiRcgKKVJGelGJBkUqAiIeGOkHERIiBEMUESEKolZoSojmfRDyIURGfj61UY9OVgqIjFmpUavoBEU6tD4VeR15DXkt7Zysk1MzmZQsHRnSHJ6kyMfYhNT3Y1jyPQnkOxF8SCCESOSGSpFksiIZQjQyB8loloxAxaljISA5YcmKrOiO5fZ/Q35/8h4y8iXQ0rCEAI2Kl26ZdAU5FtP4mMQ0dV5uy7GQEvmdCgGR0AEhkBqRlPEradGWMZxxqXlMzipkbIq0oWcqKB9IfBpTktIZGRRCoqOtSohKtzNUo1aFrlYUuVhS5GZNkbslRe7mFLmbUegmsKDAxYZhrjbkuVqR525JvocFwzwtGf4OBR7mCIa7m72DBcPdLRjmZvlfEFLzIQpczNQImIx75TkYqc+iG/0yZpi90XsMd5BxMFFV9P9fEKVDO//h8YcERCMZfxMMPTWapSka/7vK4+ScRjJkVbdlTOud90RW7Xna62qPF1KiYNuJzHcQD8qHr6l7TGc18pVu3QlBinkHBYkq1iCRxXFi8jdsqxLG5CJSiq25ih/OcHcgu5s7eb7dGObvR35vf0YEDWDEwEHkDgglb2C4Gj2U/3aE4H508FA11Xt3sr+qkuOHDnDj2k1u3rpH6dYtrN6wisLCLCLC+pKenkDF9nKVMrV63VLWrplHSfEfTJ6aR0p6BBtLVnO69gQHDlVRvnUzi5YuY//BE9y8+4K9B06oEah7jx4qElK8uYTqfZXcvXeDJy9E+XjGQzHqnb/D5euPuHT9liIg68qWUX18J0fOHuXu0xdcvfOMit1HWLK6mB37disV4smrZ6qx++UbHQG5dvMRl6/d5+mLt1y7eY/HL97w9BU8fAH3n8H1B885evYiJy9dYuL0H1m+ahFHDu+nomIHmzZu4djJC8rQ/tfi5cpAvmXbWopLl1K1t5yjx/azbOVf7N6ziwtXLysyMXfBNJJSB7Nl2zouXz3NiMJUJv0wjBMnqjlTe4Cq6o1k5Q5RBYonzxxk/eaV3H9yl+dvX/PkxUtevHmtonVfvuJd38hxpk77gfSsSJJSB7KrajOVO7cyY8YvSIzv3bv3+XXmNGb+Np4Dh8qorT1IQIAPDg7m9O/fAy8vJzp3bk27tt/TonlTWn/flMYNP8bFUR+/njb07dOFoSlBxEgyzuh0Vq2fy+9/TmLf/pXMnJ7Jj2OGMDp3ABNHRxAd6cnsuSNZV/oHE6bnMCjWl8y8YGbPyWZ4XgBpyT6MLIwhMqIXGWmDePbkLNOnZREUaEtGZh/Gjoti6oxMKiqXMGvuaKWS3br+iH27jjJt8jhiursyzcOZwmbN+OG7lkxr3Y5prVoxo/l3/NqgMXO/asKvHzdQo1NiIBc15Id/N+DHfzdSmPCPBoz96FMVyys+EYne1Uaw5PaUzxrzy2eNmfWfRsz5V0OWfNacilbGnDJ3p9bag+PGjpw0cuaYvoMiHvvaWFD1vYlSPXY2139PPkT1kO4OGbsqa2+KUgE6mbGxo5AMV7ZbObGxvRAS03cRvOaKdBSbWrLVzpkSS1uKzbqwwdCaTcZd2GLtxk6n7uzt2ptNXVxZZ2LHFktXalx7sc3cha0WLpSa26mRrHX65up4o6ktJTaulHv5UzVgCCWBYWyNSKImayw7kgs499N86n5ZzIV5K6j7Yx1n/lrPpfXbObtyC+fXbVe4sHY7lzfu4vKGndzYVMWDrQe5UbaH2xUHuLHrINcqD3B9xwHuVB3hQc1xHhw6ydW9+zi5Zj1VE6eycXA8y228WdrWmvUdbNmq78j2zpaKeJW2M2FjS33WtzZUBvaSdiZs+F5fxfsKGShrrkdp045sbtJOYVOTtqpT5L2n451/Q0a2NDVDIyAyWqVBIyYyiiVKx6bGHShtKqWNYko3oOI7aZ83ZkdLEypbmbKrjfn72ztbm7G7rQU1+vYcN3NTqDF24YS1F8etunGmi68iI2esvKmz9eWMuadSRUQNueXcm9uOAdxxCFBN64/d+iMQVeSF1yClhggR+V9V5G2PCOj5QZKWlqD1ThV50TeKV32jdWWGAXHg/w4yntU3nue9Y3k9IJnn/RN41i9epWdJgtbbgakQlceT2HwODk7gl/59yQ7oRmovT5K8XUjydCbNx4MoH2fCfZwY5OtAeHcnhvg5Eu/nTFIvR1K6OzA0wJ1UfzeS/F1JDnBTBGNoYDdSgr1IHehNwgAPkkO6kRjSlbgB7sQEOr9HZB9HIgLcCO3hzEAvR/q52eJraYhDu1aYf9sEk6+/xqJJE6wbN8GqUWNsGjXBvnEznJo1x+Xb5rg1b4H3d23w/a4t3b9vR89WHfBv3Z4+7TrRv0NHAjt2IszEmBADfQYZ6THE0pQ4eysSHG3I7OZMQX9fiob0ZlRSf0YnBzIirjcFsQEK+VH+5A3xY3hsP4W8mP7kxQSRGx1IbnQQOUMGkBMVSHZsANlxfu+RE+uHDr3IjfMjK7aXui8zLoD0GD8dSYvtTWpsH1JiehMf0ZPwYC/DNouFAAAgAElEQVQS4vqSNzyR0T8UsbJkA6cvXOXqg2fUP35K/ZMXXL4Powqn0s/VSzUcD3HzIsrdWxnItbbjQU7OJPn1JMbHS615IcFK/Yjt7kWIkwORnu4k9PAlztebBB9vknt0J97bizBnJwY42DHQxZmBbq6EefmqlCvJ6x+dVqDy9sdnjWVS7gTGZ41mXOYoRqfmkxuZotvYDk5S5ENTQXJCYlVJnazi/dC8IKJ+iA9E5xNJ1hGUEBll0m3GhYSIYVUIiBxr6ojcFqVBNuzaiI/Mg8tVdHktIR8CITYS9ymQNCzpFRCSMXRgjFrlOC0kVkHOZQ5OUCRK1qywRAV5jqRmySiW5htRyVghQ0gbGKmgjYfJiJgY7MVUn9wnBEkDS+0XoqJIs+W+foOUgVxUEW30SvpFhvYfrGKHVSfGu1JGnSqiM6LLsVZkKCNfulEvIWW68+OTJElKPBcpTMnMUz4QebwoITKCpcXyChHSSv804jdcZuzDdd+9IoYD49W4lZARISXi/xBoSkS2GNE/gIxFCeScfPdqxOqd4VwIiOZDEROxEA2Jy9WOxUAupETIiEDu04iSIiHKIxSviIimbEmR3Wgxn6fmKQIyOimTCWm6PpAJsUOZnZDJhN5BpDvake9ux0ivLoz1smWctx0TvR2Z4GXHOO8ujPG2ZqS3BSO8LRnezYJ8Dyvy3awZ5mFBYVdr9Tx5bpGnBQVupgx3NVYo9DBDMNzDVGGYhxmCfE/dWuBhSaG7JQWu5gojXM35EIXOZoxwEhXFRBEOjXhoZER5UsSX8g5yPt/OkFx7nTqiraJcKC+HGNbfRfrKOY0oaARDIxD/f6tGKHQERJ9MewMy7HT+E1F/ZDRMkGNrpCAxwbld9MmxkQhhvfdqjKbK5AgJsenwLlZYooX/GxkW7dChA+nm7RUk8UuSvxTMOigviqhCqWYdSDJtR7xRa6TYUUhKtHE71Vif4mBGir0FQ13tyPNxZ4S/r8JHV69f4dSpE1Ruq6Bm7wGuXrmlNu7n6q9Qe/Ec5Vs2smnTCvZW72D5qsUsWfkXy1cvYOToRH78MYPla2YzZ+F0istWcPLMYe7eva38B/trDvDo8XNq665z8GgdVTWnkNf8df408kckq/6Jw4erOHLsoFJcztZd5uSZi6oQb+Hiv1iw5HdKdxSzc/92zlw4y9O3IJ3i9TcesbliN7tq9rFrXxX3njxRBERGsGSMS1QQISNyW45FGRF/yIOnr7l0/S5X7txn14FDlFTs4Nb9xxw7Wsuzx29UieDNmze5fOUae/dVM2f+TCZNHk9FRQUzZ85m+44tbKsoZfeeSjZtXseqTUupu3KaLTvK+HPx7+yu2qYM6Vu2lhCfEMmIwjRWrvqdQ0eqWLd+OeN/KODE6RqKy0uUkb72wiVV/Hf56kNOnarn5KkzPHx8TyVY3bp9lddvnvHrrz9TWVmpvs+y0m2KfEi/iLzX6HFpLFoynXMXDjJ7zk/Y2Zni7e2MvYMxxsZt0ddviZFRB4wN2tO5w3fY2+rTxaYtPj7mpCQPYMoPRcyYNorpv6aRP9KPEaN7MHFiXzIy3BmW24O8PG/GTwhn/oJJvOGB6nSZ98ckxo5PIzszhIjBjqQm+VK8aQGhg/3o1tWSFct+Y/zofPx7uDFqVAJTp+QzZ94UVq1eRn7+cIoKxpEiZTZ5BQwM8iHc1ZQRndszo/n3/NaohSoh/L1Ja+Y1asncBi2Z9WULFjbvxIyvmvPDl98y7tMmDPvoE3I/+pRhXzZhWIOmjPiiMUWfNqLgP1+q8SsZvZISQhXB+39fMPPfX/PXF99S+r0BR4ydOGvtxWkzD47pO3K4kx0H2lmpLgkZuRLsaWOKJClJ34SU4cnGWQoES9oYKQWjRM+CYgNLpVRst/OgtIsTO527stXcnm2GXSjvZK4bUTK0ZKu1I1XdunMoIIgTgaHs7OrPSlMHVlu4std/MLfSiqjqGcTubn3Y6+JHla0vZSYuVNr5UG7vyXorJzZYOFLu5M3enoEcColhb2QyR7KKOFE4iZLYTI79MJsLc5Zz6pc/ubpkI7ULVnNu8UYurizl+B9rObl0E7UrSzm9egu16yo4X1LJ2bKd1JbvpE48ITt3cWNXFXcrq7krSXQ7D3F793Fu7j7Glcqj3Nxzgtv7TnCn5gTXtlVxfvFKDo6YSFmvcJZ1cmBtawvWtjBkcxsLSttaqojfjS30lKlfYn5FHSlua6BTSb7vqMoQN7TspKJ8tVZ3zWCuGtlbdFbGcs2YrikgGvH4cMRKzObl33Rm6zd6ymguSVgSy7uzpYnCrlam6rYW16vOtzZlbwcravTtOGToiIQOCPk4aubBKWtvpYoc0LPjhLk7x01cOWvZjfouvlyy9VUFh/UW3bhq7cNtu17ccwzggUu/98lZkp71zCuE596DeOk7WOFVd/GK/O0TEdO6BkVOekmkr67sUHwhUm6o/CHiDemboAzqEu8rRYdvBybzKiiJt0HJECzpWWkQNgziRnMjfRT102dxbVc5tYd3sXP7Oso3LaNk+R+s/fM3fp/7o/r/fdL4bMYUJDMycwiFKYPJGtKf9LDeJA/sSXygD1F9uhLh786gns4E+zowwNuWvh6W9O9qSVBXK4K6WTDA05x+rsb097Cgj6c5vdzM6eVsip+zFf097enn7oiLQWfaf/45nb78ms5ffo3+F19j8GVDjBt8gC8bYfJ5Q8w+b4zVF02x/rIZNl81o0uDb7D7uhkOjb7FtkFjHBo1w7FJU5yaNsP12+Z4ft8S73Zt6aHfkUAHM4JdLYn0sWdooEQR96ZQFJ+YPoyK7/+elAyP6Y1gmKyxfciP60dubH+lamTFBZEbH6iQp873JTemj0JOdG9yovoqJSkvbgBZcQNIjwoidUh/EiMGkJ+dwZK/FnPy9CnuPXrKracvufcCbj2Gq/fg4uNX1D9+y9UHMG3qQgZ4dle9H2FSMObupQjIYBdX1Q0iZYRRXl4kSpLNgEAyA/uR1idAkQ4Z1Yrz9SK7Xx8yevuT5teT1J7dCXdyItLFRZGTwW5uBDs7EenbU5URyuZvfNZIRUBEARESIuRjYs5YJmQWqgQb2cwOC0t+P4Il41hCPCRBShQROZZzSu0IE1VEYl2jdcZmucotSoa0oL+b/dZWIRvaTLgoIzLio437aAZndS5qKEWCGOmUSKUoPkNdNReiIaRCyIUgIzSe9EFx729r5ENIlEY+RNHRNthyJV7IiGyE5cq8JHIpchIag7SxSzGiLnUrQpEQUUEkdlR8IEP7DyItUKKJwxQZkW4EOS9IkRQv/wEkBASTpEhLiBrdkvtEGREVRVZJjRJVQfOKyLFSFmQ0K1G+iwTlRxGyIaRDHi+bf+1YbsvjhdDJ9/g+jSgiWaVjye9E/a7eRevK71FUkg9VK50BXVcOqP3+hHRox0rJkuSud63s4ssQqM8ak6SIh5APgRAOISAaCREFRM6LT0Q8IpqCpRGPXDHQy38X4hlJzmZMai4TMwsYl5rDxPR8xg/NZVJaDtMy8xgXF0d+5ADlScsM9mKovwtp3o7KB5br6UyehyP53WwZ4WVLkY8tY3wdmejlwsSurkz01WFSdxcm+DjpCEvXLoz31GGshyWCMbJ6WjG6qw6jPC0Z6WFBkYfVewgR0aktloqEDHc2RSCmeCEef5MO4/eERFM6tI2+ZhqXkS2BxPWKipBs1l4hxbydSrjSYnp1JETn+xCy8jd0XpH/L4Ii50RBEYUm18FIjZzJ2JnCO+Iho2UC8b7k2RqpcTEZGZPPqWCjT57N3++hKSGaUqKNcInBXSCdJwJJ6NKIiBwnGbZ8H0OcZtaOdLM2pBq3JMmgBSlG3zPUpJVCmlkb0s3bImuKcUsSjVuRZNKajyRR6rWoB0+ec//uIx4+ecuDJ3Dv+RvuP3/JnXu3Va/EvQd3OXuhjvrrVynZsokRI4dSWrZUNYZful7P4hVLWLhwIdXV1coHsXffbtWSfvDYKQ4fP0/9jQdqHGrXga38tfxXpAejpmY3teePc+jofqWaHDy8XxGSufNns2jZn9Rfu8TO6j2cPn9RjUa9eItKr9q+dx+nLl5AgqTOX7rGngNHFdkQD8izV295/hr1M8nP9RZ48PAptXUXVPu5RPGWbdvBzXuPlEry+MlLnj55xZu3KFy/c58Ttec5dOKIUjkOH6tVI11Xrt7i1WvUONf5y/X8PP8Xfpn7M3sPHqSkfBuna8+oksTbt2+zbdsWoqIGEhjYk9GjCjhy+IBqML96rV59jorKPYoUXbl+j0NHz3LwyElKy4s5eGQvDx7e5sqVSzx+/JCpU38iJLQPkyaP5MLFWs6dq+X1K7hwoR5RUy5fP8P5C8eRLpd161fi6uaAlY0hXj6OeHk5YGrakY4dW2Jra6KSsrx8zLG2bk5IiCc/TS5i+tQxjBwTT+7wIHIK/Bk1MZC0XA8S052ITrJjyi+x/L6giDVrZjJuXApTfsojPNyHpKQAEpO6k5EVQPbwgTi6dqZXL0/+WDCflUtWsXzxEgqLhhIRGcCg0P6EDAoiLn4Ic+bMYPHiuZw5uZPJkxMYGePDL94OTPiuBRO/bKx6QGa16MjUhm2Y9a0BP33dnpktzZnR2py8z78j9qMvSP13IxL+05DQTz4nrklzhn7TlvTGrUn7qgUZnzUh97OGFP7nK8b861Om/N/nLPiiEVtb6XHc3JFac2fVD3FMz5ajevaqvG5/h79Jx87vDalsaaiIx9bvDRVpkUZz6ciQ5KdSI1vlwdjSxZ1Klx7s9e1HuUtXdrh6I3G7kiIlhuyKjpYUdzRjbUczNts4s9u7DyeCh1DTP4JtPoFs7hbI1t7hHI7K4MCgOLZ2681WO182GbtQYu7OVueeHOgTytGBUayycaW6dyinolPZGRxNdeowaif8yrmf5nJq6gKOzf6L4wtWcmrJBg7OX07t8mKO/bGKU4s2ULd0MxeWlXJpWRkXVmzm4uoyLm2s4ErZLi5VVHG5sprLVfu4WrWfm1U13Ks6xJOqYzzbe4JHVSfUSNbN3Ue4WnGAm+V7uV1cxdMt+3lYXs2FdeUcnb2QbZFprHcNYJmxC8vaWrKhrRWlrc3ZLGNYLTqzubWOgKxrq8ea1p1Y00qPDa0MKP7egOIWhiq1SkuvEiIiyVZCPjTiIYRDsKGxjFm1p7ipRPJ2QnpYBGXNOr2HkBHBFgkLeAe5X+J6JTpZdYe0NFbJWDtbm7K7rTn7O9ty1MSFI8bOShERUlLd0YYT5m7UWnWlztaHui7eXLD2os6iq+oUqbf05JqNN7felRved+3HI48gBRnXetptoCIisgoZeeET+p6MCCHRID4SuoeDkBJ/ifCN0hUb9ovWpWT1jeWtf4wayRIS8sI/itf94lSXiErQGpDEy4EpPBuYytuwbJ4kFXFtykze1uyH149UgAVv5a/kS/U3/A0vlSfu7vN7XHtwnSu3L1N3tY7aC2dUd1L1/ip1oWVT8TpWLP+LxX/OZ8GcX/hl8nh+GjmMwuR4soeEkhMWQkLfXiT07UGkv7siLEMCPBjk44q3lTGWrb7DsHFD9Bo0Qv/rxuh/3QTDr5sqGH/dBKMGjTH8qhFGXzbC9OtmmH/9DeYNmymYfd0U0wZNMP+qCRYNmiK3rZu2wLLxt+q8WaMmWDb9BvPGTTH5uhGdP/+ELt99Sx8ZAQjsxZi4UEbHBisiMnyIPwXRvRSGxfiSH+1DTqyXQnZMN7Kjvcka0oPsKD9yonsp5Eb15D2G+JEbE0BWZG+yovuTGRNMwuA+JEUGM/2HkWwt3cyVGw+58xhuP4WrD+H83VdcegRX7sOluyjyIQTk2mP4ZeZiBnr3ItzTm1C3roS6SQGhu2pCjvHprtbIrl1J9vcno78UiHVXI1oyphXT1YPYbp4M7eVLml938voGkNGrJwne3Qi1tyfE0Uk9P9TNg4Te/RmVmMaU/NGKgEjh16ihMo41TpGPH4dNZHx2kTKpyyZUGre1Da1sdrUekPeb3g/IhWxeRVGQVa56S1fFiMgU9RpyLAqHEBIhIEJG5FjOCemQc/91df+dKiLvL3Gt8noF0ekMj0pTqocQjuTgKJIGDFFrysBoBEMHxb4nJZLOky6fKVQHISZCSqSjQBsDklGg7IgEssLjyQyLU8gIiyM9VJfYJeNZooTImJikWwmZENIhnhAhIVp7uqzyWIkultEuLcL4wxhj1Z0iLdKhkpQVpwiJlpglhEIjIqJuiFIijxdipn1f8l0JMdO+R50/Rcofpb8kWr2mpjKp9Z1/R1OthDhmD4xR5HFYWKIqGxRlS8bOxFciP+OHkM+mxewK+RBfhiJPcSlK4dBUEE31+JCIyH2iYokKIkqKqDUyiqXGsSITyXmHD0mImNJHJ2UzNiWbcRl5FAzNYdOadcobe/FaLafP1XDk0E72bi1ly+KlrJj2M0snTWZuYR5T0xOYFD2IsQP7MTKgJ8N9vcj37Uq2tyuZXR3I8nQgt6s9BV0dKezmQKGnPeN8nHXwcmBsN/v3GNPVDkGhuzUjPbu8h9we7mKhPCRa4tSHPpAsK1ES3pUPWum935hrm/Oh5h3fKQGiBuhGleJN2v/dtG7eQZES6RIRo7soB2JqF+Lyv+ZzjcwIWUm36qggxEDUj79JiBARgWZw/5DEGL5P2BIV5EOINyXbuiNp1u11PhHrTipOWDO5i0oj7ysE6b8+h2VntJ9RFA/5/Cmm7Yk3/J4YveYk6H9HvF4LEvS+JdnwO0VEEvWbk2LYinTTdghJSTFurSBKykfSuSHJVGqn/gaePIP66085f+0+p+tvcOTESaUKyEjTvkMnmPHbQiZNmU5Ofho1B6u4//Qxdx4IUXnLiWMXqa7ew7Fj1Tx8dIv6y3VcuHSduss3uXT7BkdPH2feorlsLt/I/v07Kdm4iqq9W5k5+yfWb1zC/AUzmD13GncfXOf0+TOIcV2uKh09UcuOqn2KhLwCLl69wZHaM1y5c487D59z+cY9bt55yKNnL9VYk6gfQjyEVAgJuXDxEstWLFckYfuOnSz44y/OXbz8zrj+hDe84PHLlyrh69Kt59RdfcpjGYm6cY/DJ05z+8ETRXROnbvE5TuPOXf1FofPnWNNWTFlO7dx+sJp/lq+iDXrl1FesZoDh7Ywbfoo/APciI3vzdHj29hfU8Hkn0YrpWjX3jJu3r/KxasXqL92kWevnyoSNmfeLA4fPsq5c3X8tXgB038ZQ1pOf3ILQqm7eJQ3b+Ds6ZtMn7KARX8tUeNwklC1tWIbZWVlhIaGom/QDhOzjhgYtcbQuB3NmzfEwKANPf3s6d3PHq/uBvT0tyQuPpi8vDT2793BgQO71Ocb/2MaOWMDGDMtmFmLsolO8qBwdG+KN/7AnJkjmDR6KFFRLkTFOpBX2JfM4b0YEGlO9wBTbt2+RmlxBX38ejEgsDshod4sXDSZOfMn0ru/EwMj7Jg1P53Fyyfyxx8FxCZYMXyYJ+mpXUkMd2PaqGg2zBvHzmW/cXzNEqYOHMiPPfuRZe3E3NAYVuQNZ+KAEII7d8KveXP6tGpBr8ZNGdi0DdHf6pHQXI+Uxm0Y+nkzcv79FWM/+YJZXzVmRdPvKf+uPdXtDTmqZ84JPSuFwx0tqWlnRnU7c9Ubsau18QfkQx8xL0tZ324TB7YZ2rFJz4q9Lj2o8erHft/+lNp7scbCifVdXKh086HczI4tnS3Z1t6crW1MKZMEKX0bSiwcKLHzZKtnALv8BrNvYAIHwtLZFZrC7sGp7A6Po9g7gN0+Ayix9qLcoSfbvfpzLCyJA8ExbO7amy3eQWzyDWRbcCyrg2KpKZzC+akL2T18CocmzePc3FXUzllJ7YI11P6xltpF6xUuLN7E+UUbuLS0hKsryriyooxLq8u4vHEbl0q2c3lzJbfL93N3yyFuVx7mVtVRrlUf5Pq+Q1zfd4Bb+2q4vWc/N3dUc6tyH1e37uVi2W7Orq+kbsMu6sVLsnYrF3/7iyN541nn0Ze/2luzrqU55a3N2NLCkLJW+iqyeHNrQza3MlKxvyXNjdnyjQ4ynqWUj3fxujJWpZGOD1eNfJQ06/iecAi52PxNB0qatVcobtoODTLiJdDuk24R6RSR8kgNO9qYUtXOgur21uzr1IWDBg5qPEspIKaunLPx4oylJ2etunLepiv1Xby4YufDVXtfbtjrCg1viVnduQ9CQh649X9vWhfjupASzT8iyogQEQ1/KySDVZrWS79wBC/8I3kZoOsSed0nGi2+V8ax6CdmdUnOepee1TcWekdDSDJvJD0reCgvB+VwL7KQu+PmQFm1bu70+RuUTCx/PIWLvNb9fZS/kwK5cCMPkQs8crfg2Vt48hoePnupzsuFqg0bi5k0eSI//DCR8eNG8eO4Iv6YMlKlT8X4u+Nt1gmL5k3Q++pL9Bt8hcHXjXVoIATkGwwaNMOogRCQJggRMWnYFNOGDRWETGgwbdgYIRpCMqy/bYFJQ93rmH/TAqvvWmHarDlGjZth3vwb+jpZkxzUneExA8gO70N6aE9yIkXp6KvzusT2VWrHsIQBCHISgsmO1ykZonykJQQo035mgj8Z8X6kxfqRHudPekJfMpKDSIkPJDY6kOjoYPVv3oLFCzl05jQ3nz7m9uvXXH7ymvonr6l7+JTLz95Q9+wVF5+85cojuP4ULj97Rf2TV+r451//JMirJ4M8ujHQvRvBLp4McHFHSMMQScfy6U6ivx/SERLs6MhAJydlUA91dCDeuxvp/r3I6e1HWg8fCvr3JcffnxgPD8IcnYl0cyfM1YMgByfi/PsyIS2HX4omKgO6eEC0EaxxmTpfiBCQEQlZatMvBOJDsiEbZ7mKr22SZaMs9wuZkM2rdH8IcZGr3kIclJE9XBqP094lN+k2urIp1UZ0ZFMt0K7yy2vLpls22qKAjI6X2NmhKjFHSIgoIMlBQ8gMTyQtNO49NAKSEZpAmpTshSfqMFhuxyqVRAiIQG4LMRGFRCMoQljkOVkRCYqIiBFePqP8TAKdv0PGyGIU8ZDSQvn55bZANtnyHYiXRJnshfgEDVHEQCNvYoAX87sQORnZkttihJfbAjnWCIUcy2N1PpQI9VghLwIdsYl4T4Q+JEPZIZG61wgegpQtZgVJ3LAcRyoIsZH31T6TvJ+8t9wWYviehITHvu/4kN+NkBBZNcIhTdbSai3jVgIhHZo3RI1mvSMg2vciCoioT0LuBEJCRImTcUBpz5ZVFBFRQkYmZDIyJoeKpZt1f4jevEVKl1++lWpkVCHz23d/q57zlsc85e7Lu1y7V8/ZuhOcOryXmopiqtYsYdO8GSyZNIq5w9OYljSEcYP7UdSvB/ndXRjm7URuV1ty3G3IdbUmz82G/HcY6WXHKG97RnezUyRkhJuVjoA4murM6R+MM2njTWqVRCxJ2jLTbaplMy5IMe9EsllHRTiEeMQZ66CREN25dsQatSXOsI0aV0oybqueK4qJFq8rKVZSaihFh6IWJBi1VBDVQM4LIREykuvQiVwH3Zpj35EcO4n51SVrCVERReNDwvKhsV1UjxwH/fcdJeINkQ4Tgfg/0tR7dFLFikI0NMjPmWzSTiHaoDVD9FoypNN3xOi3ItGkrUK8QRsEiUbtSDJuT6JxB5JMOpJk0plkUz2SzPUVPpKN+MUr17l9/57yY8g/SI+fv+DYmTMcO627Or991x7WbFjPrHm/Mn/hDNJzwskrCuPYma284D6vecn1u5dZtX4FJ84d586je+rfuycv33Lhyi21gZf32VBSzM8zp7Jp8xqOHt/DzzNGMm1yEnNn5nHwUAWrVi9lzeqVnD9Ty8O7d1Q3yZ1nL7j+6BknLl7iwInjPHh0n0dPHnP1zhMuXn/IoeOnuX3ngfoP9tWrN7x68VL96/rihQxsgSRsna+/QsWefRRv28Hxc3Vs2VXFuUuX1D++8pg3r16rEaznz1/q1BPgyRu4du8htx+94O6TVzx6CXsPneBU3RU1CibKztIVG1m+rITf5y2n5tBBzl04ztbdq1i+fg7ry1awpmQ5CZkhpA+Lo+bYEcp37OCXuZPZXLGGS1cuc/HiDfV+d+7dpGzrcn6bPYZpU0ZxpGaXStaq2LGBJavnMnbqKMp372LP0ZMcOlPLmMk/sWTNOir37GflxhIqqg5y7dYztmzbT9euPTHUN6J1qxYY6rXGyqI9zk6G2Dvo4+ZuhquHCfbOHXHybM/k6dlCvdh/aAfLF09k0uhgsoe6MGFkf7aX/8Xc2ZOYNDGTndvXMDI3jYjAPsp0WZQXy/Tpufzxx1gGhzgREeZF4ag0svIz1CjZnqodjBw+iPQETyaOCGf6hFRCgt0IGexOTJIXs37PJirGlUGhjgwIc+bX30fx+NUNduzaSt35q1y9eJ3EuDBGFqbz55+zOX78JG9kjO7mS8YOSyepfzf6mXWmX/t29P2mNf5NWuHdoqUytgY2b0FGy/ZMa9WZRc078ecXzVn95fdsb96Jmg7m/w9d7wFVVbat6+573z3vnH332al2lTmhIIokMYCKWVEwi4qRnHNGzAGzYhYjJswZFFTMYs5KVsCsmFBEMny39bGYlLXve7bWa8w1V6glLGF88///3nmob85dAzNuGpqRpm/MNT1jrrXswNWWRlxu3g7Je5xrYsjpJu3UFXzp7CTKxgVza57YjeHewFEkW/QkpUtfjhtbKjC5YGyJlHSGStbvyBnDzqS219XVrr05Z96DVKs+3LAdw+UhDmR4hJE8dCJXxnnycKIvyd2GcMbajvO9h5E22J4rg8eSOnAUZweN4/TQSSTaTuTCpADyZq8m1TmUtIBZvF6zk7xVO8jcsJeszQfJjj9C7o5j9SUgkpeQpAuiHzxNwaHTypb16sR53iRd5M2pyxSeucb78zcovCDdsO5QdO0BX64/4PO1+3xKu5lGwqcAACAASURBVKdKzhdevMW71Ju8O3Od18lXeZl4SYXbRV15uecUz3Yn8uRoMo/3HSdt2jIO9xvP/tY9ONW8M4lNjZQdK6W5gQrvn2/VgfMtTUlpYlJXHZRaolNM2nFSQKSxoZr1ITAi6oiyaDXWJ/mnOtWoDScb6lQRgRNRSJJ+0ftDBy0BGHkNKXmMas0rM1watlUKycVG7XWWrWYmiF3rrigfZn2U8iHqh2SFciz6KxB50c2Ol92H8NLSlhfSNaurLW+shvC+x3A+9hrF5z72fOo9mi99x/C1/zhVcvytr6gj0klLguy6KhskComuNLuWZtOS9r1/qFHuVP9UAiTKoiUzRMYG6GpcsC4bIrmQSSEwOVQNNCzxmkrx4nVw8QoUf4Hacipqy5VyLBdnJHf2vbZcVVFlCT+qqiirqVGtzEUZLv5WQUUZfHhXzKH9SSxZtIblKzewZNUGFsdtZs3mrQS4ezDAwoI2f/8Hbf76d6V4iMIhgCFKhigY5n/9F+Z//Sed/vErnf/5GxZ//xfm//gXnf/ZkO6/NFGWq84NGmHR4DdMG/4T84b/ouNvv2DxawOllPTUb8eovgPwmjSFQE833CeNw9F+GC5jhuBib8M4226Ms7Fk7MCuONh0VZaxsf3EMtaVyYN05TjIEhe77niO6I3fmAEqUB803obQKYMJd7JTq9izpnmPIcJ9NJG+k/FznUBgoCdr1q3lwvWb5BcW8bEcPpTDq5JaCr7qAuZy/LYEpXLI0EFVpfC+TJSPSt4XV/G9DOK3HmR4v+GMHzBMAciE3n1wHmKH5+hReIwcgf+YMfiMGoHLwAEqVO7Stx9Telnj1rcPPjYDlOUqdOgQwmTg2EhRPySA3pMpfaxVEF1yIpN79cJnyDBme3jrWuS6BzI/YJoa/CWThxeEzWZh+BwWhc1ihmdo3abbW214tSvrP1uq5Oq5KBtyNX2Wa6CCBbFmyZV2US4EQub7hCsIkbD0Ar9IdVuOdUPoQlXoWOuapDIHXsH1V8zFwqO6LflHqtkB092ClQIi6oXYqTQLlmaz0uxYEdIy2D2Aqe5BdUARoFZRQwQwxI4lCoqmeogdSDuWVTbHooqILUtKs2gJVIhSIAAgm/ZZzr5qiKEMHZRJ6jMcfdVgQ/l6yNdGYE1ASlZ5vLbhFwCQr6d02wqf5ELYRGd1HDHZlWhnT3UsGRKlokyQafO6WSsSnle5G1FaHJxV3kQgRixhQWMmIVOqIxyc1Co5FZlxIrcFlDSbmDxWjgVYpOQ+sYZJzXARCPFBZrfMdPdlppsnc718me/jz0L/IJVNifERu5gvsmrHotxo6pUci1VM4HGWly5oPtMzWNndRGFSyodroII++T6KojXXK5x53hHEeEcyzzOc+V4RzPebynTfYJL2H67zzddQW11DdXU11bU1VNVUU1NTo6reoqJ2db//R7uIoq0CLuWVFRQVfebd29dkpz/i/vU0Uk8c53B8PDtiY1k7czYxgcHMdXFn9uixzLEdytR+/dQ8oogelqoleHgPc8K6mxHZq6NuMGIvGVDYgbDuhkzr2YFwy9aEdG5JUBc9/Du1UlPNgzq1J8SiA8Ed2+FrrKcsV/7GrfDroIdXuzb4dWiPr1E7dext3Bpvo+YEGDchwKghAcaNCDRpTKBJUwKNmxHQoSn+Rs0UdPgYNVWbfXktnw7NFBj4m7ZUq6aESFtfCaHrLFkdCO+my4fIgEQBiXqlo3Mbwjq3QbIf060Mmda1DdEWrYjo2IJw8+aEmTUjxETsU01ViaUqvKMe4eZtdAqGaRuCjfUI6tCaQCM9/Dq0VCXv7ecSqBJI0cBMVBOttHOy/unS1bNcu3lZtYaVKd2ZOS95+76ES1fuc+P2E76X1lD46Runz50nMTmFnNx80q7d5vadh5SX6y6hlX6H27eyyMl+y4cPpWRnv+bFqyKe5X/gw4di1e1Jhg+KxerVm2y271rN8tho5s3zJGbeJLZtjubl83TevXlL8dfvVFaUcfPWZW7dvaoyHoISoqJIxqOSKoSP5WLel+8VPHv+ijeFn3j5+hU/fvxQn0wBCu2PzC0RFSUn/yVpt+6hshcPHqsp59IKt7a2zntV9wSxcFXUyGuXqYxIcWWNyp9IBqXwWwmPs57y9PlrZHCfqDuZWU9JOX2OW/fu8uHLN/We9hw8wtT5oRxM3qGGLY5wsGPL7o1UUalALzH5FDdv3+BpXi6p58+qOpN6nFevpQ3yLV6+KOTe3XS2x+/lVPJZZsycS9azl3z4UsbhEylkPi0gPe8ZR1OSSTqXqkL76Tl5vH33iYmTnGmrb4ipqT5t9X9jkE1n7Gwt6dvbgn59OjFmbH/shnZVgwuXrozmzsPb5ORnqzkuwcFDWbBgFIsXjeDSldXs2BnBzLkjcPXozojh5gT4jSZ2RQh+vkNxdOrJmjWBBAX2Y5hdexYtnqOUNGkqsGvPGubMG8nq1fbMnWWLv08vZdfKe34N74BxDBpiTkTUCDy8uuLpa0nC/vmkZ97i8JFjynYnc1yOnzjFvkNHFbg9ffuSp4Uf+FRVztZ9cSrwf/NimpLph3awwLaVvgKQYf/4jeCmrVhrYEpCi/Zs/0tDEv53Aw79rTGpooLomyoIEeXjbmszbrQ0Jq2FEVebt1e2q0tN23O+abs/AIgM6pO2sYmtTLjZ3Ya7/Ydx0bIv57sN4Gzn3pxqb6HLf5h143LHHkr1EOUjWd9MDfW7ZNqNS2bW3JLOVdZ2pA0YRbZjACn9xpDuFMrjCb6c7zOaNJsx3B7kQJJ5Lx4Nm8SjUc5cHzqJvIDp3POO5FpANBkL1vBowRquRCzgycINPF29i6x1e8iM20/O5kPkbjlM7rYjPI0/yrNdJ8hPSOLZ3pMKQvIPpugg5FgqL4+f43XiBd4mX6Ew9TrvzulKYOT9hZsKOD5cuo2UnFP3n0lTjxf4eHH0PAUHz/LswGky958ic3ciTzcf5VncQQq2H+PFpn3cDZzB8R5DOGlgyTm9jkr5SG1pjK5MONvajJPNOiB5kdPNjDgrc0Uka9PMSFeSI2lsWD98UOBDgOPkr63qK+lfLUn8ZytVAh9SP0OHApg665bkRaQEPkRFkUD8OQmv/9aWq02NuavfhQyTXjztNIBci/5qFszD9t1Va2ZRQcSGJUqIGmJo1lfNDynobMNrSzsFIR96jlQgokGIwIdASVFv+3oIERCRKhkwXsGItpbaTKTCdgpVQ5yoHOZC1XDXegjRbleNdPsDiAiUVI7ypHysN1Vj/agd669gpHa8vxpoWOUcSqVrFNW+s/noO4vPizfClXsyKEnJwtL8Qn58V6lLN+pKjbrqUvWtguqyWkoqoAS4/+INs9dsIHrZCtZs28myVeuYM3sBThOd6dqhIy3/+28KPDr88hsmvzbEWFZRJ35t9LvK8UsDzH5pgPm/GmL2y6+qzP/1m3qM2T9+w7JBc7o1aILVr43o0bgJAiOmDRrQrb0RMdNncPP6LYq+Fquf87n5BUoZf/TkoZp3dOXqec6lJnPq5DH27tlBzNxpqmKXzGfpgtnMigpiWpgf4QEeBHg64unkgNP4kUy0t2XciIGMHdaHCaMGMMV+EPa2PZlkP1idnzB2KPHbNqpOiu+KvvGxtJp3JTU8/1ZBflEFBd9qeF6sUz9e/6jhjQDHz1VWy/uyaj5WoqDl8w/YlXCCUN8oAqZ44TRkGI42NjjaDcF7zFg8R43Ea8QIfEePJmTMODztbHHpL0MGRd3oozpn+QwciGf/vngN6EfgEFulingNtsFj0EAVTPccNBDnfv3wGzZChaDFmy+Zijm+UczwjdS1wPQKY27QdOYGTFUAIleu1RVxafta189fLEGykZYNtKxyWzbcCjjcglQuRGw+ck46WAloCHCIEiK3BUikO5K8tpS8D1EZfh5kJ7cFRgRMNACRjkmykZVVOjZJkFpTLrTMh4CFlMBHtEcgUW6BCjg0JSTSNUCd0wBENsThTt5/sGAJgEgORM4LfMgVe3n/YisTq5K0FBaYEIgQ8Jjh6K1KjgW+lKWpLh+jZV408JDnqedKG+DJHsqypTpwTXFTbX8FQKIc3VUHLoEdUV20kL8Ky09wrYdCeR1RQQRABCRULmWco4IPCcgLjERPclM1w1GmvrsrtUTgQ9nF6qxkouoIdIiCI8qJvJY8RsBkqqML013cmeHqwSx3L9WNS8LyM1296kPzklcRW5YAiMCHlNzWFDH52mldsATk5FiAT772EnYXqBRVa3YdhMzxlM9MGPN8o5juH8LhnXt0QV3NM685WKhV+7P6PVrN77c1MKmurkVdeK4ScKnVKSd1zxeIkcwsquTCdJWuaqqg9Afl378qG2rOq1zuPbmhmuScPJ7Aoe1r2blqIdtiZrIqLID5UyYyw34EYf16EdLdEn8zI3wN9fAzbKHyDx5tfsO/vR6BHQwIMW1HeMf2ymIkICEqRZC5nprELiqAdJDyNdPDx7wZbh2a4GTUGhfTDjgZt8PN1AgPcyPcTdrhZWqIt4khXiYS6tbDs11TvNs3UcASYt6CYJMmKjyue+12hHWRgYltVQhccieiRHi1b6YDhPbN8W3XDP92zQk2akGocSsiTVsTWRcgl4xKgCgtpi1VLkNUliBzUVpaEWjWQpXYpX4On2u3xX4lIKHBhayaUiKKjnZeO6fd1iDkT7v3bOT23csUPM/mxcs81Xr39t07PH/zglNnT6rQ+b0nt0hMOc6122lk5GSTmZvHiZPnuXXrCfl5b7h84RrzZi9kZ/werqfdIuNJNhnpOezfd5g9CQfIzcnn4sXL3Lx5k4L8XFJSjpGUtI9jJ7YQETWaLZunk3YphYKcvDr1oozbjy5z8Oh2NdX7yZMMnuW9pLi4UtkDRNX4UVrOh4+fFYiUVtaQnp1FXkG+moFRXV2pPriVldVqavqX4h/kFrzic3GpUj0ET4q+faXgxXOKiooUccsVwapqgY9air6XqNzJ5+IfyoIg9oSPRcW8eveBU2fOKcWo5EeF+rAXlYgCVINkR169Kyb1wiP2HTzDpVtppFxOVkpS5IxpTHIdycnUQ5RXVPH02QuuXbvKs7wMdiesU/M9Nm1bzuHEBBLPneB2+l2OJCUhYfzMrEfs3buVVStiuHQxlQvnr5Lz7A3n025zJyOTkppqXr5/zfm08zzJeEzMgiVYdrGiY0cDzEybMNimI0MGW+LmNI4Qf0+CgyapHId/4Hg2bVnBk4x0BVIbtsSp4YqLV/mxeUcwm7d5s2rVREIj+jBughETHLuyZmM4MctccPHqgaNTJ5ydOuHuYsWk8d1Iz7zJ8aTDLF01j6gZnrj5DGThYjdOnlrPhrip7Nwzhx17Y9iweT4TJ9vg6NqXGTPGMzViDKnJu7h56ypbdmxlxYYFvP6UR/azAg4ePKnsd2INuXj7IQlJx5m7ajqxW+eTdusKy5YtIWHnZuKXLWCyqTmBLQyJM+zEjgZt2fFfv5Hwn7+w6y+/sP+fDUhp0YY0fVNutzbjbitz7jYz52ZTUxU2F/CQjIBkBWRwnQTPZfMrJdO9k1voIORgozac0OvAlS69uNN7sGqje6GTtNq15IxJV5UDuWTRizPtunCmvczu6EZaxx6qK9QVC2tudBvEzT7DeTzMkYu9RpIxzoc7Q6dwpvsQpX5c6jOC0x37cNa8Dxe7DORspwHcHuPKi+mLyV20mrQZi7ges4prc9aQtXwHz2ITyF6VQNaaPWSv30fOhv1kbzxArsDItiM8236MvN2JFOzRQUjBgRSVBZE8yMujqbxNvKig4v3pNN4JYJy+qur92Wu8Tb3Gm7O683Lfu5SrvD15ScGLPD9v/2ly9yWTse8k2buTeL71BC/ijqr/f/bmA2Rs2k1u7GauOnhyzLAHpxqbcr6pOUlN2yEdss7qm6vAuswF0QBEhhpKpbY0UfkbaRwgStSZpu2RCfQCEMkNWv+hJBMiQCH1czakPiPSWIBS9/2V77GoHhJWl0D6jZbmajp6hpG1GkqY32kgzzr2J9ukN1pbZllzOvYjv+sgVQIir3oM5U33oUoNkSGGAiHvug9TpSkiAiKqrEfypddovvYZo0oUkeJ+YtX6vTSFRKkido5UDHVWECIgos0NkYyI3BYgkVIqyUhPKu29qB4jACKhdbFpeevyI+P9YWIw1eODwXkaVS4zKfKZR8mKHXDtIXwtguoKpf6Wl1ao39Hyw1Tgo7oCpcxeuvOIqUuXM3P1GubHbSBo2gxsB9lh0cYIk783xOJvjejSoJkqi9+aYP6v36FDIETK7LdGmDdorMr014ZIyTlZBVaMGzTG5JeGdPu1KT1/bUbn//6VHs1asyAikvdiD66t5UN1LS9Ly3hTVkVhJXyogA/V8LFGjmv5LG3Wq+H1tzL2HE8m5cpN3n77wZeKGt6JNaroO/mFn8l+9Y7HeQXcyczm6qPHXL57n5RLF0k8fZpde/ewI2E3cZs2smnzVm7cu8eH4h+8Ky7n7fdqXpVU86K4mufFtbz6AW/L4V0F6j3J+xL4KBS1qBQ+lEFheQ0fKqp5X1bJ2+8VfKuE1PO3WB27CT9nb8YOHMzkwbaqZa7vGAf87cfhMXQE3sNHETJmPD5DhyslQ1ruSpcszwH9Vecrr4EDcO/XVykiMkdEOmO59O+LwIf7gIFKAfEeMkIFnSXouyhkJvODpqvuV/NDZiv4EBuWAIjYlFQbVbHkuPgq0BDY+HcAkY2mBh9i11JX/p38lCIiwCHgISUgIrdFBZF2qz+DR73S4aNTRH6eMSH3STZAYEkBk0+Yym+obk0SLK/rcDXVNVC9Z3nfUW46G5UoIFICHlLRHsHI0DN5rDxPrsaL0qGtciyl4KNugyywI/kTsZXpOnz5KwVEVJCZTj5KBZkleQpHXwVfAiEyWVzC+wJtGqiJCiJ2KgEHAS+Bi3CxYNXZuwRutGOBEs3GpZ0TYJESAJLXlP+/gMQfMigOTkrx0FQQARFRQaZOdFUAIquaveDooQOMKe71QXilfNS1ERY1RIBEwEOraCexgLmoipwkwDOZiIlO6rY8VlNS5Fg3QV4Ha/I108LtAnMS+peSbmQCkT8DyFyfSKQEPmICpzErKJyETdt0ACKbMJEwfgKQuuvCuvN196n7tQvHcq5Ge8LvgCKnpeQCi1i61AWX6irKq6vUcVVNpVJZ1NPlfyuvp/7IpW0pnRojoPP9+w81LPrJg/skJx3lxMFdxK2MIdpnMr72fQkd3Z8w+8H42fTCtUdnJnc0wqlTW6aYtGSSUVNcjVvhYWyAj6kRvqZtcTNsjp9JC7yMm+Ft2oagrib4WbTHv5MR/p2MFXwoADFrh3uH1viYG+JrbkBg5/ZqFSjxMtHD26glQcb6hBjpKxgSVSLASA9fwxbKEiUZFA+jZnh2aI5Hh+Z4mbTE30JfzQEJ7NxOvV5QFyMCO3VQx/L62gR4ARoZwKi14xXVJLRTa0Is9P5QYgcLsZD79FVpWRVt/fm8diyPl5Ln/qmyDL5+LiE9PZ2Xr/JJz75NYvI+zqclcuXWGZLOHGLpqoXMjpnJoeMH2bFnOzFL5iu7zZb49SxaMoMZM4JZuXIBa9cuIy3tLAUFGdx/cJn09Jvs3rMZ6Qz18uVznj59SnZuFrPnziAwxJtlK+ewafsCliwLUzaflON7kbbAxWVfyXmRSeLpw+zdu5nNcau4fesa34pLFBBo+sb3b8W8+/xZDU18VfiOm7dv8ebda/XhqaysVJkJeU7R1xI+fvmuumOpD6X2AvJRq5JPry4vIvfJXVKXr13naGKS+ijK7YJXb7n/OIOPn77qPtgyeb2iRt2v/NM1uinxEty/fPM+99Nf8uZDDRfSHnLnYTpHTh3E3deR5SsXcyXtMikpp/jy+aOa6bEqdiWPszPZn3QM9xAvHhdkcOpyCkdP7if57G7OpW4nJGAkcWtm8+H9Ry5cuM3DnOd8+lFZdxVTvNpfKaso5dz5K/Tva0PvPhbY2/fAxckGmwFmOI0fjZ/7ZPx97ZWCERYykVs3zlJbU0Vu7kumzVrKvcfZnEo9wbbtS9i3bwHTo0YzYUxnpkdNJGZxAEGRY3HytMbduyuR4f0J9O2B82RL5s9zIy1tP0tjo5gTE0bSmWPs3B3P2nUbuH7tDhcunONk8g72HljKilURrI+bzfTpLkxw6MfsKH8iAj3ZELeSZy+zidu5kUOJB/n67RNPHt5hfexitq9fy7EDRziXcpLoaCemTh1HeMho5szyIDF5Dz/eF/DqxHF2245mRysT9v+zNXv/twDIP9j133/j4K8NON28DWmtTbihZ8LN5ma6drtNTVUw+XxTI7VJ1eBDAORMI0NdNTdSwWgZmCfTvE+0aMfhxm1UmPqiiSUXLbqTYmTBqXYdOWlojliuZJJ5aocuXOvSmwc9B5FmYa1u3+g2kGs9BnOt1zDSeo/kRr+xnLeyVce3hk4kZ7Ivd4dP5JK1Hdeth3Khkw1nu9tyZYQjV71CeRQTy+Nlm7i/aBOPF8WTvXQXWct3khW7k+yVu8hZtZusNQnkrNtLbtx+nm48wLP4IxTsPE5+goBIkpoPIjNCnh9M4fXRVF4nnud98mUKU67w9uRFZc96d+oyUsqqJXYtqRMXeH38PC8Pn0VARuxdorLkbj9BztajZG45Rvamo+RuOKLqyYa9PFy1g7zV8Tz0m0mSxWASW3QltXVXUluZc97AQk1UF4VJA5ALrc251LqjsmidVU0AOijwuNDcmMstTVUL5YvNjZEGAbJebmasC5Y3NeYPna6am3K9hShckvHppAZLSrczKZnzIg0IBDJkEroAhITL86QLVodeqjGBPOahgaU6zjXri4CJWLBeWw/jXe+RvO8zSkGIKCASTtfsWGLJEhAptJa2vaMUgEhG5FMdhIgaooGItopSIlXUbyzfBjjw3WYCPwZPotR2siqBkXrgqLNn/QwiVcPcqR7uATJbRLppySpl70XNOG+VDZGgOk6R4DKd705RfPSdQ+WGXXDzIZTpLqRUlNdQKT/IaqVpRxn7j51iwfI1LF25lujImYzoMwiLRm0w/2djuvyzKV0bNMWyYTO6/taMTr80puMvOhixbNKSTg2aIkDStXELtergpKFSQDr92pguDXTPV+HyBo3o0rAxnX9tSP82bXGzsSPMyYXYhTFcvZZGYVkZ7yqqVJbiTXktb0prFQwIBLz4XsMbySyW/F6bD6Zw4Mx1nn+t4XUJvP5RVxISF2iogvfVdWslvBeYKYcvVfBVLjSVVvOlAr7VwpviKjXDQ71GCbz5Ae/qLFgCHO9KqvlYUclnadZSXktRuTRvqavKaoqqqiiqqeVbta6DY3LyFaaGzmLKyAk4Dh+F+/CR+I+bQNC4iWqz5zPcHt9howi2d8DHbgQBw+3xsR2K+wDdzA/vwbZ42wzSla0MNByIhNZF9XAdMEDVxJ698bIbzrLQSFZOncOaGYtZPjWG5TOWsCgqRnXEWhKua8Mr1hix0EgeQGxHAiO6uQ4yH0SX45CNtCgVUgIKAhW6c6JgSBvWEF33Ki+ZkB2ualHAVDXtWgbOCYjIqg2yk9eQY+22gIgGIBJOFhCRNryaBUtAQikeP8GHnBMLlgTJBThk4rusAiJyLAAikDLNPZjpnkFM8wisv0KvbY7lSr2UwIf8vzQAkTC+wJYGFXNc/ZnrFlAftNfC+gIfYkmTXIvkWQTSJGOhZT9E4RGQEKAQwFAqyGQJ78tAR2lv7P5/3aeBiDxPVAtRK6Tq1Yop7iocLwqGQImsooCI+qFNXRcVRCZUy/MFGMRypXt/krnxV4FzsU/JzBHpxiVzSFaERbI8VL5Pwczz9lN2LGkLPM1JBjmKnUtn8VLqyUQ39d7l76BlYFQAforA1e9tmwU+Ah1cVDtlyYVI/kOyIHNk2npApGrNuyBkGnNCItmyah2UVqifPWLBkj9qL1arO64/oTGCOvE7dKgHy3119wtMiPqhbFx1OCFIIW4YreS2eorYa0QKFtuLqipqK2qorqxRFlXVSVX2epI9/lDErccP1PDrgnfZHE7ayf7jW9ixZzUP06/z8OF19iVsY/vGVezetJJNy+YwP8SLrQtmEzd9Gkt8/Jk6dgIBtkNw69kdZytzPK3a49lFH4/OBrhZtMHNQh/3Tga4m7fB1VQPV9M2OBvr4WbSBndTfRzbtVDDAmWquQwN9DbTV61uZaiglJuEwc1a4dOxFU6GDfAwboq3WQu8TJvjadIMX7OW+Jm3wse0FX4mrVRQPti8LWGdZNJ7BzU5XkL3WsvgPwTQOxsQLODwc3VsrUBCg4p/XzXo+HnVHqMA5MHdF+RkFvLwfg5pV2+x78B+tm3fStSMSNbEreX0hXOIpWhTfAJnL9zgYXoembmvyHz6godPsjlz/hy7EnZz+849SssqlJrw+Mk9zqQeJfFUAlu3x3LoyA7KKr9TQzUFr/M5knSANVuWsj5+BS8/FLBr70ZCwh0ICh7FgcNxFBUXUvDmFccTT7B753revkqnpPgVFZXFKhAptrCKCpHT4GtpKR+/fePu44ds3rqFlDPJVFaWq/chcFFWXqm6YIkKon3oJMwtGZFPHz4qRUI+iPI4UUDevH3Po8fpLF+1mn2HDquWuXcfPuLBk0yeZOUqK6I8Xlxe8m9F5owUfi6l+Ad8Ea9vzQ+VEbl+J5/rt9/wTWaPfBIlpYa4LVsZ6zCa0Ah/1Tr30MG9JOw4RtrFTHKeFnP2cjrnbzzi2oNsVm7czpIVq1i7finxW5Yyc6orq5bOIP1xFpUVKB/309cfeVtUruacaH+3O3ey6NrJmp49O+Iwri8D+xvR3vAX2jT7BZs+nfHxsMPbYwDuzv1Zuiicvbu3kngimSNHUrh+/SEZWemsW7MA58m9cZnUgynjurNxzTTWbojCN3gocxdOITxyEM4TOjBhFxtxCQAAIABJREFUpAHeHv3YsWMWm7aGsG//Ql6+eczbdy949iKXG7euc/DwAcLDApk7x5/9e1cwLXoSEeHjWR47FXfXYfh7DmVa+ERu3DrBt7JCvpVW8jT/DTNmRrBm5QwWz/PFz30w61dHcjF1F6eTtrN8YSBhAUOIDh6Bv+dwts6L4MzUSDZbWrPibw1Z/x9/Z/N//p34P/+d7X/+C0d+acCFJm243qIDN1pKi1YzLjQ34UJzM843M+ZCU2PONTYitVF7zv4EH3LFXfIHooScbtaeU43bcqqpgapjjfSQSmxpyGkDM5L1TbnWqReidJwz7kqigalSSq5Z9SFj8EjOmFuS2rkH5y37cKXPUO4OG899u/Hc6zOSGz2HcWnACE71H0a6ezCXhk7gykAHbvQfz4VuwzndfQRX7N3JjV5O1py1ZC/cRk7MTjLnxpO1OJ7sJfFkL9tOzvId5MTuInflbnLWJJC7do8CkbzNhxSI5O84RsGuEzxXqkgSrw6k8O7YOT4kXlT15shZXh5M4dWh0yqwrkLrB8/wSurAaV7u101XF0Ulb8dxnm07Ss7mI8p+9XTzcbLjjvB49T4yVu4jN3Y/Oct2k7FipwrMZ86KJbHvWPY3MuNCK0suGVhyvrUFqa1MlfVKLFgCIJfbWOhC/M2NSW1urL4/l1qakda6o6prrcxV9yoJj99qrZtWf6dFR2Rw5L1Wnbiv15mHbbqSrm9FZtvuZBn2IKd9T5526E2+aT9emA/gZceB9ZVj3FuBR0a7Hjw2sOKRviVP2nYjs721Oi9gIpAiisf7niN4Zz1cHb/uNkStAh+igLztNvQP8CEAoqoOQD73HKWUEIGQn0vUEa3kvAYjAiQanBQPHE+ZnaNSPUQR+VkNKR2iC7YzyAkGO1M7zIVaCbGP86TawYtaBx/VPatcwuoyUd1tKjUuUdQ6R1PiO5/iuANwOwsVUqipJu/DK7YfOsDCmEWEuQUwulM/uv1qgMUvzenWWJ8uTVrSvXlrejZpgdVvdRDSsLlSQTr92oTOvzVV1eXXpgpOtLV7wxb0bKKHdcOWWP2rKZa/NMHqX03o9ltjbNoa4mhnS4CrI36erni4O+Pp4UKAvy+b4jaqNuRijZUs3ofvlarjVFEZSH0q12Uu3knouwT2HEvlSMpVXn+tRs4V/qi7X1SLEl124+V3sVJVUVBUrQMYGYBbDi+KKnn1tVxZpl4WlSnAEFVDlSgcpfCprEYHGRVVfC2voriqkpKKamVZ+1EOZWVyYaqWH5U1KlNTXFmtfj7LRayzyWkEe4bgOMwB12Gj1bwOt8HDcLcdju+w0bgMsMV9oB3+w0bjNsAW5742eA8ehlv/wXgMHIzXIDsFIwpIBtniMchWTUJ36S8QIgBio7preQ8bzcrIGaydtYiV0xeyYvoSVsxcyqpZsaoL1uKweSwImq4yFhIElhyHBhmy/gwfAhwaeIhdSkogRTbYsoriEeMb8W/woZt2LeAhtVjasNZBh/Z68joaoAiECHxIyfvRLFgCBz/DhwCFVmLBEhXkD9AhMOKhgw+BFMm4CHwoCBFbkKtMY9eBh6xytV4b8PczgAhYiKVKs6bJKsrPzx2/dG1v/RSA6OxJQQpAJPitwuZi4xIF4ycAETVEbF7aNHnd1HkdnMh9UmK3qrdxCaRMkoD6722AxYaldegSMBFbmORUZrv4qAFvAiNyLEAix6JWaO1/53tLy98gBR5LAsNYERqlZo8sD4lUILI0WNSrQBYHhqia4ymT0gWudHkRyY0IOEluRexiajjlFB/VdUsseVJalkXuD3FwVQAiliwFgdIZzSdUBdHn+EcwOzCS2cERrFm0jIqv39V+TrPPKzgQSKjVqRr1kKHBx7+t9Y/7v87/2wm5xlItud9aZdlSWThpVlRbhagiVdVlVFVVUCl54mpdgw5pzPT9exXZWc+4cvk8GY+uc+d6Irvi53M6dSvbExZy7sp+tu2KZeW6ORxL2sXBxC0cTd7JvfQrPMm5R8HbfPJfP+fm/bscPH6YdVvWEr9zI5fOJ3P2xGEunDpO8v497F63gk0L5xDj50nkBHvCRw3Bd0APvHt2xrmjIZM7NMfZqAWT2jbCUb8xnhL0NmmLb4fWeLRtrqxXAhY+pgIbzfE0boRfx+YEdtEjxEpfZVhCrAwI6KJPgEVr1SI3ykyPaRZtmNHZQJUcR3ZsTYRYx8xbEWomliw9XdUNJgy0kBbDhrp8SZ368TNkaMcabPy8Cnho9adpM0PxC/RgdswsVq9fR8L+A9x58JjL129x+vwlFUqUcOLXH+UUlZTz6WuVaiH7uQgepb/hcVYe30oruHLtPk/z31Hw/A3Jp1M4d+EEd+5dVHMgDh7aw7O8AhX0vnr9AZu37eJ+VjpfykrUD+rT51OInuOCT5Atq+Omc+b8Ue7cu8uGDdL+dSYvCh5SzSdKyz8qe9SrVx8peP6a6zfu6LIcb96S9+K5mt9x/Xoanz59UJ86kc/kg/S9pFSpIDpw0PkERSH5+PGj+lzLY+S+ktIfnD57hthVK9m2cxefvxWrEt/xrXvyHnRKoVBxUXEFxT+qefepiGcv3vC1BD5/q+ZF4SeVGSkqrSb96SseZb+kpBI16T0j5zVbtu/CO8ATJ/fh+Ac74OFtz6y5wezet4GDxxNIuXyaB9lZJKakkpnznIyMDJYvW8KYkSO4ce02xV9reFdYzpcSeFFYQsGbb2TlFVL0vRr5BXgi6RKmJl0wM2/HEDuxYjXG3LQxZu2bYzfACh+3IThP6oWfxxAWzQtk9swQIsKDWL8hlm3b1jI12oex9tY4jDVl9Ah9Jo43w3FyJ+bMH8faDT6EhQ9lzqzxhPrbMXxQB8LDHImPn8e6OFfmzB1MbKw3M2e6kHphNzt2LWXPvpVcvrSLmLnjiQgZwKwZ9hw9spIPnwrUnBT7Ee0J9OnNvv2L1dDGsxeOs3XHarwDR5NwYBkXrhwiMGwykzz6sffYOj4UfWTW7GnMn+fO/Eh7oicMIMq6M1EtmzP/t0bE/Md/s+R//pkV//Fndv7SiIS//sqpf7UgrVFbbjc15lYLGVBnqja3YvU536wDooCIxeff4UNZfhq1RQWhG7UhqYEeSQ1bqzC1TEOXOtFQj5TmhiS36sCVujD6OaMuJLc144pFD86adOKaVS9Om3XljEU3Ujpaca3vUO4NdyB92CSudepDqlE3FT6/PdGTq47+3PeJ5o5zOPm+c3nkEMglmyncsPclJyCGZzPXkjN7I5lztpA5byuZMVvIWrCF3MXxPF2ig5CndRDydFUCT9ftJW/Dfp7FHaBg82FexB9T9XzHcV7tTuL1vmTeHzqr6o0ARkKSqpcJSajafZIXu5L+UAU7Tug6b205TP7mY2SvO0DOugMUxB3h2bqDZK9IIGfZHp6u2Ef60p2kL9tO7oqdPF+0hduTAjli3I/T+t25amit1JCzLU2U7Uo6iGkAIoB4sYUpV1qak6ZnwY3WndQQwZt6nbjVujN3ZGK9gZVSKgQaBB6kNPDIbmetAw+jXjw16kWecR/yTfpSYNpPHee270m2YQ/SDbvXl0BIrlEvnhn3ocCsP88FVixs1CoqycsuuvC5AIcASWGvkSqIrsGH5EDEdiXZD4EPUUJE/RAVREog5OfSwEPOyeOk5DWk5Lk/27oEfASAPkjQvf84vg+eRLlkRuycVGctAZHvdlMoHjaFH8OdqBruAiPcUNPXR0lw3UfZs+rb+E4KBcep4DKbYv9FVO04xtczF9k6by4eY8di19kS6+YG9GlowICm7enRtC1WLQzp1FIPs8bNsGranB5NW2HVuAXdmrTSVaOW9GiiR+9mbejVWI/uvzWnd5PW9GzUCutGrVVZNmiJVO9W7bA1Msd90BBCJk9S4fKJkx0Y6+SAi68Hvv5eBPp44u/qwqzQUE4fO07J12/qIpFkAeUi1Nfv1Xz5oRsy+60cCr9WsudwMocSz/Hhm65xyKfvNaj6UcsnKYGIUvhcpstmvPmuC5C/Lq5SKoicl9B4USVK1dAe+7UC1Yjke1VtXav3GiqrqyirqqaislZBR0U5VJVDtcyiqq5SJb9ZpHV6VSVcOn2NMM9gnIeMwXGgruuVx2A73GwGK7uVAoqBdgpC3AfY4jVoKJ42Q9QaPGocYWMmEDhijKqg0eOUVStgxCj1XAEQqcn9BuI1dBQrImcQN28Za2cvY82cWJZPX0bsjOU6AAmZq6xZ0qpW4EFTMcRGJRtx8fQLiOgAQxcS1zIcAg5yrIGEzm4VVQ8gS4OnsyJsVr0CoikdsgqIKNgQ4PANU7dFIZFjzYIl6sds71Bl25H3JyAhUCEw8XNN9xKrlc56JepHfYk9SzIidQAiiscMD92kbrURrpuDISCgNtB10921ORYCHirb8NNARTmnKSIKTkQhcdVNkRcrkmQiRGUQ1UHgQ6xTslGXEqjQQYh3/aZdNucCHwpG6rImWteqn1dRU+S25EC0kmC6lgsRWJGuV9GTPJRVbJ57oFI/BD5EBZnjKoF5bwUmomhIoFwGIAp8aLU8KJzV4dGsjZzOytAolgSFsiwkXJWE0kUlEXCRTljyeRCVRoLy4ROlC5i09NVlZ362YQlgyd9N/o5yv3RHk++rgOVsGbToH8acgDBm+ocqBSR2/iKKCz/9fwJIPT5oRFJ/QnegndZWOSswIheZpcSeJcAh0ocoG0rlEBlEzgmI1IhSUkV1bQWSiqumlKraMjUoWqzfYp38WlGLZIFzCp7yKPcW1+8mknRmLfEJkWzZFciRk3PYfSBaXZyN3RDE1oTZzI/1ZEVcKPEHFrF22zw2713D1fuXSHtwmfU71rBt/0Yu3b3EyUvnlBX03ffv6sK1CDLy1gR+ykur+PbxMx+fv+ZFRha3z54n9dBhdq9czYroaWyfF8MKL08WT57E1CE2+Pe0xMvKHEdjPSYZNsHduKVSQ7yMW6jciWRDQi3aEd7ZiKldjInqIlPcdUMUZ1sbM0uGKcoUd6t2REub3s76RHdpx9TOuu5cqkNXF7FlGRHSpYNaw7u2V+16xXKlQcfP6/8feGhA86cbj86w99hm0u6eV5R2/cFtMvOf8/bLV/VFly+IdJIvqamksPibUhHkqr9c0dd1l4fnr19x/dZ9ir7+4PHjxyQmHuTI0a2kpGzn8KEN3LiWzNPcbJ5mF3D9+n2OHE1Sdi6xdOXkPVObytjNMXgEjcEjYCzLV85g89bVHDq0mxMnD7Dv0DYupSXzJPMehR/eKKVF3kP6swKu3rzDk6xsNaNEuid8/fqFb1+/qE+eyHnyC0DaDEtORD5/8kEVpUP+SP6joqqSd4XveZr3TK2l5WXkPy+g8PMXyqtr+FpSpvzQp85eIO/lez4U/VAXCwUuHqTnciIlhdv3H3Dtzh3Sbj3gQcYr8l8XU/CukHdfi1iwYhU79x/lydN8BXV7Du3jYeZdYpZF4+I7jKCpw5jsacFkD3PGO3fEfoIlPft0YLCdNXPmRbF1+wZOnz3FQLvhHEu6wPPXRRw/eZGrtx9z8fp9njx7xZsvZTx/942PRZUsW7kRq2496d2vB/0HdMW4Q2M6mbfEfmg/hg/qSaDnBML8JxLgMZpX+bfJyL6GX/BEJkzuzdAhZhi1+yfdrdoQHDKa5auCCIkcx/jJ3QgMs2PZMg/2JCwmNGACq2Kj6d7NUAFiRmYac2bb4+ZiSnjQQAJ9B7FiiT/Ll4bg7jyQjetCiJkxjOUxY1m1yJv7N0+r78/9B7cIDR2Jm0sPDu5bx/RoXyKmTmHdxihCQkcyfZYbefk53HtwH2ef8Rw4Es+DOzdZNnMGCbFzWO42ig0jbZiv34qlDZsw40//i9V/+YVVf/4Hi/+f/2JPEz2k/atcNb/V3IRbTTpwo5kxMu/jYpN2SPZD2u3+DB8CHRp4iPohJdO6TwtwNDHQQUgDPdWRSYAkuYkBJwVOmhpyvJG+6piV3NqUc0adEYvWBZPOpLQ1Uetls26cMe6M5ESuWdtwq8cglRO5bN6T23YOXB3uTNqUYDLClnI3KIYHwYu57BjGdedIcsOXkBu1nOzpsTyaGsvjGesVgGTM3UjW/M3kLNpWDyHPlu5AICRPAGRVAnlr9vJs7V7y1+/n+aZDqvI3HeLF1qM833aUl9uP83pnoio5lnP5Ww4jyokc6+oYz7fpqmCr3H+EvI2HKNh8jLz1h8hcm0Dmyp1KhcmL3a2yKY9X7OLx0h1kLdtDxoJ4suZvIX/JVu75z+Z41yEcbWPFKb2OSgVR9it9C2XBkjbGonpc0evI1VYdFXwIgAh8SEnb3Hv6lqoetOvOw/Y9eNROV48Nu6sBk0/aClj0IKOdtVrlWM49NujGI30rHuhbqhK1QyBE4CPLqGc9gIhaIhDypvNgpZoIlOSZ9K2HkhedBykgEfjQAETyHxpAaBChoKL7cAq7DeND9+H1MKJZszRAkfulBDrk9WTwoXTbEouXWMCyzPrwqH137ht245GRNTkWA3hlNYTPPQV4xlBo48D7QQ58tHHga38HKvpPoHrgJKqHOKlwu9i2EBCRGu2p7Fky2LB6gj84R1HtGEG592ye+8xkZef+jGzYCuuGLbBuqU8fvfb0/k0P28aGDG5iSJ9GbejWpi2mTZph2UwPq4Yt6N64FdaNWyl1o9uvzejbWJ8BzQzp29wQ66b6WDbWw7KFPt0NO9C/syUj+g9k/IiROE2YgP2o0YyfOAFHVzcmurozxdUDZ3c3PDzc8Pf2IDIkgNAgX5YsjuHmzeuq1bpsDj4Wl/OlrJZisU+Jlep7NQdPpHI85TLvvpTzueSPtqgvopiUwscftRSW1vJegKQCPldA4fdq3n+rVK9XVFrLx5Kq3+1U5XWbkArUBTOx3srvDSnxlMvvCbkoJY0XBTQUcNRUqyuq8hj1pxbOnbxIgLMPbsMdcLKxVeAhgwclbO5la4u3nU7hmNDNmik9++Bpo1NBRA0RAAkZ7YD/iDEEjXYgeKxMSZ/M1ElORI2foixbHjZDcBpgi5vdSDXobf3c5ayYvojYWcuInbmClTNXKDVkadh85gdEq02+2KY0AJHNok4N+d1aJZtOAQRZBTwEJAQ+fgcS6W4kNiqdEiL2q+WhM1keOv0Pyoc8b2lwtFI9RPmQ1/zZnrUgcKqCEAERKQktC4CI4iHgMdMrTK0CI6rqAEQUEAmiy6ogRELydXYtea4GIGroXh00aMeyUVY2orrJ7bpAuYTx/XWdouqG9El2QuBCl5n4fTq5WNHkvBbwllyFAIgoGL8DiIcCD22AoygEAiAyJFA28Nr8DlklW6Ldli5j0t43YoKHWkPHuSIlt6XCHNzUKgF5UUEEPmI8g5VdTG4LhAiASM1z92e+px8LfQLrFQ8BEIERAZB1UTNYP3VmPYAIhGgqiFi1VMcracHrE1qXkwlQytFMV13TgOkCPu6iiIk9L1A9Rj5LUnJ+ob9u7sd8f7FfhRMTJBasSOYHRzIvbCor5i3kw4vXanNWLa35dLs3tXfT/ePR/FL1t+oPNKuV7POkZGenjgUspJtWta6TlrJ2idwhQXbZF1ZVK/u97G1/UEupzEiinFLK+CFVW0VJda0ax1BWJU6XarJzM7hx6yRnz2zm6KFZJOwOIDZuPFv3+rB6qyurt3ixaJULUXPsCZpqS0CkLSvjApk214mNW+dz885pEvasZUPcAk4mbedE4i4up6XyOOsJbwrfq7yydKD9UVGt2qLLTw7Zf2slP5fkZ5SMyHjx4Tvfq+FLdQ2vij7z8uN7Hj6+x/btcZzYv53kPdtYGRXAYl9n5k22Z/64kSwaM5L5toOZ1acv0VbWBJiZ49XFGE+rDnhbGeNrZUJgdxOkA1i4tRkRPcyY1rsj0b3Mie5hqtoSy9T1n0tyIgIhkhn5udSMk86GKhgv4XiBH6mfhzLK1PQ/3c/I42FWATnP31NaAy/efyXtTgb3M1+Rlf+Vh1mFvJeJru/K+Foq3wgoLi+lgnKKSr9QXFqBNJ8qyP/EmxdFqmNJwo444rfN5fjRxWzdHMa+hLk8uJ/Int2xHD66kS3xc5m3xBmfoCHs2BenhmEtjYtlvPt4Nm5fwd79a9m5cwmnz+7hVWEe99LvknYnjaycdL58fq8+YkKkyrpXi5qkLtPLv337pnC3qlLuqQsRyQfzd+Ctt1zJJ7ikpER9YKUlrszSePv+HV+Lv/H+Q6ECLbm6lVvwksMnTnH2yjUK3n5RvfE/Flfz8XstWfnvOZp4ipQzp9mxJ55Dxw9T8OqLUoYeZLzgyMkL7DuRxI1HD0k6f4pZS6bjG+bI3mNbuZB2lpDIUFZvWEnC/s2ERExk6FALpkV7sTgmmgkThyoIMbc0wKp/F7r0sWa0oyOJ51LZe+wwJ86e4kF2BjcePeZtUQmF4lcu/M6KNRvo3qsnNrb96NOnK230G9Cq2T8xNWqJqaEeY4cOIsDdiX5WpmxcM48VG6YTMn0CTh7dmDzZCtfJQ/F0mcK48fbMjpnDwpVLCYrwY4rLYDWQ8MmDq6yOXcDc+ZFY9zHD028siSfjSU3eQbiPA2Nte9CvqxHWXdowfFBnRth2YnAvAzzHWbNufhgvHmcgElHe8xyWr5vNtFkysLEHu3Zu5VnWU7bGrebW5WQO7l7N8nlTuXXpKq9yCzi+L56V80JYO92NtX5O3F21mb1jPVljas7yX//Fkv/1Z5b86X+x7E//Rez//Avr//YbR/WMeNCpr5pofb9NF240MeFaEyPSGrfnakMDrjZqx4XGhvXKhwYfKQ104KEBiNYOVkBEa+sqwWh1LK1gG+uT2KStApAjjQ1IlEF7+qZqKnqqgSkX23XkunFXLrU154pRVy6378qNjj2527UfAiWXO/fkau9hPHbw47HnLLIjVvNw6iruRK3kRuQS0kLm82jmCh5GL1WVMXMt6XPieDxrg1oz520iZ8FWcsWaVQciuct28GzFLgUiz8SSVaeK5K3bh5QGJHkbDyp1RBQSrZ5u2K9UE1FO8kU52XiQ5xsP11dB3CHyNxxUJepH9tr9OshZvYf0Vdt4sjKezJXbyVyxk6zlu3myaCfpS3crCMmes5HXC7aQGbGQpP72HG1txjk9My4JfOhbcFHPXGVABECutrbgcgszrrXqqNSPG60suK3XmTutu6gSEJGhgbfaWiKzO1S1teKugSV323RVgKKtGrCo+wwsudfWigdtu6kQ+mNDneVK7Fhi1RLY+FkteW7WX1m2xL71ouNAXncezDvLIby30tmuBBgk/6GUEashCiA0GBHQELCQx2qQoa0CJO+72fHOypa3Xe1UyWuIrUvAI89C15FLum9JJ650k17cNuiCDFFMa2muYEyAJNukD68tBvPRajgfuovqMoqPfeyVUvJJunDZTKBkiCMlw5z4MdJFzRnRgYgXNQ4eMMkPJCcyORw8ZlMTHst9tyiWW9ph38CAPr80x1bPmAEt2mPdQI/+TdvSr5E+/ZoY0KtpawUefZrr07eZPr0btqJfkzbYtGhPr0Zt6N64NT1aGdLXuCN2vfowZvhwxo0bw/DRo+g7xI6+o4bT396eEQ4TmTTJDUdHTyZNdmHsxClMdHPG1d8dD393vP1c8fXzIGxqKPEJu8h69QLpeSiB9I8VKJAQoNh5NIX9py7w6muFynFI21ytBDYk7yEl2Q/NWvWhDlQEYuSXvCrJhZTVqiugchVUSlqxS3t2GXSrKRzltdXKJVBahYIQ2T+pZia1Mj9F17VR2oLKL5rzyRfwcXTHaehonOxs8bAdrALk7gP7qy5WPnaD8bQZpIYKCoCMt+rBlF79lR0rfOwkoic6EzF+iqpA+4n4Dx9HwMgxhNqPR4LnUh52I/AcZq8AZMO8FaybF8vK2csVgMgskMWRMSyPWEBM4HQWBExXm0OBEAEI2SzKKkAiV611ioi01hVI0akeAg8CIJIb0akkuk2nvIaoIbIJlVUARABDnqsUDh/Z1EbVn5PXkBIoURU2k8Uh01kUPA2BEYEP6aAkWQ4NOjT7lQYgooLM8A5TACLwIfkPuU8eJ6soIWK7kg2yXJGXkiv1AiDyd9UFp3VBalEyBCR+VjRE1dDgQgtey1yMWR66zIzkIGbUhboFRARAxIKlqi54LiqLKAay6mxLkgvxQSxcskonMQ08BD4EPKTkWEpAQyp4jDMhY13UfQIgchzh4MZUmQPi4MpsFz8FIZJXkXMCIHPd/JQCMt8jQMGHAMhiv2CW+Ico+FgaFM7SgFClfogCsiI4QoGHZEEEQEQJ0WVFwpDJ56KWyddO2c+cAol21HW/0r7G0sFMPjMaeMhnQfIsCjaDxGIXoUqGEC4MmcrCsGilgCydPZ9XuboGRBqAaIpGvbWq7oR2W1s1EtGpHrrWvdK+V0plQOqOK9S/R/k3+XvJY3RdjbQMSJ1UWVVdr1oq+9UP+F5STn5BDkmndnDs2AoSEkLZusWNfXsD2RHvx9YtAeyIj2LLtgj2HY5h+VofvIMHMXOJG7OW+LB6+wI271vLzKWRbNq7htj4GJKvHuNJdjqv3xTy/MUbPn8p1gGU7vo40kRJ/l6yTy36Kq6fp8hF29t3rpGZ9UAN+pZus1++oRw47z6WcPPOQ+Xa+fK9iNsPbqpMb/K549zLuKnmp7wuekHG88ecu57KgQPbOREfR9K6lexdPIfNUSGs8HZi7oRRRA/rR/gAK4J6mBLSzZggy3YEdTEkpGtbQi0NCbNqS5hVOyK6GxHR3fgPUKIBSpiVEcFdDFUFdW5LYCcDAiz08e/YRpWfeWv+dPfOE+7eecjRo4c5kXiY9Kz73H10m+Rzp1m9OY74g/u5m/WUnBclPH9XwYeSUkoqy/lRVaGk6ILX73j4KIN7t67z4OYlTiZuY+vmuSxfGcz6DeGsW+3Jtk1hnDi8gcePLnLnwWk2bpnBvPkOLFu9vERbAAAgAElEQVTkwsljm0g+Ec+mLZFquF1AuB3L1gSzbU8sZy6eUqpE3feD4uISpVTIVSWRqd4UfuBZfp76sBV+/KBaCcs3TP2RpY54Neqt/+7KeeTDKl21yhVM3c+4T3Z+Ljfv31bfwNLKKh49ziQ9PZPjx49z5colxdjlNRWKSIWcn+S/5OajTAqLyxSYfPhWwfvP3yn8UsKauM2EREZz9d4Dzt+4RdqDJ5y6lMb67TtYsDKWbXt34h3sxuwlIWyKX0TM4mgS9u7mwJFkTp+7wd69CURNC2KC+xgGje5LX9vOmFroY25pTlBEBMdOneLW/UccPH2GJ8/f81H+kVRAXNx2unTqTP9+PenW1Yx2Bq1o26YFhvpNGWJrjYvjMPy8JzCgdw+GDu6Nr+cQvD17Mn5SW6bPHErKqa3cu53K1s3L8HCdwKyZ0/H382LkqN4KDLfv2Kimmo+bOIQBNqaMHGrIJHtjHEYbMaBXE8aP6Uh0+DgmjLXCaVI//H1HsSo2igC/cXh7jmJGlAs7tixQFR0xnuCQgUyfNpxJozuyfHYgF5KOcCUllfOnL3D79m1u3bvAttgotngMYWtfY7a2a8z2Jr+x7ZfGxP35N1b+v39l1X/8N2v+46+s/R9/YdWf/pNN/+OvnGxkwEOzXjztNpjsTv25Z9hFdby62tSIa82NkfVCAwPON2rLuYYGnGmsK4EJUTQSG7UmqXEbnboh7V+1kvkTdffLYxIb6auS/9/PJVPAJTdyRs+E8wYdSW1noeqsUSfOGXfhctee3Os5iCum3UnrOoBzNqPJCZ5FeuRCnkQtJyt6LU8iV5M5cxMPp63nQdQq0qetI3PaWtKnriZj5nqezFpP1uw4ZFOfNW8T2aKExGwhtw5Gni6Kr1dFcpZuR6Dk6fJdPFuxm7zYBFWSFxGV5NnqPaqertmDVgIpGrDIKgpKwYYD9SW389Yf4Nm6/Txdu4/cNXvJXbWPrBUJZC7frVuX7SJj6U4yF+8gfWE8GQu3kr5gC09iNpM3Zz1XBk/hZHtrTrbtSqphF93XS8+Yq3qmXJdNdnMz7rXsyu0WAh7duNu2u7JkXdQz40bbLlw36MwNfR2IyDBBmWwuICKgITYtsWspy1brLjooMejKPYOuqu2utN591NZKhc3T2/dAumGJCiIlMJJrolM9RAkR8HjVaZCCDwGQt11sVb3pOgitBCS0EuBQ8FFnpdLAQpsdouxVlkMUlCiVpe71xeYl6ooE3EX5yDbvS7pxTx6b9CTDvA8PTKy5rt+Jiy3EoqazqV1uZc5Ng648MpbH9CW34wCeS3vgniN5LwBkPVJZvyT4LrNIpOVv9VBnVcqiJfmQMb5qwrq08a1xDKXWaxrlIfO4PdGbhWZWjP61MYMaN2NQS0MFIjZN2mPTsD0DG+pj06ydsl1J96p+bdrTq7k+Vr+2oFfzdkzpPxzvSe74B4Qy3tOLER5uDPdyZ8CUCfQbPw7rkSOwHjmKfmPG0H/sWHqPHs4AB3uGTZnI8CkTsXd1YrKnB64BXviF+hE+PYzwKH9mzAnl/KUUpYbINdPPZaWqKcfBpDQOJV3n9ZcypYxIKPyrNFopq1GZjaIKUTZqFLAIkEjg/OeS+6S+VVSrkgtdUqVVtap+VIjqIcPSdDOmpLuObBSqy6oo+1qmNi7qIq50VazSjTeQK6hyFfN0yjk8xzngOXQEonz4DBmC2yAbnAf0x3uoLV62g9TgwQndrZjcvQdTeljj3q8/Lr11akjwSHuiJjoSPdlZTTsXq5UEziUz4m07HNf+g3EdNBSXwcOZ5xeiBhGumSvWq8Usm74YmYC+NHIeS0JmsyJyDkuCpqlZDosDIutb8MrEcm1ooMx5kPu0c4skUC5QIcFxUSBksJ2zB3PdfZjh5M4cN7EfeahN/CL/MDXQTgbXLQoMrx9kN8dHOl6FM9tbWgTrOmJpYCLQsiAwkiWh01RmQHWvUrM+dBkCyXJIqUCzR6huXoiARp3tSoBDQUfdIEI1Fd0lUIGMmikyRWxXus2/bKJVOUt7Wh+mu3oyy8OHpaFiQRL4cmeuuzeznNyZ5eTBbGdRGjyU1UrmZ8zw9mWmlwxn9FNZC+k+parOUiXWK1FXtGC55CEEQjTgkE5iSu2YIlYlHRgJEOlyIRLw9iF0vFud3clDTWqXae2irMhriq1LbktpmR0BQnlv0uZXZo0IKEnrXHmPYqPSMiCSA5HjZcERLAn+P3y9B1CU6brvu+pWnbon7LP32WtmTdRxzDnrjJN0DGMaxzTmCCpJEJAgYAQkKqCggAISRBRRxABIFAUJApJzFlEMiDmH363nbT7GtXada9VT39cBbLpp+v2//2TD7o3myoQugMPD1AJPM0slyxJ2ZK+5tQIp0pYuzJD8X/J/iqxNAQ/p+VhvyS4D8QaJPE/YMitVKrl9nYUCJAJcNH+PsFsCMN0sHPC02o7HZju8HHZQdb1IrcmkZuGtyhWVFV6Xhko2kz9I1qg0zolc6i3v379VAToa2Pj/O8pmgY6p/CsFS9JOZaNA+T7einf5jWJLdBsIqGAjec8/EYb08Rva7t2juv46iUm+RERYcChQn7BQQ47FmBF2wpQjxzdzPNaJQ6HbCYv04GSsH77+29EzmMHWXfrs2K2Po6sB2530cXLdSECQE8dO+hN+PIiY8yeIuxijgpcePH2s/s7I3zSxBsjjkYCQp49e8vr5C6orCigrvkxF0SWamsq487hDJf7dvvuKBx0fqCxtpq35JkWFGaRdiibuQgglFdm8+qBLkH0mUeF3niAVFLfv3Vd/6yRu/ck7eCSR4c/ec+fhaxputFNR0UB2Vh4p8UmcDj9K+P79+Ds54rnZAvu1K7CeP4fNk3/BYvxYzMaMYNOo4ZgMG8jGwf3ZNLwflsP7YzWiPzajBrJ5ZF81G4f1Uj4V4+E9MRnxDX+7fr2Y6upabrXdJS4ujqjoMIrKC+l48oTUq9c4FneOovob5JQ1UVp3l2sVdbS0P+Dek2d0Pn3BwycvuX37Nvk5qQTst8fTXY/9+/TZ66XHPu8NOG1fSPwZL1rq8rndVo20gp+M8SAwUJ/gw8YcC/Pk4H4XHLYZEBLuTniUD9tdLHD3duLMhVhutd9WkbudnY8Urnj+8oXyakjfhPyKSpyuwAmNuRBzufg75EplaJIbNTDSFbemgRTRCEoLsHgnbrU/4+YtXf9JUtJlqmrKiY4JI+KoH5evnKOoJJtnL0SC9oGb9zupaW3jcOQxfA55U1CeR17hdRqa2yivqOVoZBSb7TZxMi6S9Nw0qpobKKtvIyOnipNx6ZxPvoJ/8GG2OjkQeMQXH183djhZcelKCjnFNWQXVRMVc5yA0ANcLc0nMi6Wg4ePcPL0OZbqrWbI2BEs11umonfrbt2gteMBbfcfk5SayfLly5n12xTGjOrH1Enj+G7sEMaOGshPPwxn2ZIZGBr8ietuG4zWr2DOjKlsWLuS0CDxf2wjLHwL4ZE2JKX64H9ok4pIdtiuj80WPVzdNxMW7sN+P3d27LTH0sqI+fOnM2vKz0z76TsM1y7Gz8uR0ycP4eFqhZHBXObMHssPP/RWPhFvLzuWLf2NZYtmsnnTBmwsjbC1WMvuXatYrzceQ6Nf0F87gU3Gv7LLbj7W5tM46mNKvJMZoXNnEDb6R0K/HkrEv/Ui+v/9nJP/7d+I/H/+OyH/7d8I/u9/J+zfPuPEf3yNpFVd6jOSolE68FE9fpoqlysa9J0yoAv4yJMG7F4jdCDky4EKgKR+PRAptzv7aS/iv+qnfB1nPv1GgQ0lsfq8j/J/iAdERgc+/gIgFz7vp9KyBISIWV0AyMWvBxH/1QAlA0vtP4oMVU44lpRBY8geP5Gq6fMpmzyXqz/OIuO3RZSus6Zm6x5K7PZS6uCrAEe57X4q7fwU6KjYeoDirb4U2+2jettBarb7U7ntoAIjGhCpdTpMnXOQDoR0ARFhRsQjovOJhFPvGU7d3gjdeEcof4YwJB9PNzA5oJNv/SsAEWZEeUsORivgUesbhUyNT5QCH1V7JaErkmrPCDUCQNS4H+kGIJWO/rS7BHB1nj4JQ34htdc41GK671iy+o5UIESSrHK/Ga2CAzJ76ViSzH5jVYN5bpc8K1v8IX11QERAiIxiRgSYCEvSd3w3EJFULC0Zq6DvOAp7j+1Ox5LkKw2QiCRLM6ILGNEkWCLNkhFWRDEjY6fROnYabeOnc/v7mX/Nd7MVS/JxQpac/5OPRNiS72Zza/ws5TURoFM/YrJuRk1RDEjj+OkKhAgAKR32MyUjfuH60B91IKTnMLS0MPHMiFxNngcBXyLTqhr+KxIrLEBG+3+FuRFgJHHAqn9khvSP6CmD+/uFBrxdZMy7JWa8XWXJa/0tvLF24b6tK4lLNrC57yhm/+dXzPiyL9N6D2JSryH80mcov34zjGlfDWD25wOY9UlvFvUZgct6M66ciae4uFSVxWbnl5CdXUxGej4XLmRwKj6d0FMXCDwWw57AI+zY64OV426MbLegb2HJcqONzF21lrnLV7NgxVr+XKXP0rXrWKW/AT1DQ1avW8M6QwOc93hTWtug2JAHL95yNCadk+eucuvhq38CIE9fvePpq7c8fi3zTnk8HgrjoaVWdQEPAR+i+dYAiEgv5OuUqVyM5a/f6Hwf7z8oJkSkYLJIeNh5j7aWRp4808l61cfOe9Qm3ZMXLxWjnnQxgWWzZ7N+9lwMfp+jJFgb5woImcaG6dMUAJFkq5U//8jaX35WozdxEmt/majM5xtn/6F8H7bLVmG6YBEmc+Z3MyAW8xcrGdbKX39j9bTZOJpYsH+bCwJADjh5KxnWHns33Kx2KgCyx3qHYgEkcnePhb0CGXIu4EJGQIdcFqAh59rRTSRYYkCXVCy5zchMAQ+R+Yj5WZgCYQ2EGZBzWbCKVElbiNvrm3SV11ngbKqTbgkboViKdWZqUSs76RKbK30dWmyuJquSozrXN2frOp0HRDWbd0X1SvSu5gFRYKSr0FAM7dYrdQt7za+gk2LpJFWORqZqIe62SYoVhSExUgBktyzol61h52pDdq0xUj+jSpoyMFFlfZIMJT+3jFyvJVcJQJARwKBLvdIVDWpmbQEi4icRVkaAiQY8RKIljImAD2XiXiHfQxfnKwt/zVMi31cuy1GkUTLyPAsAlPQr7XUQRkeAg5jJBXRo6VcivxIGxNvGHlczS5WAJSb0fVZb2LNps5JmCfiQESAiRnsZeT3l59IM/SIlEyO/DmxImMFmBUjksow8x0qiZ2qrIpYlZEDAiIAQYby8rB3wtHGgKDunG4BoIEMBkK4eDwEgAjwUQJEI3XdveP/ujdp8/hh8aMykHHUSyfc6ieTbd+p9K6oWbV6/eaeYTG3NKD0i8l6WefHuHc/evFGqoAdPXlFSUU5sXAQRkdt0a9dD+hyPNOdI2CaORm0lLGIrqWkhXEwJ43Dwbk7F+pOUGo7Rpt9V+bKl3Vx2uKxgm8tyTDbPZKvzSoKP7lZSfL9DXsQlHqfldp1a04pVQLOpiNzzQcdjWppv8eTRY+7eblSWhoy0WFpbaxRQarx1h8bWW0rBU1Scz7OnD6mrqSU3p4CiohruPXjGw6dPqGusoqgsi9S0M1RVFdFxp53nj57xuOMp99ofcftmB7J0FimpSv8SQkg2WsSPIkl+sl5+/w5Zgz94cJ9bt26pGocrV7JISkri/Jk4wg8F4OfuiscWGxz0V7Np/mw2/vYL6yeMZN2o/hiP6qszyg/rifGAL/hbZVUJJSVF5OYU0VB/g9zCHEqqytSu0Y17r7lSVE1+bQuxaVkU1rbS9vgN7Q/fcCEti4jjJ7mQFK/idk8d34+Hsx5ee5bjtGsOvgfWEX1iG/6+Gwg9ZEPB1XNUlWcSEuaC7wEz/PxWEXbEjLy809TXF9PQXKPYjlv375JXVMSV3Cys7W2UrEl8GVrJoKRfSWP5sxdPef32lcIWCl9IOeF7HWUlxqK/bvgrW1qj69Tt4gV5+1YlWT168pBbdxppai1XjeTXCtJpaakhPCyYivJSKitKKK8qVh8u8mEklFfrbYiNy2GPzz7yCi6TlHKa8/HHuZh8iv1+rgQc9lEveGl1pTKqd756TefLd6q/o761g6zcMq5cLWDPPg+MTfU4GLif3IJCqm/cIy2nRJUMdr56yWNhWlrvEnAkitzCEvJKSzgYGsBPk8czYeIoVhus4OTZkzx5+Zio4xHMmzeD8WMHMmH8AGb+9h3LF89izYp5GKxfhN6aeWx1MMDezoC5c35l/JihRJ+IIjc3lcOhW/APMcTDdyEBoevwPbSBFfrDWbq2H+77lnA0agth4TvZtm09G00Ws2rldMaP+5bfZ/5A3KlwNlvosWrlLLZvM8TPz57162ewZOkENhjN5ESMN/Hxh3B0NFZgZPs2E/LzknFyNGX58vEYb/wNM6tlBB7Zx/mUOOprSkmNOkTI+mUc++U7jn3bg8gvPiHyP/6DqP/1CTH/4wtO/vev1Jz63z04+2lv5dOQHeHrw36i+cfZ3Jw4l+YJs5R2XnaQSwdP4Hr/cQp8FPQdQ9GA8eT3Ga3AR8o/+nLx877K55HUY6BiPs5+2YfzX/dT5x8zIee7jOgaQ3Lhy/6o+RcAohKzPgIiSd8MIb3vSNIHjuHSoLGqH6R40ixKZyzi6uR5lPxpQNrvq7lmvI3qnX7kWXtQ7uBHjbUvDbYHqLTdT7ndfoocfCix96HewY+6Lfup236Q2h0HqdnlT61jgDKo1zkeRgMiGitS4xLcLdPSpFoi15IELWFHNIZEJWl9lKalsSFyFEakwf9EtzxLnR+MpuHACeqF/fCNom7fcWVCV+DDK1JFBUtccI1HhBpJ7RIWpHJ3EBXOh6hw9qXZyZfCxSac7/czGd+KdOoHsnuMVAyIpF9dEXN6/7FKoiX+ECU/6jWGvJ6jlD9ETOoaCBEmQEYAiEw3IOkCIXm9u9KzPgIiwoR8DD4kplfAh/KEDP9VAQLNE9JtTu9K0ro57je00ZgQOQpLIiMLf2E/NAZEErVkNA+JgBI5bxo9jYaRU1Q0sOoiGTVZFSOWDf1ZSa/KR0xUAESAiJwXDf6B7K7EMFXiKF6mnsOUd0aAiDwfwgAVyM826Aeqhv6ioocVqzNqqnpcIgUTI/zTKUsUGHkze40u8neuAe/+NObdok28W2zBu9UOvDN3o32TM9GzV7Dum8FM+ccX/NZ/EFP7DuLXnn2Z8W1/lo4aq1q5zZcuwMXOAo9d9ni57uLAXk/C/AM4EXKU01GnSbqQQkZaFplXcsnOK6awuIqK6gaq65opr2mgqLya/OJKcvLLSblyjTMJGRyNjico/DQ+fkdw8TjAbg8fHHa6sNnekfzSap6+/4AAkBNxmcScz+Zmx1MdiHj1gaevPvBMQMTrN2pRIaBCdjY/nsevPqCmi/kQj6GMAA8FQF7LwuUDwozLKN/H2w88ePZGXa6rKyI1JZqGphJevHyodiufdT7i9u0m2tvrefn2HufiIlkmBYNzFrBuzjxWTZ2O/ozpGM6egeHM6SpWV4oFBXys+3US+pMmKgZk/eQp6E+eht6vUzGYOQcxoFssXqbGavFydVnie0WCtXziVAx/X4inlb1KwTqwa4/ygXjauSLxu66bd+Bmvl0tAkUqI2Bir6VDN9MhAENYD2E6hAkRkKGxHgJEBJyIV0KM2XI/j41WymPgamSBi6G5jvUwlh32zep+AjxkAW6z2kilTkn6lCxetQJASaKS2wSAyG0SDSyxuMJeWK4wVGWzViJFWm2CHDevNFJjs8pEV1SoZ4q0n0thodaSLveVywJG5H7y/TYvN1RHy+Xru8sO5XFsXrUeM0mWWrOe7UYi+TJQ42QsKVjGyrit5EyykF63CReDTXhutGLbCn12rtZF3srtsvCXESmWAAC1SF9rrECCPAcivxJgIayHsB8q6ldPGAUzBUIEgOg8KSbdAESTbWlfq2NEdKCjG4CsWK8Aorwu8proSgvXqcchIFAAiLAXwlIJWBQJloySW8nRxl6xICK5EgDiZ+uAt6VOmqUxIHJfAR/iBZHXUn42LU1MAMi/ghAd8BAplk7mJpI+LVxAjgJCNADibb0dV0s7clIz1JpNOjtkk1d8HN0bx+/FVK6L1VW3i6xK1m5v3naxBDqQoXtP6gCGeH5ldO9Z3bl23cdHYRmkm01GgIeYv+UoIEXe5/I3QIqsC4sKOB0bzLmzLoQd2UBIwCrOndpMcNAGvLxW4H/QkODDlgQFbSE0dDsRR53x2WeBtd1CrLYswNh8JuY287HZvpStTno4um3kQlIE6ZlnOJdwjKT0k4phefHquVqTSsKqCHXu3uuk9WY7NdWNat3b3t5I+qWznIg6TP41CVx6psKfWm/eoqg0n7z8dDo6b1JSVkxbWwf3Oz7w9LlssLeRfjmOkye9yUgNp6Ykixu1VdxsbeHO3fs8ePxM+Z3l5xV/tzDG8vdRNmhEitr5/L2ax88/KA+0smLI7cKeCBEAdHz4oNarnR8+cOfFS8U433/4iBsNLZTm5hEXEqpS1uTv2Map03BesZK/lZUWUllRRnNTGw86nqnY2ZrGG5RW3+Jmx3vVhtv+4j1FjW003H1C+7M36o97aV0z5y4mcDwulNhzh/DztcbdeR3bty7AdfcqDgXZEhxsx4ljdkRHbcXX14KLKUcIOeqIu7cJwSFWHIvaQXySPyXll2i7087Dx+952JVqklVYwL6AfaRcSebGzSbabrWrX0iJhn4j205d/+Ss2+inXdclwxKmQ2M7tPsrP0i3GR2eP39PR0cHLTeLKCk9R0rqYR4/rOLurQYS4xLJzixQPSkZmckkp58m7WocVwtSqWqsorD0OgcO78X/8F5CwwLZvsOe6JORxJyKJDoujHMpJ9nmupW03Cwa2h+QXdTIybOXKSy/SXZhhYpj8/DeQnCoJzEnz5CdW0FhZRPeh0Jx8vAhr7ias5dyybhehLGlPhbWG3j6+jn5Rdex2WKKnv6fTJ81ke8njMLeYTPr1i5h8i9jmDhhGHNnTsBQbyF6q+eyQW8Rq9fMx8BwGbZbDNliZ8TUyeNYufwPQsMOc/lKMmfOHiX6VBDXClNJu3SW0HA/oqID8Tu4k31+dhw/4Y67hwnZWafZ772Tab+MZd6sX5RZXX/9RAwMp2G5eR6bzOdy7vwBjp/wYOHC7/hz4Xfs2rmOrfZr2e9jywG/LWyxXY6Xxya2WC3FfstqbKxWsnvnRkKCPdVz2ZCXS+meIJJ+W8eJL8dy6t/7cvo/vyTm//wfTvz934n++38S9cmnnPn8Wy71GIwsKosGfK9MutJiLX0NrT/+rgrkpN1azLsCQIoHftcNQORyyaDvyflWukAGk/x5P8WAiARLkq0EgCR8owMjHwMQuU3m/wZAhAlRLEiXgV2K9GQ0ViS193AuDxhD5qBxZA6bQMn0xZTNW0veH2vJWWxEgcFWSja7U2XnTa3dfirN9lBvtZ8qG2/Kbb0pt/Ohyn4/dfa+1Nj4UL/9IPU7/Knb6U/9roDukaQsGZFnCRj5LxItYUdcQ5RnRICI5h3RAImkVol3RCVp7T9Gne8xnTTr4HGVrCXpWhLzK+BDje9x6vcLADlGjfdRFcErMbx1eyKp9TxKrfSWuB2h2lWX3FXlHESl02FKdxykdLsv1du9yVttQcKwX0n+cjQFPceR33M06d8O5WLvIST0Ha7kWVniCekxkqs9R5Pz7ThlVBezujKs99EBEZFkadMNQDRQ0lckWZKkJYb2Md1SLJFlqd+hf5FkfSzF0kCIpGPdHDOdtrE6+ZWwHwJC5KiNyLVkNEmVgIyPR0CIgA4xmgvgqB42UQcQxkxVbezVoyYj4CO/7ziKBk6geMiPCnTIUWNDCgZPQJLDJEVMa5CX8kYZSXeTrpTL3wxXnhHtZy0eOAGRm2n/n4oYHj9LGeQf/7qIF78t542SaOnDHwYw1xCWWMMya96t3cpLK3dKDWzx/PFX/vyiB7/16sGqyT+yfcMKgvfK7uAOdu8xZefu9ezcuhZX69U4m67EZt0iLAyWY2iyDP31izFbvwIz/ZWYrdPDwsgAa/ONbLezxsPVkYP7vQkJDiQy4ihnz54nLfUKmZn5FBRUUlbZREl5A8VlteQVlFFe16qMos8+oCRYIr8SEHLj3mNdeMrr97x4LSlVbxEvxsu3Ogbj+RuJyhVTuRxldGBDO2qLFNn50y1k3inQoQEQ2T2Vkc+fBx3tVJQlk5F2RHkd62uyaaosorIgk5qSZBqqk2msS+XwgW2snTNdxe+unfU7G+bMweiPORj9PhPj2V0zawYrfvqBFRO+VyBkzc+/KAZk7SQdCJHUMLN5f7LpTx0I2W24UUmyzBcsxnTuQvR+m43xH4twt9yC71YXxAfiu8NTpV8JANltsRVHY1t2GJoriZBE7Hpa2HcbxjVjuHg9ZGRh+7H0SgMWkgolAGSPmY0a2WUX2ZXHJhu14y5fK8Z1WWAL4yBAQxtZvGr9G+Lz0ECCMBTCWgh4EBAhAESOGvjQAIgcpeBOfa2eKVYiV+oCKdrXWS4zUIyHJF9JH8Vm8UrobVTt3NKCLsyKMCyH3L25cDSauJBwwrz2E+zpyb4dO3A2lw4RUwVMpCvFZrUwC7qUK0c9U1wNzRQzIqyHxOGqSFw9aRLXpWFpbeMCPkSKJYBBFu7yXAjw04CHBjqE5RDAIZflXMCGgBIBH3JZRgCMzMeXNy9Zq1K35PWQkdQsuU4el3hABBjKaCZ0zQPiZWGt5FbSF+Nj68A+WwkPsFWdICoFq0t6JSyJGNYFgAiQkZ9HmBd5LQXACfshZnoBIRrrIddprIj8nCrY4KOWeymbFBZEJIDi/xFvSPr5RLW+E9+GAh8iXJFV+Lu/CgHlNiV5lIS5N29UFYO8BwVkaEDjr/ez7u+wNsMAACAASURBVH2tbSR8fPz4Ptr7WwVLvNEBkNdv5D3/Wsm2xBDe+fAxslGfmhLFqZMOxJ0y52yMGVFh6wkPXs8h/3UcDTUnPMRCWQ483VazZ+96/APM2em4HNNN0zHZNBNTizlsc9TjxKn9HAxyVGqfCxfDiT7tz+mzh2loLuLh4w6V2tr1oyup1PWiEpqab/L0+TPabtdzMfk0udfSaGquo+3mXRrq2unseElTYyutd5q4eOk0mQWJ1LeV03KribbbN0lKPkd56VVyMk+SmxFNWW4C9WXXuNdxt5sVloQ/2STXeYpfd7PD4n97IlLWFzqviSS+PpZ1+vMPKg228+EzOh+/4uGTt0qu1vnkPZ1PPqjk1+YbneTlVhISchw7m10473Ah9vgZKgpKaK6q52/513IpLiqkpaWFqqoacguKaL39UEW7ltTcoqXzsWqZrWl7RF5ZA9kl+RyPjeJSVjpZeVcIP3mIgyEuOLsas3evCZ57DdVO+cnYg+x2M8XXdxOnT7txNNKF6NO+RMbuZV+ADZEnnDkV68qRY/ZExnjScLOB7GsVZOZXU9F4m6CoCE6ciyavOI/HT5+oqEPx8gn4EO+Q/OXXAka6ywTfi1bwozZMzQ+iyD0dqtbp6kRNqKOUpP+j7VYzxaXJnD/vQ0K8CzWV0WSkBnDymA8X4o5x904bt27dpKAol4OH3PE5uJW4+INcK75A8uWzFFeWUlFTy5lziaRcuqLOw2MiKKor4UpRNlfLysirbuL85etkFNTS2vGCGx2POHbmOLtcTfHx3U5ryy2KCmtpbr/HhbRkLmVlcLP9NvEZWRw4EoLDDjOMNi7GfY8TYUeDCQrey0G/3ZiabWD0qKF8/fV/MqDP5/w+4yfmTP9RJV6ZGazEaP0yFi+YzoxpP2FrZYLjTiusN29g6q+jiYo8SODhvWTnZRAZdZSD/ocpr9AxUdExIUSdCCE/t4hA/yCSkyLx9jbF0nIO1haLWPzHr3js2kLAAUe899pguOEPBSRcdpkgY2m6mA1rZ7F+9W+sWPQzO+3XUJB9iqNHHDHUn0aQvx2hgVtx3amv+jxsN01np9k0onatJG3zGk4MGcGFz4YS/28DSPofA0j5n71I+fdvSPz7lyR+8gUpn39FXu/BVAz6TsljZPdYRotLVclBwyZSPvRntbAUxqOw31iVgCXyq+LB31M69AeqR07kimpCH6RkP8k9BupkVz0HKICjAQ2RYf2TFOvLvjp2pAtwCOhQ4OOzfsqcrqJ7P+/P+U/7KHZGukTExK55Q1J7DSOt32hyxk8jf+pCrs5dRbGeJaWG9lzXt6fCcBfF+tvJWWNHuYU7NVu8u2afAh61W/yosztAjYMvtVv9qN12QLEhAkY0QCKg5GMgooERkWhpXhExr//TfGRir/eK+CcAIiBEdYtIv4iMXBZgIh4Sn2PUeQnwiNCNp471qHOPoNYt/L8ADzHRVzoGUrMtgPJtB8jd6kWBgweF621IHP875/4xnPTPR5LWaxQpfUZysfcwVQQp5nQxpad+NYyMb0bp4pSlnLArtldLzxJWRMX39hvfzYhc6zeea/3Gkdd3bPeoLpG+41RZoTAhGhARY7owIcKCSEGhmNMlBUtifEV6pfWJtI39DRmRYcloQESBjzHTVcGhdIkI2JDfTTGXa8lWYjKXETAgLIWawT8q4CEgo2LkJMV6CNsh5nN57AUDvlNApEQSsQb/QFb/cToQ8s1QJfkToKv9HkqIgkRLy2ht8Jk9hyPSNWEBxRdVNPh7yob9SP3ISbSNnsa972fz6Jf5PJu6lBfTV/Jh7nrezFoPfxjxYaEZ76VLxMyZhxu3kb7cgEQ3N0rSEshJOkVslB9novdzNmY/sdF7iYl0JzrCnWOhbhwNd+fwod3s8dqC9x479nvasXeXBd67rPDcZo6TrQE7NuuzdbMeduZrsTRZziaDFaxfu4R1q5ezYvli9PXWYG5ujoODg2osT7+SSXvHE7Vb9/D1G2UUP3vxGtFxV7jVoeuMetUlqZAdU5Xv/+61kl3IwkNXMvZ/l2jILqgylL/RHbVzWfTIuSTs3GyppTA7gfL8kxRmhZB5KZjreaeoyo8n5dRBCtIDKMoKICPRGz8XIwz+mMq66b+x5rfJGMyZifHcPzCcLQlYM1n/21SEAdGf8quSYelNnsTqXyay8qefWfbjz6z8ZRJ6U2dgOOsPzCQVa8lKTOYtxOD3uarAUUocpVNkw6z5ygNycIc7+7e7ctBRoni9lP/D2dyB3ab2yoPRbRA2E/OxXXdClWYel+s0A7oAERlhRKT9W0bYEtkVF+AhAETAh1wW34EAEJEFaclI4hlQMqsuT4YmqRKTudZ0LoBDgIRiM8SvscZUgRMBKNoI8FCz1lQxHgI+Nq82VmBFvla+xmqFEcJ0WK3U7dQLwyLN5wI4rNcaY7nKQJUYVmcVKv31m3sPuF9TR3tFVfe0lldRlVtIVFAoVgZmWKwzxVLYmrXGWCzWw2bJGmyXrFEFkrr2cF1hoNZaLoBEQIiAFjGla/G6soAXICJgQxbnAjg0GZYACwEdGvMh59p12vm/AhIxo8toBYjy/0lMr7AyAjzcjC11SVgGGxUIcTEyVcDDfaM5MtIBIn0gWiGhJGCpFKxNwnZZKPAhUbxupiLJE7BhxOaleupx60CUyOuk20Ta0HXA42NWRO4jEjtlUDe0VBHLAkCEBVHpWGa68smEmLMqf1bWZ7JJrDaK3wj4+KuzQ73/3otM6r0C/6KG0TYKNFAhO/Pa7rzs4Es8t250DKd2u3b/5690GxTq+7zWSbBUj8/rVwrsyPpQJFrVNSVcuBDMyRNbOBdrztlTphwNWcdhvw24O6/ioM9GfDw24OGyFl9vYxzs5rPVfgE7di5i567FbNj4M5usf8N9nx6evusIPrqFA0GW+AVY47HXjPBIF+KlN6QoR7E9AsIEcIjHOTs3h+qaOsVi1DaUqtLD1lsNFF7P4+aNVm42tXGz9R6tN9ppudVMfMpplWxb0ZBNeV0eFxJOkHQxisup0cSfOUhTRTLFWaeoyU+npbqGJ/ee8/Lxe550vOLp43c0NrZz+84zVbnR/ui1ii8Xuap4RB50zX3xi7zS9TA9eIaKQ3/4BB53wqM776m63sT5qETcHTxwsdnFQXcfsi4m01pTzd2Wem7UldFSW8zfBHRkZWWRlp5E3rWrKg1KCvfESH3v8Uua79+n89Ubmm4/JSE5U+3se3rb4O1tTWp6NE23q4k+G4HDTj32+5kSFG6Fh886gsKc2OfrgLOTgYpjTUk+RsyZQPb6WxMQakv4cXsuXHTlcORmgo45cfFKMnU37lNSd1MZtoOiwrheXUxeaREPHj1XgEFlOwtFpj4AdAydxmzIUT4Q/vqnMzBpDIj2Sy1IWZK7Hj1/zd3OJ9x78EQlMmVmHicxwZUrGc5kXtrJsYiNBAWakZVxXBl6iouz1S9hZGQgZ8+EceK4HyFH9qm43lsdz4g9n0hM3AUcXT0IjzpJwqUsKprauSMMyxvoeAvXapoJjIqmovkmtx8/JSMvl5NnoklOSaChoYHWG7dJSE3Gdc9utu0yJjxyP3UtDVzOLlBlgT5e3jjutsdrvxMWVvqYmKwlPSON8PBwBvT/lmGDejFyaB9GDurDrz+MZcm8Wfw+YyIjhvRWJvQpkyYwddJ3mBgsZ+2K6Xi6WXM6LhqfA16Y2azF0l6fmHMRpF89T2J6KOcuBvPk2W2ORflz+Ig923f8yeLFo1myYDQWpjOxMlvIpYuxNNdVc8jXk5OR/phuWID/Plucd67EeMNE7GxmsXbVSEyNf1K7A1vt5rBB70dWLx+LlcUcPDw3YmaxiOzc89wtuMJlQwsieo/g9Ff9iPvkM5I/+YTLn37K5f/8jKxPvuHKZwPI+WIkxT3H0zJkKjdHz1BRqZrkRVvcSWxp2ZCfkIWa7CJf6ys75iO4/NUgZUYv6D+W8qE/UjbkB3XM7jWcjJ5DyBv6HVkDx6iywcQeA/5JgiUARHwiMhogOf+ZnP9lQNdSsj4GINq5BkLkPgJG0nuPVMbrtDGTqV+7kaaNdtww20nVWlty/zAkd95GCtbaUWXpRvWWPVTZ7KXW1ltJr2odDlK3PYA6AR5dI2yISLI0WZZIs0SWJfKsmp2BuuliROp3B9PgomNBFBPS5RcRJkT6RHSG9QgV5avF+QrQ0ECHBjzENyKRv/XekTrgsSecGvl6j7Bu1kMVJ7oeocYlhBrnYKqdghT4UEZ6hwOU2ftRYOfD9a0+lDh4UWiyg7TflnO8x1jOfTGMlK+Hq+dKoo4Teg0hufcIEj4fQOoXQ7n4pTBMg0n+Wnb+h5L2zXBVZCheEmFFNCZEOwr40BbyhQO/72ZDNFZEfCECQv7VCyL9IAqESEfIRx6Q5hG/cmPUFFpHT+WmRON2SbLEtC5yLQHFAkAU+BDWY+xvCnQI66FSrkZOVoyEgB/lSREmZuAEBS4EYJSOnKg8H/mDvufaQJGV6YCIHK8PmoCwILn9xTszUsVJC+gQ0HvuH7oReaIAEgV+JU76i34qcEGYwyu9hpHVZ7SScok8sWLQBGqH/0LL6Cm0TZhJ+0+/I63vT2Ys5828daoA8d18nWGdVda8M97JC6+jPI5Lpz4jjfyrSeRkxZN96QzFSWcpuniOzKQzXEo9z6lzUZy9EMPl9CQyUy6SlHCGsyfDOBMVwLljBzgb5Uvcsf2cCt9D9BF3oo54EHVkD5FHvAk95IWvtzMBvnuJiTmKsPYPOu+owlkBEgIynn94r/qX4hKyiTqVyv1HL9RnhmipZcNKJBwf3uvMq3IuixlVJtsV1alFdnbrydXtH5QcQu6rfX4o4KHbmOXd2xc01+RwOeEwRRmhNBafprI4lsy0EC6d28fFky5kJbiQcc6RhJO7CN9njem8aSrxat1vk5X3Q+RXkoa1ce4fGP0+G8OZM1k9aRLLf/pJHVdPmsyaX6ewdsp05fkwX7BERfFunLcIKRw0nrtAzYbZf6ij1dJVigGRtCYfOyf22O7E28FFsSDSiO5q6aAWf7uMzRGDuPgwlBncwg53S3uVUiWpRcKMCPgQECJpVcKCCOAQBkSAiBxFkiXdEuIvEG+B+Apkl9zT3BYX0814WOiYlq2SxiQdENLvYbBZAQeRSwlbIYyHABC5rI2kWAm7ofk2BHxowEN23gVQCIthuXIDlquM1Jgv26BAiLAcch9p4pajxPDK0WHDJjbLwn+dKaF7DtBe1SRCf57U36CtoJjay1nUZ2ZTk3mV2uxcbldV87T9Po/vP6S6rIbQwDAsDS2w1NuIh80ulRKmS7yS4kDp69BTjeHiAdHKA6UwUHWCSBfISvFlmChWSHk11hqrFDHVev5RaaGADwEdGtCQo1ynsSHCjGijPCLLNnQnZSlTe1cKl854ruvxECmZq/EmJcFyNjDBzUTOJZZXZ0QXoOGycZNKvRLwIVIseS01v4i8xhoAkccrAEQeo+5x6Uz0GguiybH+AiMbFQDRXn8BH5ocS84lMc3Fwp7Yo9HK+KDM4bKWE7+BgJGuwkAllZK46/e6DQPFQH4EQDSGQ5NSat4ulWzX7fMSMKIBEZFWir/rHS+7WE5hSjUJ1ou3L1ViljwOASA3WhtITAjnZLQ9R8PXE3tyIxEh6wgK3EBQ4Ea8PFep2bF9PrY2M3HcuZi9nno4Oa/A3GIGllaz2e26Gu/9Bnjt24CfvzF7vPXY62vAnn2GBATZkn45ioqqAqqrK3n+8hkPHnYoL/LlzAwlAXv99gVFpTkkp8eRm59FdU05DbVlVJTmkZV1kYysBOpvVBKXeIZLmVd4+LiTwqIszp0NISvzGJdSAsnKOExhzlFyL0XQWn+N++13eP70A69eQVtbJyUlddTVtfHg0Wvu3H+mSrbFhC89czIPnulGJFkdz99xW7rwXrzn9uOXNLXeJyMjF9+9/uyy2c6+XZ5cOHaK6pwiOptbeXDjJjeqq7jZVE9rUz1NjbX8rbyshvKyamJjTxF7JpoLF6M5HhPCxfRkYs6eJepMLCWVNbS1dyqjycnoA4SGbMF99yLSU/1IvRyjjDRbHFawY+cS9vis4tiJ7ZyO28++fXbs2LoSp+1rOBRoT2jYDjz3redgsDHBwQacit1G1Glnos8eovlOOwWljUTFJZF8NY/0a9mUNdSr6NsbbU959ESiD1E0ung/FIPRtROlLB8fdDtSAkB0oOO9SkrQKD1JFZCvkWSDzqcvaO94ROONe9y5+562m4/Jy04jPyeW3IxD5KT7kZsRxNVLoSQnBBF//jBHozwIi3Qm5Mg21fzttnsDZ077k5pxjpizouO7RGXNXQqKmsnNr6WouoHmu/d59AFaHjznzlMpDvyAX/Bprlc00XznJhnXrhB9Pp7bD19w41Yn1fVt7PENxNh8I0am8/Hca012Yba6vqaqjebGOxw/e4Ls4qtUtzQSHXuOiGOniDx2kqUr/qRPny/o3/9rBg/oxaC+vej/bQ/lB/lu3CAG9v+SkcP6KpZk9dIZGK2fqQBIY8MNGprv4OHtxuGwA7h7ueHl6038xbPkXLuMi9s2Jdly8zTHxHgOv88cz4LZPxLsv4PQQ87YmOvh7+uKv58T7q6W7NtrrprWt9j8wcUEL3bumIe11XSWLxvG6pXj8HDT46CvJU5OazEymof3AXfsrazICI2iIyqB/PkmnP/mOy72Gkbi171J+aoHV77pzaUv+iimIqvHcJVmJMyGyEckTUi07HIUPX392GlUjZhEydCfkAVm3oDxZPUeRWZPXfeHJF5J8lVu75EKfFQP/YnKwT+o86xvhhH/6bdk9h9F3ogJCnyIJEvNR+BDAyEKiHzWDw1gyOJPzmW6pVhdO9IaUBEGRGNLLvYYwoWeg0kQZuaX36lZZsTNDbYULzDk8pRlZE5fQ73RTlqsPai19qDK1hPpARG2Q8BGw/ZAGncG/NNoDIjyhWw/oAMfAkA0j0iXSb0bgIhBvWu01CzpEWncG6EbH0nMilRyLJFkaeZ0OSqJlo+kaulGQEvtRwDkY+BRuzsEGfGkiBxMTPNVOwOocjqkDPfVDgeRKbTxRsz2lfZ7yVhowKmBP3Pqi6EkfjmExC90XSvxPQYR/+VA1aCe+NUgZASECAARH4SAECkxFDbkat+xZPcbp8zZYtCWBClZsMtiXv1+CBsiRYdi4JbUrW9Hc633GGVMv95H16ouRYeV/X9QrepaqaGAEBXLO2qKAh63xokk6y8mRGRayrA+etpf7EcXAKkfNYW6kZO7RxgQkUYpc7x4Ngb/qICFPNZrg74nf/AECof8oEZ+n8X7kdN7tK4JXsB17zGqXPPSl4NREdKfSphCb+I++ZbYT3oR9w+dZFCxeV0hCvK7K2BEmJHLXw/lSq8R6nvm9R2t/FEVg3+gZtjP3Phuupr2XxfwaOZyHs9awes5a2GBESww5d1SO56Y7Obe4XA6rqRSX3CJ4twUKrIvUZF5mbLMLK5n5lBUXK4iIg8EBLNrpwtxMecoLSgmPyudq+kXyEqP4+qls2Smx5CRcoK0xOMkxEUQf/YYGannyc5Op/PBXd68fdHNZwtYEGAgRYAvxJAKJCRd4+TpdO53Pu0GDSLbVRc+iEewyycoEnNVVqYBE/m8+K/Tzah3fQtZkIjsSu3GvnhIybXTZCf6c/1SBJW5sVSVJJKUEMDxCDvOx2wjI8GRCyfsSD7tScQ+BwxnTVYAxHD2dMWAbPpzIRvnL8Bi4SLsVqxi0/yFLPr+B1b8Mol1v81AvB1iNpd4XWE9ZFGr5D2r1mG5dDUWS5ZjvniZAh8iy7JetpqN85awbZ2xkrj4ODizx8ZRsR8eNo6qhVoZvNca4NQFQCSZSqJRJYFKAyRaz4eSYUmHh4W9Ah6aD0QYEJHlyELV2dhUJSrJQtbZZBMeFtaquE5AyHaDTUq+JCBAjbAQa4yUkVxYEJsuCZXm7ZCjAiVrTXSSqTXGyi+ieQ7ke4h/RACIAAoBIMKCCACRUfIufdPurxHWRe4vP7PcPzowTJel/Boa84qpTEyjIi6RhqQ06i6mUn4hiaYrOdwsLlUMSGttEx3tnXTcfUR2xjVsTayx1t+kon6F3RGzt44B0WfHOp0ES0CI1aJVajYvWc2mhcuxWLRaMRPioZAxX7pWjc0KARTSLK5LzRJ2RCROAi4sl+grsKGBEQEect3HI7fJ9SLNEpCiA0W6JDIBITr5lLkqFFSlgiZmSMGgAA0Vt9vFdEjruVwWGZbIseTrRH4lr68AEHktnU3EVL5RPVZNDiapYhr4kOPHTIjusokuzrkLgAoIFTAiIwBEemN2m9sRHhjC65dvEAAimwbi5xBTuIwAEeXJePdObTQICJHLIqsU5kJkUgJABExoKXbdyXbiYfgXACLMiAZYhAl59R7lEXv8/BUivxIQ8vLdKwVAnr7U+YybW+t19RBHtxAcpE946HoC/ZcRGraePT4L8Nq/GD//VTjunoPT7gX47FuvwMf27UvYsmUhW7YsYvdufTw81uHnZ4aL60p1nyOR1vgGGrF3vxFhR3dz6fJ5ruVf5V5HOy9ePeXeg9tUVJUqINL5+B5ZucmqF0/WZvfu36autoKjRwMIP+ZJQmoY2UXpJKQkUlRaw532DtJSTpGc6E9Gxl7SUl1JTvQkPm4fRdcucP9uI3c773H38VMVKlVcXcv5lHTqb96mue2O8uO133uswIjIrcRL8uSZbp4K2/H4vSIHKqvqiD55CmfH3Wy3d+CQ30GupqZxs66ejtab3G1qpa2phVtNt7jZ0s7Nlrs0Nd1RTMvfKivqKCmuRJzsQcH+HA5zJff6BU7ERlJcXqHSnXLz8ikpKyUuLgp769XYWc3mgPc8oo+bcK34JEeOubLTcaVKwNrrtY6wsG3ExvoTHuqKl7s++zxWEBJkxP79K3D1mMe+/UsJOLCKqAgbUjLCqKy/rpBV2703VDTdofneI2pv3eTo6TP4h5ympu4h9zvhwcO3XdnqL3j66onSCgpVJUor7YNCAIjQ7ZKgIFFtcruM9ostBsTOpy9p73xGU/ttmtsbqGsqoaoqn7bGchpKrlJ6NZ6msjSuZ8UQfyaA6srLPOioo7Q4kzOxwcqvcDzMFR8PK9IzznOtKF81yBcWV6gkqovJ2WTklHC74w01rZ3Utj7mVie0d36grPYmaRk5XLiYSHJGBmUtN5A23vqbrzibWERadhUmm20wMVtJbl4iDa0tlFXXk5KaQWZOLnVtt0jOKSQsOpnouEz8g0+yzmAjS1ctZuz4QQwe3IsJ40cwbvQwfvlxPCOHf8vwoT3o8+0nDBvUg+lTx7F6yVRMDKaw1W4RR4/5UFFdQvzFy8TGXSLimBQ/xlDbVK3eABVVlQT4+2JlswYDg8lMm/4P1ut9T2r8MU5HBrHoz4nsdjNR2u/QUDc83S0JOexGQV4C586E4eJkxfkzkVRV5GFrZYq7yw5uNNUSeuQw2+wtMDX8k1AHI9LXrCBh1FjO9OxDRq/B5H05hMLPhpH3xTAKe8vicDC53w6i6NshVA/9nrpxU2j6YRbSEC2lb+2T5tMyYZZKvFKsR9eOcWbvUVzqOUx5PC7+ow/Jn+oms8cQ5QmpHvQDlQO+p2zg95QMmUDmt8OJ+4+vifn3LxFDurSdS9mgAhvSgv65zrCuHTXAIUetN0QBkS5WRICIyGIEdHwMQgSIJHw9kPhvBnOu52DO9BhMyrCfKZq1ghvrbMmevYars9fSqO/AbUsPmuz2KPBR5exH+U6d3Kp5+6F/Ah8CRhq65l8BiDAhdU6BKiFLmI9G1yM0uYV2gw8NhOiSssIQEKIKDUWG5aVLylJMhwAODYhIt4h4RaRvxCtCZ2T30LEfdW6hOsbDJUQVEArrUeX4EfCQDpNdAZTs8FVsSNUWX2pt/Kje4k+JlTfXbb0VCMldZUbM0J+J/WoIKV8OJeUf/Un9cpAqfrzQcxAJXw3i4teD1YgPQgMhHwMRYUM0o7os3tUCvguIiKRJsQpdnhANgEg6lkxxn/GU9P1OARBpV28YOklJsMT/IVG8d76fxd0Js9XcHj9DybBujNG1qAsAEfZDjN8qSWvklG4GRACIAA+5TeRZNcMnqf8v+5uRFEpU8NAfUazHoO/JG/idihvO7nrMAkx0oHo4uT1GkPf1CK72GE7m18NI/3oIyV8MVABYQIiUY8b+ozenPu2p5uxn3+r8S9Jf84/eJP+9L2mf9lfsSWpPYZCGKTCS32skJb3HUN5nHI0jJtHw3TSafpjBranzuT99EY9mLuX13DV8+NOA9ytMebp+Ex3bdvEoNor7RZepKr9MYUU2ZZVFKk67rLIO262OzF+6lkWL1vD94O9UOlN9dQ2Fhfnk5WZy7doVcnPTuXYtnfz8ywp0ZGWlUlJcQEFBAS9fvlaLfwEckswiG0qyWFByDTkH4i/mEH0qhY6Huo4nuU0BEGUb1GI9u9jzrs8NpfPoStvRzj/+PNFYdblOfT+R7755x9NH7RReDefS2b1UXT3DzfKrFF9PIvrkHo5GWHMxfhenT1oRGWLOpYQADns6YPT7DDZMn8666VNYP3u6Ah9b9WQBuYrNS1dgumAhhnP+wGHtOjbO/1NJrFTi1dw/VfmgxKtK1Kr4K+zXGmC7Sg+7NbIoXa77+vmLMZrzpwIgUggoDIiH1U7crHaww8RGMQGyGHdYZ6xkWgI4BIAI+BAmRPwOctR6OuT/EUZE/B4COrRkLIngFbZDFrWyey4LWldTcwU+xFew10rMzVvYtmEj1qvWYbtGGAkjJYMS8CBSJmEwlHxKujLW6MZWz0T5MxTLsVLnf1CSpNUGWK/awOYV63Qji/zVhlitMVIgxmLFejYt01dgQ0CKMCACPOQo8p9Ny9dxxNMPHr3iw4PnNFwvozTlMmUx5ymJOMn13QYJzwAAIABJREFU0OPkHzlGafRZ6i5eouFKDm2l1dQUVdFU00pz023u33pM+oVLWK4xY/NKARJmbF9vouJ7t+kZKAbEaqnIstawZZmeLhVruT52MiL76orNFcCx8c+VmC1ejcXiNZgtXKkW9cKMyAJf/CICKgSEKJZjha7MUAMgcp2cayOSMLlOJ+USQKLfHcW7a4MJ0oKuNaEL0JCUL2/rLQqIiCdEGtDlNZQRAOJrt1UBEInplddSUrKELZMuEHmMwoJooEhrRBewIWBERp4XuWzblTqm+mS6PCCaFE8AiPhARIa1a6M1Ad5+PHvyXKU6vfrwQRev3QVA5L0m3qvnb9/y7P07lVAlKVXKJP7qrQIPAj6evNRFbCvjtMRrd4EPdRQJkUiyuvp8xO8gIxvSwoA8fPqMe52PERCiPCXvXiGVCwKGnj1/SVFJATGnAwmN2MLhIH0C/Ffh5joHr30r2OE0l6075+DsugSPPStx91iDr99GvL2N8PMzR4EQmz8UM+LmuphDhzaw22U2u3bP5MChNXgdWMvhMAuOROzkdFwoySnxpKQn0tRST3HZNfKv51BSXsiDR3fJyk3iYmosNbWlvHn9kkedD7mYeI7wY3uVYiW/PJP84mu0tN0iMyuV2DNupKY4EZ+wmXNxNqSnHqS+KpPyklw62tu4npdNQ0UZt5qbyUpPJyP9EnV1DVzLL6S+pU0lvgq7IUqe28/e0/rsA20v4MZLaH8GHQ/gZv0TUi/kceF0GlUlDbQ2tiF/12/daOFWSwO3m+q509LE3cZmOlpauVvXzP26Vu7WtPA3kV1duZJM8BEPPD03Kz1/WOgefP2cCQ0P5nppA9cr6jgVH4mPvzW+/uvxdFvA8RATMhPdOBZiyl7XxezaMQdPjxW4uq0h9pwkOsVzLvEo7l72hB7dS+CRbTg6r8TVYzmeHsvw9lpF0OFNnDrlSkr6Ucqr86hurKe6pZ2s67WUNN4mMasAW0dnTpw7z/1nTxXqlQ8ZpcF9K2lYuqInARjCdMin0/u38EF6n7q0gwI/Xr15iTSHvHwvcYofECd/+90X3Ot4S0trJ1WV9ZSXXONWQwENpQlkxu8jJdaRkuxDFOdEca+tkJKCJEJD3Ak5vIXgwM2EHbbF282M48cCKbyey6lzJ0jNTiP+Sgqlzc3UdXRS095J+Y171LV1qgbLipobnE9KIi7+jEKycedPkJCYxN2O55RUNJN0OYuknGSsnS3Y5rGFqpZKzqac51ziWWV299rnQk5ODiejzxLgH0nwkRgS0i9zMPQIEyZPZOiYoQwfP4CJU8YyaPiX/PTzCEYMH0SPL76kb49+9P66l5Jj/fH7GIyNfuJIuDWxF0PYF+RFZt5VisoqiTodT/Odh5xKTqP2dicv38Pt9rforVjFlB9GobdiLibGS1hpOBOrnYYEhAcSEXWcAP8DFOfnkHg2nDMxvnj7mrHbxxBjh6VExARyNSmJ2KAQLpw6hL+vDZvM52BltYQTMYdpSL7I2ckLuNL/J6RsrqjXCK73GkrRt8Mo6TWS/J6jlO6/oN8EKvv/SP2giUr2Il0LnRP/5O4P82n77g9axs2mZuQU1QUhCzRJxUr7drgCAAlf91cLr9N/74GMSKgKB46nbvBP1PX9nqr+36sd3/LhP5HbZ5RanJ36X59z5t+/UqxIylcDSOkpu+0DVe9HnJjVVQLWX3Ksbrakq0tE4no1qVaiMClf/AVeZPdZrrvYox9JPfur7y3G4St9x3BtxK+UTVpI5Rw9Klaa07LZhXp7L2VMF6N5o1MQ9TsOcWP3EVpcDtPkfoga90NUuh2mzj1YBy4cg2nccZja7YE07AqiTtiSXUG0OIdQL2DAXTe1bkE0uYXQ4B6kpt4jiMY9ITTsDaHOM4jGfWHUex+hwSe0e+S6Zp8wdZ9672DqvIKo8wpR96v3CqPGM4QaN523pN49jAaXI9Q5B1PnGKQeizyO+h2B1Gw9SOU2f8odDlBp59ud9FWyZR/5tnvIt/KgzNaDUoPtxI6ZQeQXw0nqNZb0HsNI+Up27weS8dVQ0j4bpsBJ2tfDFRMibIjcRyajx0iufDMaifC92nscmf3GqLkycCSZA0brGJI+4xVA0XwjOb11DIMCI9+MoLDnCEp6j6Ky3ziqBoylZtB4Gkf+RPPYybT8NIfmH/6g8TtdcWDDqIk0DvtZTZMch/xC8zCdf0SifGtH6KZqhBjBf1YjIEXkWJJUJXJBFS/cxdII+JC+EwEfV7vAk/xuZ30zgis9hilmT9g9mSs9hqhABSnXTP58ABf/0Y+ET/sS/0kfxYgoVuQfvTn7WR8FSoQZkXMBxhpjJzJBKdkU0C4GdmFGhCG6PuB71Uci0jFpab8/cSEPpyzh0W/LlDSLhca8XWjEKwNbXu0L4F5GMm11pVSWllBT2UDyuUvYb3Yi5mSyAgjmdo6M+WkKMfGJVDY1cr20RAGNsuu5VFzPprg4V/VRXSnKpbCmioq6Ol6Ka1w+AKQiWBqNFdutk93qJFZwKV02iS7w6OEz9Xmg25wSCPEX+NAAhTqqb/LxNdr9Pk5SlA0u3X00ma/EgL540s7zO3lcTfAiM2EvOWmHKctJJPF0OBfiAjh53BW/fYacjXHjTKQ3vk426M2ehMHsyWyYPhGD6ZOxXLIYm1WrsF21VrEZwmJIT4jJ3D+VodxQ0q3m/YnFklVYr9BDYmwFIOzauJmtBmbYrjPE3kC8CRuwWLYGw3lLMZ67VN1PQMXeLbvwsN6Ou81WthmbY7dO9/XCeEjvhuxsOxmbq8XlVn0jRLrlaCRxreIB2Ky8HXIuPg8BHHKdMB/i+ZDzPVJWt8myW74ji1jxE2gJSuIbEEmSeAdkl1+xH+vN2LRcJ5myWr0Bq5Xru9Oo7NcLQ2KArZ5R15go5kIAhgCWbuZjmQEWSwWQbMB8+Tr1/eR72q2SJCgTJecSdkQ8HwJ+Tnkd5H3dDWi/R2NyOuUihY48wfWIoxQcCSc/MIT8wHAKI6Ipio2nODmN0itXKbmaR+W169SVVlFZWEpzbSPHgyOwWLlB+VuEFZDnQ35OeX4keUpiiLeu3cB2fV05obAkcr0uIUtSsv7yhWxZvV51dkh3hwBKef4FYGrMiDAiwpjIol9jRwSgyPMp1wkIMV2wCvM/VymZlzSj69rRDXBYuV4Z0aWIUNgpkco5GZvhYmqB40Yzdm+ywMVU2A1znE3MkOQvuc1t02Z1FDZLgIeMgFABpQJINUO9gBAZTXYlXhAZufzPIESijs3V8yWskaRiaYWX0gfjaGrFATdvnnU+QdQssln8QuoRpPSzK8pamA6dUfyDjvEUQCIR2V2AQoBFd2KTpDZJQlPXdTo51l/9Plqvj+rzefeWl69f8eDpU8qqqqmpLufFk4e8ffOCN6/e8+whPLr9kJzL4cREmXPs2AaCg1dyIsIIf+9V+HivZeu2BVhunsEuxyX47jPE2XEpu50XqTWuh8cSvL2XExCwju3bZ7N1+2wsraaybcdcdjktxH7rLJxc5hEYZsihUHOcPTcSHObDmfORXL6aQHxSBNl5CZRX5nOzrYmi0jzOiDf6eq4CXPcfQ2FZE6HHA7ledonWtlpKSwopLswmOTmCM4lbOZ1oQUy8HWcSvCgpyaGqslwZ0osKLxJ7yo+SogRKS9JUiqtUQUilRG5xGfml9TS1PeLuw/fcfQT3HsOdJx/oeAG3n0H7UwEh7+l8IW+rp9TX3KSxqon64lpayuu4U9/KnaZmNbcbm7jV0Eh7Qwt3G2/QXneD29VN/O1oVJAyG4eHB2Bva05I4AEy0i5y4sQRVUpYVVfP7fu3SMmKZpfLSrZunYmd5Y/4OM3miM9iTkVuICRwMQEB83HePRl7h19wdV9CQJAdHntssLEzVF4JaTff7WSM22499nmtx8t9NT5713EkdCdn44M5FLKX88nnOHIimrMpWaTlV1JUd5uCmhaulVVzs/MeL9+/7ipAfKeSTUSzp5gNSUXoSkaQbOh3b6X26T3SiK5KCz/otIOPX7xWaFe8HzX1rTQ13ebGjbs01FRTdj2Z242Xqc0/xfX0EPKT/MhN2kdJdiD1FTFkZxwhOtKVS0mHOB/jhuuOJex11ifu9GEuX05SNNnZxERCT5zmmqS01LfT9gha7ryntPoBlXWix2vkQEAYtXXN1Nc1c8DPh11OJoSGuhARGUDLjVqCj/pxOHy/0kwfiQzEa78zZub6pF9KIvb0CZqbK6mozCY1PYqgEHeu5mSpJs1zF84zZepEJv46lkm/jmL0qG8YM7oXv039jrGjBjO4fx8G9evPgP69+WHCWGLjjlJRLbG/NVQ2VxMYGkByeho5+VVEn7lERn4Rzfc6aLv/FL8DgYwZ0Zcl835m86b5uLtb4LXPg4aWG8ScPklQiC/OLmbkZJ+lubaW8zEn2Lp1Ed771xMQvhNnN1MMVv2Ck/1KfA/sxNHDEqutf7Jp4wzSjh+iMSScK9OWkD90sk5/32c0Zf1GUNVvDBV9xlDWW3Tv47nW93vK+v9A/eBJNI6erDOcfz+L5nEzqB01lfJhE3Xg49vRKglIFlMSkSsLLekHkZ3gmE96qDn5969VuaBITRqHTaRh+ERqh0gZ3Y9q8qWV+8uBnP1fXxL3P78g9n9/yYVPeik5lrAiAmgEcEhBoewkX5B43s966y5/0VcHLr7qr2QuAjaSPuv7T5P6WT9SvuhPcq/BpPYagsi/ZDe74Gtd8V7h4InkjplO5cIN1Jo40LhtD7VOvlQ7+lLrFEjz7hDaXMJpcz3CTZcQBSJueIYhU+98iNodXZG8kjrldEhJnup2BtKy47Caxh2HaHUJpckphJbdobS4hdPsGkaTWxgtHhE0ex7Vzd5ImvYcpXlvpBo5l2nxOtZ1vdymuyz3adgTobwfknolPhBJvdKlXwVTufswlc4BVDj5qxETupQp6kBIV9eJvS9lW/Zx3XYvBVYeFFq4UGnhSoPxDpJ/nMfxL4cQ33OEMlyLuVpJr74ezoXP+3PuH32RuONEkWhJweQ3w5V/RIDJpa9H6IBI79GqYV31jPQRADJGSbTEzC0jci2tgT2jx3AkdSuz5wjkPP2rocprIkzLuc/6Efm/vyTgv/2do/+np/p/RdpVMmCsAirVA75T4LZm8I+K6RBZoG5+oW6E/L79f6y9B1SU59rvvc/77pbsJGqssffeE01MM4nGNHsUe0FFmiAivffee+8dRKqKgGAHC4gi0hW7xpYek5jfWdc9jjtnn+9b61vnO1nryvPMDFMYZ/T+3/8mbMp7iARQfZbfWkjnrI+VIVw6a+rHzlZA+PS42ZwaO4sTozW9KFLQKCydfF60wEMLPgSAaEGISKuEKRJJ1oH+YxXIEF+I+i70H6W+C/J9KOw3Ul0nQKR4oAaICGMn3x15fyufS7QE8Chp2ri5qrBRBT68tYi7C1Zxf8FqfvlsAyzX45fVBjxYb8J3Nt78lFnIjUb5e+Q2EcmphMdlkJNRQm5mGan55SzdsB1LBzcVM3n58mVaL12gteEcV5sv0NZ8gcYLZzl3+QKXujpp67rG05/EfKGhOmTTSeI6ZYNJ/hMAIojkaO1JivaX/98DIH/CJlqpr1z166+/cL37EnVH0jm8z4/zJxKpKA2n/eJJuq800tJ8ktKSRBITnEhPdiM/I4woH0d2fr2YnUu+eJ589SUGS5ehv0TTCyLdIAI+tn+xGPF0bF74mZJeibHcZNV6BUKstujhLjvRBiYqNtZh12489lgqcCGARLv7L9Ij6foItHXD39qFABtXPMxslQTL29yeAEtHQmxdVQ+D7GzLyG6+dqdbfBwCOtz0NVIrASGy0NYeRd4jt8loQYkswgMt7FTxoJQPigdEAJMADAEPAhTE9yEyKwEL4vkQNkYM4wJMhMGQUd4O6bkQ0LLF4AUAEQmVXCcgRO4j6Vay268ef4s+ppv0lFldInf3bDXCfNsuTLYakh2dSsfJJo7mH6Q6t4QjuSWczC2nLqOQ43EpHA2P4nRYHHWRSRyPSuR4UhZ1+0s5U36YhsqjnD1cy4XjZzhbe0oxIscP1CiZmCykxQsj74EAMgEg2hHmQSvJ0vaiaFrVDRUAERAiqVUCNgTwyXsv7JYcBQiKWV0beSusiJQMylHkWWY6W9Tv/WdA8oJhWb0FyzUa1kWM8lKeKKONB5bCReedRtjt0FdFig7b9RWDIyWMjjsM1GuRz4IAUy0YlaMADy37IayNvO8iw9KwNJLOJb4VaX0Xb4iGBZGj1kQvRnR3Q4sXwMNVX1g2c8W+CQAJcvXh4Z1vVLCQgI3vf9OMYihU/LUYzzXgQ0kuRXr1i6YkVBunLf4OrQRLQIcwHtLp85+9PtqkO2E6vv3hqSq0vvfkLodry6ipKedqezNPHj/k2wdPeHTvIdeuXKCuNp7CLEvSUsxISTQjMXInsaHb8ffZgKvLKhztVyrfh4/nesx3L8TGahEebitxc1lCZPhW4mK3ExK0QYERZ6el2Np8jof717i4Lcfe6QucPFcQGW9CZIIdCan+SmZVciCHzNwgKmuyuH3nKi1XLpKdm0RxaQ5XOi/Tdb2bi20XOXm2hszCcAVWTpyspvniJSorDnPseCklh73J2G9CYrYRxQd9OXu+nONHS6isSCEz3Y9jVYV89+gGpcVp5BbEc7axlvLKfcRlxJNfVqw6/x4K0Hj0B3cewe3Hf3Dve7grhYbCinz/O998/wc3bn1Ly6Vu2po6aT3XQndTqwIZCnB0X+fu1evc6rzKzbYubrZ2cqv1Kndar/KXpsunKCnLVSWEB0oPk526j5O1pwkM8iEw2IOaYwdJSg0hp8CX+Lhd+HssJzFoDRVZpuTHbCYzfjNBPl8S6L8UD7cvcHT8CtH/+weYkJUVpArsfHxMiYjci6/3ZtxdV+DtsYJg39UE+W8mOcWFk2fKOFhdTPWpozS2d3Pt4U/UtfRw5NwV2u884WyLpG81c/3BI4WMf/4DlVX8k5gPn/6u/k3SCK2k1+NHfvv9J5798YsqqxGAosoGfxXvx8989/Ov3H5wn9auNq60X+Ly5fO0X6mj+XwRl+pyOHs4gfOH42ioiuLckVDqj/hwptaf07VhnKgOpyTXiXDvTSSEGJAabcGBojhaL5/jTJ3IBC7T1nWbsxdbOVJ3hsIDFUpT19rZRdWxQ2TlR5OW7U1dQwEHK1PILwwnJdGBnHR3tVuWkuBOQlwQZcU5nDhZSlFxKs3N57jScpHTJyqpOJhHw3lJ64rB23s7kZF7SU72xMnRkPhYDzauW8QH705g3twJLPrkbaaMH8mMyWOZMXk8Y8a8wVtvTebdD2azeu0yWrta6OzpovbUKeWH6bl5j+y8/ZRXHlQdLGeaL3Ht7jfUNzSzdOli5s0bxsKPR2Jltp7IIA9qj9QoPV9aYjq+7p6qS+RsfTWl+wuJCPDDcY8edrs3ERPliKf7LvZnRWKyUwc9Ix0cXY1wttnMoWgP7mdk0Glqz6k3F3F56gLaZn1E69R3aRk/i84Jc2kb/RZXxs5TO7B1UrImcpiJ76uF26WJ79AordcT3tZ0IgwVU/IExXgo4DFwDLkDRmpm4CgyXh9Kaq83SO8zhJTXBpH+6iC129s4+V0ljRHJTOekD7k6ab46toybR90wSWMaR0nvYQqEFLwySMOKvD5CAQitp6TyjfHIKFAxcKySfEm0r1yWEd+JjIAaSd0SCdiJ4ZpdZpHdnB05k8bhM2kaMosLg2eqCFrZsa+c8DZnFq2iZ5cDd52DuOYRrhiPbv9E2n0TlASqOzST7ohMrodncS8im4cROTwITedOSCrCULQFJ3AtIpWugHh6ApK5F5LBdb8Urj0HDtcCs5Hp9s+kwz9DTVvQf3R6BGb8u2RQ+j2CMlXfR3tAFm2+GbT6pKtp95PHyFKdH5c9k2jxTkS6P1TniFcCrZ6xXPGI4bJbBFJE2OysKVKUJCzxfkj3ifSdXLQI4oJ5AOdMvWgy96HB2Jl2ExeOfr6OzOEzODh6DgeGTOPwiBmUD56syh4rRkzR+HaGjOPwyKmaEshhUzSyrKHTVWqWlgkRD4UwCdIxUjtWZrZKk5JY2yOjZ1IzcraaQ0OmUz54KiVDplM4ZBppgyYQ3Xs4/v8cgMt/vYbd//gnrn99hbCX+pDbdwTVQyaqP8um0W9yccxbKgJa/EgNUzUjwQftU96nUz5zk96lc8oHXJ35MVffXED37E9onTmfZvlZASESnDBKUr+mc2LE/wo6jg+bovn8PE9wqxk8Ee0IA6IFIAIiRJKllQAKABHQUdBvpAIhBf1GIbOv/2gKB4xRwErAlZIODhynIqTlsY4MFZZlGhLWIK9LIqzld5GwBylLvPXulzz8ZCU/fbGR35Zv57fVJjzZas19z0g4fYHUmFiCk5NILiwlJa+M/OJqdhnbYmi4l1s379Pa0kZ3exvdzZfobGqk41KT2hhquNjE5fYu2tq7+Um2OwWAiEFVARDBHP8rADlxvI6S4oN8++TH//8MyJ/AhwbkaNIXBejIDmnLxdOcqE4nJ9mJ0kIfFcN7/04rD+7dpKu7TW0aFexLpOJQBqePFpMQ5oXeqsXs2bhONZmrJKtVazFd8TUGXy3BeOlyddz5xVcvSgal78N01RqsN4vnYwOmazdgrStMwDbs9IxwNrXA3dwGWz1T7HbKzraV8idIupRIr/ztPPCzdcff3hMfa1c8LZzwt3YjyMZDxfQKEBGw4LfHWi06BTTIZS0A+fPuvgAN7Wh3/F227cLH6N/dIcKsiKTLwdAE511m2OgZY7XdEFdTCzWSQGW4ejPWAjw26ml8HAI2Nu5UI+BBDOgSyatm407FcgjgELZDpFkyAkbkstxPbjNev02NyK7k9t1bDDHVNeJAQTk9l3toqbvMqUOnqSg9SnF+BaU5FUS5hlDkH8ZB3wAqfYKp9gvlYEA4B0JjqEpM42jWPk4XlnE0r4QT5VWcPXKSlnPNNB47q4CO/Rbj58lgpi+AhwA0ASEC0IT1EHAiXRwCPjRHY03z+hZjVUSoGBTjPS9AiAASASFa0OGwzVidy2XtaIGJMBHi9ZH7yGNL/4jIvQRwOGzeqc6lnV2YEPGliH9ImDQZE52NWGzartgMYVvksQTcCLAQdkWeQ5N2JdHAmsvCuAgwMl21Sd2mZUD2rNEAEJFcaYGIgA85F5AiIEQYEGU4N7JUwEMYEGlIdzG2wNHQHC97V2509SiQIb07wlK8kEk9/UNtOIs/Q8mjfvt3bLZ4ObSJVlofiNZcLkftbVrQIbIt8Y9oRmM6v3XvPpfaL1FYlsOBsmyaztYoT3BD/XEe3bvBvWtNHC4K4PB+N+pPJHDxfDaJISakRu5WG+lhwdsI9NlMsN9WvNxW4+u5FjeHxdhZfIKn81ekJ+mTl21GWPBaIsM24e+zGl/vVXi4rSA4bJMCIea2i7B1/hpr57W4eO0iMyeRc40nSM/x4UBlorIIHCgvIjM7VvlELl4+o8BCWq4fpZURxKXYkZrlo6SrR2uPcOHCBWUPyNzngXfYesISthKftovsPGf27/OmMN+NfdneXDhzmOYLp4mKECVSDhVHsgmP9yCnLIWOW53cfPSQa/e+48b9X7n1AO59p5G29Tz5mdvf/6YYkPvfQc+NxzRf7KL1QgdXzl6m40ILt9uucberh1vt3Vxv6+RGuzAg17nXeYObV7rpudjGX+rOVFF+sIBTJ2u5deMmx2qPU1pcwt273XR1NXHkyAEOlmeRneFOUrQhVUUOnCiy52ieBc01fnQ0JpIcY4TN3i+ws/qaqDBbsjKCCY90ITTCFp8Afbz81uIbvAL/QDHoLMTXZyXRYQYkxNpQczSX4kM5nDxbr8zYYjG8/ugPjjd1c/XhL8rAXX+pi7IjZ7jS/YjOm98qykfKUX6QwpjnTY1PRKL19Aee/v4jf4jg6o+niv1QH8CnmibHJz8840pHJ5cuX+RKeyMNjTWcOlXAwdIozp7K4WRVMtVFIdQdjqShNpRTFR6kxugS4rWCMP81RAVvICFqPbUV7pysCMXXeQOhIVtJzbCl6kguIqkqLMvD1deBhOxoTp6vpf5CPVc6W7j3sJPDtVlUHk/im++aiE7wwcV1NwnxDlQcCKTioDehwRtxcf2UtHRDvHzWYGu3nKAIAw5WRXCoKp7gCGNC49Zh5fwRgcH6uLntJDbWES9vAywtV6CjM5vNG95lx9ZP+fi9Kbw5dTTvzJrEjIkjmTVjJJ9/Noct2xdjuGsNmbkxHKosoaColO+l5+VCI8GhQRyqPkBadgrSzpmQHIOBoTFvz3mX2MgwfDzs2bR2IfFRbuSmR5OREEt5YTmnak5RXraflKQw4qL82GOwBlvTlVgYLCclJhAfFyfS4mKICfbByWYbST5m+K5aSPG6NdQuXEr97E+5MmMRPbMW0Tb9Q9pmvE/HlHfoGD+HzjFz6Bg/T3k0JL1IWq0bxr2j+htEIlM1dKIqEBSpU3F/zaJKdnYFeOT0H0F636FkDRhBxsCRJPUZTPxrA19M4qsDSX51oIp3bZz2vpLB3Jy+kBuTPuLa+A/oHPce4hG5MG6O2o2WlCzxkJS+OoTyV4dS1WeUAicCUASIaEeAhoARkQhpAYgsCmWBKOBDFo+qkX3YDM4Pm0XD8Dc5N2I2Z0fOpn6U7DRP56zMyJkIODk6cjZHpnxA8wpdnriE8CgkiWsh8VyNzaAnMYfr8bm0hybQZOdHvb4VJ9cac2zZVqqXbqZ63XaqdI2oMTDjxC4bzpk70WTlyQUbH5odg+h0j6TDLUpNp3s0XV4i6YqjyydeSbKuB6fSE5RCT0gqN8MzuBWRyZ2obO7F5HMnZh83Ygq4HruP69EFdIZm0frchC5JWJ0+KYgXpP25BKvDNZ5Ot3jF3nQ5xyqWpsUhkmaHCC46hnHJPpRLdtJs/oEzAAAgAElEQVT8HkyzRTCX9gbRtDeQBnN/6vZ4cMbEhVZTN+pW6JE/Zh6lI+ZwYNgMqiWWd5gGfIpMrmrEZCqHT1J+Bok7rhwxjaphMzgyYpZ6L4+PfFO1hkth35FRs6kerZmqUdI7opma0W9SO+YtKkbN5MCI6eQOmUR83xEEv/oGfq8Nwvlf/dj713+x9+//wu6lXnj8qzcRrw0ks+8wJdOrHTlVgQeRLr1ItZJ0q/FzuDh+Li0T5tI64W06pn6g2DeJwVUzUyRaHyoWrmm8prdGYqNl4S+fGwGuMloAIsDkP8GJsCACGGSEwRAQooC5sEQDx7yQYAno2DdwDAX9x6qjnO8fOFYBES0jIsBFErQODh6HyBAFYEl6lsgUJcpX/DHijWmZ+SGdby1QyVlPFujw/eLN/LjCkN9WmfHUyIt213CqwxLIy8wlt+wQJRXHsXPwYft2E9o7rnGl8yqX29rpaG+lq62VritXaG+5wrkLTVxu7aK1rZsfv5OmMA0A0RAhGoefBhxoGJC60+coLTn0JwCi7YLSSqv+A1X8bxf/95/Tyq80P/pMaa+f/f4zna3nqDueRWm+N6lJluRketDZcZp793pUuZf4KmW38vzZKg6VJpIY6YLJpuVYbt2AzZZtyjOwZ9VaBTz0Pv9SHQ0XL0VGQIn95q2IP8Ryw2bl8zBftxGLzbrYbNPDVAzrazdhrquPxXYp4zNQi3p3E1ucDCxwM7Uj2j2YMOkBcQ0gxD2QYLcAgp39CHXWxPJGOvvjt9deAQ5hLsSzIeBDdr+F/ZCRBbXs7gvg0DIdcpSFtbfhHgJ32+K1UxO9Kzv5ttt3Yq9viL+9A3lx8TQdP07PpUt0NTbScfYcjTW1xHr54GBgpGRjwoqI6fwF4NhgoGJ0JUpXG70r5wI2ZCRaV0YKBOUoLIhIsUw27mCXSLmee0TMNm3Heucu7ndc53pTByeLq2isPsvZo+coK6jk8P4aDFdtx3L5GoJ1d5Dv6MLhgGCKfQIo8AmgNDyKyoQ0atKyOZKxj4M5+6guq+DM8TMcKa3EbL0+ztv34GVk9bwIUPOeCGAT8CHvmYAC7XsnzfHarg5V5ChG9s1GOOkZv5BdCZAQmZMEAAjYEBCgBR3CPggLIkcBJXJUP7fNQDEn2uZzOQrb4bjFEKetmm4QeT4ZSeESAKEkVHK7/h7V3SGyKfHZCFgQP4kWNGi9JRoWQ8PIyP0FpAhokVHG9+cliuJB+XNalwAUbVqWdJ+oRnSDvS8kWMKICABxEnmXlRMdzR2qBFCUKt9KWejvfyggogUREput4nKlZFDr33jeAaIFJi9uf15EKDKrP4+2hkHbmC7rxB9++Zmu67dVEXRtVTEnqvM5UJqiQjAkLvbGlbNUFgaQn7SHQ6UOlO6zJT1qF3kJ1mQmmZOWtIdAr/X4uungYPkZ7g5Lsd/7CU7WC4gKXkdOqhGHSmzISjYgLVGPyOANxEfqEuCrg4PTYlw8VuIfvhU719Vs1J/P9l3LCIv15mzjEbILg8nK9+fS5VpkM6OoNI2Gplp6brWo7pCc/V4qUTYhzYITdek0NJVx6HAmx+tKyN0fSXC0GVHJZniHbMA3ZD3pmXtJSzGhINuMg8XOHKuKoSDXj+QkFw5UJBAa7UhYvBcXOs5z74dHdN95QOu1b2i79oRvvoOHIrf69hn3fkLN3R//QADIjTvfcfnSNa40tnO5/hJXzjVzo6WL2x1X1Qj7IXO7o0exHz3NXVy70M5fms4f4/CBPDLSg8nOClWynuBQB2LjfCgvzebB3Vs0nK4hN82T/RnWlGXvJS9qO4dSzLhQGcKFE0mcPppMfrYHkgzl67OLoqIowqOsMbNYgYnlQtwDVuMRuBRbp4VY2X2Ot7ceYQEOlO3P5VT9MQ5WHqbz5m2l4VP0zg/QcfsXOu88VeV9NadaePwzyo/w+CcN8PgFTb7zg++f8c3jX3n07U88/PY7tUEmZVPSmCntt+L3ePjt79x/9DPXbtzlVN1J2toa6ew6T01NNllZHmRlOHH6RCqN9dk01GVxqjqK0gIbSvP2EOqzjIOF1pQXSnb9So4dcSY6bD0J4UaUFfioJLBjx1Lo6GzgybcPVOlLZl4WeftzuHH3Jq2t13jy5Ff2FRZRUXmIrhttKmHhyLEGrK1diYkJIDrKDj8fXUJDJCFhK9k5u4lP24h38CpaOqo5drqUyFRHvCN3sNFoBlYuSykqTyUlJYlLzS0cOnyQotIUQiOsWaUzi/VrZ7N8yXTenzucd2YN561pw5g7YxjvvjkKna8/wdnBhNMnKygvyVUFhCdOVXKq7jh1Z+rpuXGN6prDpKXHs9fClHnz5qnUmts3HuDp4oG+ng4nj+bg7qSLg9Vm0tJDOXqsBGPjZaxe+SZbNrzDtvVzWfrpYJZ/PgYbm804Ou3CzGQ9kX4WRLhsIk5vETWrP6dm5ls0THuf1qmf0P28Y+HKtHe59pZ0Lcync9zbXB33Lt0T3lPN1NKTIKZhASKSWCSyEAEeYqzdN2CEKg8Ub0Z+/5GK7UjrPZjE3oNI6TuE5L5D1cT1eYOYXgOJfm0Aka/0U5PSezAlgyco+VbXzIXcnvkZ16d8TPeED+iY+IFKPxK2RSJ7xax+ftQszgyZSv3gKZweOpWj0rUgfR+9h1PWa5hmXh9Bed+RL0zrWgmWSK8EoCggIo8xdAanB0/n2OBJih05MngctYPHa2bQOPX4Vf3HUzl0OuWj36Jo5nwat5hwyyOQVkcvLpo5UrpkAxET5xA6ZAqpg6eQ8foEUl4aSvw/B7Nv3CwOv7eI/BnzCB8wlqA+I0gYMYOMKe8TOXSamvBBkwkbOImoIdOIH/0mqRPnkTLpfTWxY+cSM2YO8RPnkTl7AQXvL6b809VUL9lE1QpdDq/fyeGtuzimb0WjhTtdbuHc8kvgtn8iN7wT6HaLpdstnk6XWDqcYml3jKPDKZ5WxwSuOMaqHpAr9hEvwIcWgEjzu4CQixbBnN8byKk9PtSZeVFn6MwlfScurt/LwRmfUfjGDCoGz1RSqyNDpqryPXl/BfjVDpdULE0ylgIhI2ZSPXymAiKSkCWARAGO0W9R/XwEhFSOnKnK/SqGT1UpZfkDx5A2YBQxrw/B5199cfrHq1j9819Y/OMV9vz1Jaz/2QvHl3vh/nIvAnv1JXHAUAqHjleyrGMjZyjpkpjZL46eS8OYNzk/ejZnx83i/LjZCMiQFDZJnOqc+ZFiQYQJEZlWy+R3FfiV+0gQQ/3w6Qq4nhg65QUAESDyZ2AipZoCdLUMiAAQGSnDVCBEooyHTFD+paJB4ygcNFYBkIIBo5FRgOS5R6RwgEaypZFmjdbIDwePQ7pyjgyfrN5fMfRr2tbfpmXKe5rNg1kfcnPeFzz8VIcHX23ih5VGPFtrw8/6PtTt9iTa0ApTw91s0NNnu4Ep7V3Xabl+naauDlquttPW3a5iydvaOmi50kHXtVtcu3aXp/KXvuCD38WTISWAGjQi5nDlzfgDzp5ppKy04v87APl/8YD8+WqRXv37v2c8/eUHePYTN7svcLgsjPS4PeSk21OQ40l1ZRYdrY3q9V1paaZwfyqHD6VSmOtLuJ8xBms+xWrLGvauWYXT1m3sWaWD0ZJlKvFK/8vFigERNkS6Psy+XoMY0IUFMVuzXoEQJwMjnA2N1QLedoehYhcsthpiJ6Z0WWgaWKgFvedeZ5ICYogPiiE2IIoYGf9IonzDifYOI8YrjBiPYPwtHBToENO4gA+RYMmu/J8BiIAPBTie+0BkkS0LazlKl4REu4oBPcbJlcyQYKpzsrl1qZGfb/Xw7fUufv3mNk/v31Lnd1su0nb6OOcqykkPDkF+B+Xt2CAm850KiJjqiAFbivtkwazxFQgY0fZ77F67DdN1WxXzsXvVdvbo6GOyQR9TSYQS47okS23cohK5HjS1cPXISQ6Fx3M4MpHmA0e4WX+BixK6EhBO3B5LnL9ehfUXi/HZsJmo3WbkeHhwMDySA2FRFIWEcygxjeK0THLTs6mtPUZeZj5mGw1w1bfA09BSdaOIFEtAhrxPAkCEBdG+TxowogEAAkK0AERic/8MMgRYiNRJgIZcL0BBWAftCBiRn1E/t1M8G6YvpFXCtsjzSjiA/P4S/yuhAdKOLs9pu8lQjRQhClCQEVDgbmil+jvEs2Gva/rCSC4/Jx0l4jERUCHnmuv0n/eYiP9DkrsMVcyuPJbcLr0fAjrkfnJZO3K76gN57gUR+Zr4QVyNrXHZZY3TXnsunbuk4nef/PiLatHWsiAitdd6QOSowMYzKSXUSPA1kdqafpA/A4wXkdrSnP7/OL+qDevfnv2KdFvfvHWf5vPHqTmQyZWmo5TmJyk/V9OJUk6Wh1OWZU15sTk5GTvISd5JUdZeMhJMCPHdRGTQNoK8N+Bmt5gAj9UkR+5QG9dxoevJStxBXupOUqI3Ehm8muiQdcSFbyQkcK3yhOy2WoCD1wrsPVazw3QxO0xWYu+hT0iUHV4BZkQnOLGvOIDsfD8qqrLp6D5PeWUq6Tl+xKU4ERlrofy86VnW5BY5klPoRFaRE0nZNgTHGBOZYIaz13oV+5uZuZecTFPVZZKftYPcHD0SE7cQHauvfLsBofYcP3OMhz/+zK1HP1Pf1M3Jc53cePCbAh+3Hj1D5vqj37n73Ady/we4de9Hmi9e5eK5VppONnHxdCPXLnVys01kV1e50X6Vmx3XuNV+TQGTnqYOrja08hcL4/U4Wm7F2WETAb47iU+ww9llKy4uO8nPiaa4IIfECH/S4+xJizYk2k+H5MANVGXbce1sAffbz9J8+ghHDqSSEu9IaLAhvn5bsbBbzF7br7Cw/xwH9+U4ey3HxOIjDIw/xN5RB2urtSTE+WvSoI6c4MbDxzx++huPnj6j7cZDbj78XSEu0Z7VnWulrbuHytoqLnde5nzzeWpPneDOg8f03H3C45/g4Xe/qH+O5MMqu2NSOCNeRamVv3H7G7qv3+BaT6eSCp05XUZrcyU3ums5dy6PtHR7IiO3k5djTWG+C2UFnmSn7iE2bCMJEaspyNDj0H4LirLNKMjcTXzEVmLDdQnz30JeljvVB5Mp35/OnWvtwC+Ul+TT1HSShw9vcaGhkfNnL5CSlIynpyfHTtTw6LvvuXHvR+rPt5KYHEdCQgSXLjYQHuRDVIQj+wvDFDiKiQskODyCG/d/UD0sh46ewtBqBwGRHkjiVm1NI7XHL3L8ZJPyb7i527Ng4WzefmsUq5a9j87Sj1nyyfu8N3Mq08eMYtb4scyfOwOTHZvIy4ihvCiB2HgLFS98/fo1Hj/+WaUf1NXVcfL4Cb5eupL169fy+PFDrnS28rXOMrx87EmI88TDaSMOVquIiHElIMSWxYvHY2e1Ag+nnZgbr2PzugVs3rwIfZOvcfU2xsffFC8HXfJCbInSWUzejLc4OXGeMrhK4VvLJE2sriptk/SgqR/SM3U+3ZPep2vie4iWXvwa0lYtJl0xx4pRVro6pBFdUn4EhOQPGq1hPvoM0UitBHy8Ppj4XoNI7DOYxH5DiX99MLG9BxH+Sl+CX+lH6L/6EffKIPb1H6v0/5enzkdiVK/P+lQlHnWJeXiy5jW0T5pHm/QlTHhb7WBLglbD6NmceGMS1a9rQIgwJIWvvEHBywNfzL5/DkBm/0sDFYNS0Wcklf3HKFmLmImFITkyYBxHBozh6MCxVPYfRXmfoWS91I/Ul/qT8HI/ol7uT9C/+uL3rwH4vzqI4D7D8PlrH2L6jCB7zHSKJr5F4bDJZPYZoRaTh8bPov6jz6n75AtKp75J7sjJZPUfTUafUZSOm0P5xHcoGD2DtMHjiek9lKjXBqtdfrmcOWIy2aOmEj9wLJF9hhPcewhBvQar55XnDuwzVI1P76EEDRhN6JBJhA+bQuToWWTO+ZTjq3bQZurCLadQbrlFc9NTw3xIMWKLUzTNLnFccYpDwId0mlyxD6PFLpRmm0CarQNU67sAkMY9/jSY+VNn6sNZU1/qDF05s9OFZiNXLm2ypPbdlZSNfpviN6ZTMXymMqNXDJigQJ6APcUASDrW8KkKVEhruIARLSsizEjVsFnqvnL/A8OnUTZ0CvuHTGLfkInkDZ1IUr9RhPUerJgPt1cH4PBqPyxe6YvZP17D5q+9sP/vXtj97VWc//kanq/0IbTvQJIHDCNv4CjVV1L7xhQlqWsapQEgZ0bP4tTYGdSPm6nKMRUjMvldBToEfIgcS7o4umeIHPF9BUQE+AoQqR81E2FERL4nwEO6bYQd0c6/2ZBp6rNVNWSyeg/EWC4N6SJTkzk4bJLyyigQMkD8URoJlsiw5FwkWgJAFAgRb8gb45SkTXmfhoxT6XCSEndAgMjomep7LKlhTeJ5kdc9cz7tM+Zz96NlPPl0DU8/04W1lvy82YEzOiZ4f/41q+a8h5WeMXdv3KP9WjfN1zq5fK2d5q522jra6eq+TktbN1dv3qfn5kN+VebzfwMQLR3yZwBy7uwFxYD8n5rQNVJeYVaUguvFUQCIamb+Q2RgT/ntl29pu3ScQ/uDSIs1Jy7UjIKsAGoP53HvVicPvrnDo4d3kdj67CxvctOdCfHUY/vyj9n2xUJMli1hz9dfY7F+A5abNimWw3ztBnatXK2KBTctWKS8IDuXLFfgQ6J2LTZsVgyDo74R/ta2RDh74Gdpp0y8ToZm2O4wVolC0nnhbu5ArG84KeGJJIUlECdAJDCaaL8IYnzCifEJI8rNH589tgp0aKVXWg+IMB+ymJbRAhApGpRFtTAgsrvvbqBJv3IzMCTS0Z7L1ZXUFRXQVFFO+6kaihIiqchK5nB2CsVJ0RTGR6jZ//z640UFpAYGqbbx3Wu3qpQr2YmXRa34CbQyHpH2aPwEBooFUf6PdVsRIGK+Zidmq3diuHYbRuu2axrLJVFr/WZVvJfi6IrvZj0KbV0psnGlPj6JE1GxlHv4cMQ/hOqAYPY7uRK3axehejsI2K6Lx4Z1hOobUOzhzT5PL0rCIilKSSEzOZnaY0eJjYjDYI3uCwAiC30FKrZpmA8BHNr3TivFEmCgwMc2U5y371bjssPsBZuhZTYEXGjZD2EbBHyIBErM6mJSF5ZEmCbxZYj8SstsaNkVAR7iLxG2Q25z2maKPI+jrok6FxAgIEFGAwr2vAB5AkAEiGiAnwZ0CJjQMhvao/z5CECS1yevVzpjhI2Rc5Faye3y5ygAQ55D+3zao1z/bxO6ufIl2ZtaU3+sXn3pvv/51xceEEmo0rIbGg/I75oiwme/q6JAicWW0UZoa/t8VCjF840Jue7F7X88U4FFElqkBSVyf0ne+ubhfa62naWqNI2rrXVUlaVSvj+YM0djqCp0pSzHgv15ZuwvNCUmfAWx4atJiNpBZOgOvF1W4WyzmJQYI3JTzYkK2oS3y5dkxO9gX4YxOck7CPdbRlSIDilxW0mJ3UZC7A68/Naw23oR5g6f4ea/ke2mi9HRXYC5wxqcvXbg6KGHvasmJUtYjppj2RSVJODuq09Shgsn64sIjbLBK2ArmfssSMk1oqDcgvwySyIStuMbtkkVH9q7rMHJZS0xccZkZpiSm2dAcclOUtOXEx33FeHR64lPsaaoPJnrd29z59EvdN38iVMNPVzufsz970GARs83P3Pz0a88fPrchP49fCNA5JufaWrsoqGumcbjjVw40UB3U7sCHz0tnar1XI49Ld10nb/CpePnOVd5kr9kxliRHmvFqeoEms4VcL6+kPLSOErLIjlbX8TJY8V4OhsS6LmZMJ/VBLotJsZ/DWXpltQfiKT+UBYHs6LIincmKdKU3EwrUpOM8fBYiYP9V1jbfo6l9ec4uCxhj+UnmO55Hx+/tYQEbyEg0JiDlQVc6eri3ndPFcshkWl3v/2VKz03OHOhgVPn6jh7/gxHj9eSmZmuivPy96cSHOHIiXMHufvoPt989wuPf/iV2/e/R4qpfvhF80+TeES6r/cor8eZhlqKShLJzgzgYEkEdbUJNJ5M5ezJVEoLPYiP0aUgbw9F+2zISTMjyHcFAe6fExe+jNyULXjZfoLL3vl4OyxSk59hQnrcdgrSDSjJ3k1e+i6OVXpSVeFGVPhm8rOtOVETzZmTmRTlRXDiSCH52VIIU01LSwtnGprUVB49SESMLzm50VQcTFNG/ZQkb270XKT7ajuHquoQBuj+jz/z4JefuPvDd9z//jtaOztITU/jTONZxYB0Xe0mIiycD95/hw/eeYv578xmycIP+GD2VL766F1WfL6AlV8sZMWST9i5TQe9Hcvx99+Djc0qduh9irWdPpY2ewgKCiApIZEtG9Yzb+4s8vPTecavFJQdZP32reyx24Kp+TKsdq8k2NsC89072W2iy85t88nP8KasOI89e/aw13onNs67Sc/fp8zqiUlBJES6U5KZyLHoJOxHziBuyHS1yDsxdqbqZZDiwPZpH3N95iKuz/iUrskfqdhT6V5om/iuisuVRZh0eEhCj+xuy2JK0qjy+44gt88wcvsOV5PVdxgyGf00E//aABJ6DSTx9Tc0028I0b0HEvDa6/i/0pfAl18n/OV+pPYarDom6se/zZXpH6v2657pC+iZ/vFzQPQunRPeoV0LQsa9Q8uYuTRJetewGdQPm8apwZOpGTie6v5jqeonMaeaqe0/jmMDJ3B6yBQaRsykccybagdcZDnaXe66kTPUwlJifXN6DyXu5b5E/Ot1gl/qTcDfX1UTKJ6Dv71K9D96k/jqADIGjiB18CgS+mvAVVr/4eQMGUvhqMkUTZpJyZTZZA8fT96w8RQMHqfmwOQ3OTxrHhWz57F/4gwyho4nacBIEvuPIGXQaNKGjiNzxESSBo8jYdAY4oeOI2HYeGKGjFGTMHIyqWOmE9VvJLH9R5PwxgTiBo7TgKKXB+Hz2hAC+40jY8Z8Sj9ZxdmNJnSZe3HHMZQ7LpH0OIXTbRdGl1Uo3dYRdNqE0W4TyhWbIAVALlgH0mQZpLwgTab+XDYNoNnYj7P67tTvdOOUkTNnDB1p1negftkO9k39iMzB0ygZMUv5Qg4NnKBM2MoDMWSS6gxR4GPkdKpGTkekWZI6VjVEZEqTkS4RYcEEeOQPnkD6G+NJHjRe/T5+fUbi1ms49r1H4j9+LmkLdUj6bA3Bsz7Go89oPP85APd/vI7Py/3xfbkP/v/srZi19L7DyJeAgoHjEHZG0rUk3EDN+FmcGz9bSbJE4icAQwIQRIYlIESifKVZXfwhEoMr7IKwcPJZEemTfAcEfPwnA6KVaEm3h8wLKdbziF35vQ8Pn6LYGQEh2uZ0YTlKBo19Edag9YiInFGZ1Z+DES0gkXhf+d5Jl43EIFe9MZVjQwWISNHjHM5NfYe2Nz+ma8o8bkyfz80Pv+T6x8t5vGQbv+pa8aOZJ+d32hK10ZhHF7tVUkpHRxvtnVe42tNNd2cX7a1dtFzppLvnLh3X7yMhWAoYyP8UFfJvBkRrQm84f1F5QB4/+v7/yAPynwBEG7urnvF3eQGCgn7lyYMbnDlRxuHiMCqKgikriKX6QAGlhTk8un+PBw/uc+fOVTKyQoiKtCI10QY/Fz0MdZYhyVZaydVunXU46hviY26hmA073R3sESDy9RrM121CTMMysqCWEfmVw05D3Hbtxs/CGt+9VrgYmSDmdBtdfTx2W+FtbouvjQtp4XFkRKeQHpNCckQCiWFxxAdFE+8fqUYAiPg1ZDEr7IeAEGE/lAnZ0Ez5FmQxLbv5AkK0BnQBIBp/wy48TM1wMjSgMCqCnvrTxLs5sXe9Dm47t2O/ZSM2G9cS42BDlKMNQZZmhDnaEOliT5C9JXnR4Rwr3Ee4swtm6zepFC9J+hJztdX6nVhv0GfvGj0s1mqK+UQapJVimW3Yhtk6XXZ/vUX1YogEy3jjdnZv3KbkWZIIJq/zVGoOBY7eWH2wiGTdXZzwD+WgkwdH3L3JN91LoZUtB5xcKXZyZL+jA4VODiTsMiJs81YSDU3It3WgzD+YfbEx5KencqC8FCcbB+VjcdfXsB8STSzshwARARxa0CHvkRaYCBMh51rw4aq3Bw8DixeMh1Ze9WeplYAPLQsiwEMAhxjU5VykW3IfeV6Rcsl7JYyKnDts3aVGWA+5XkCIisLdsfsFW6FNoxJQoJVRCcAQ8CCgQ0auFyAhR7ksbMaff1bAhUjGBIDIyLn29xCgowUgWmZEXoOMMu8bWihTugIjxpbYGu3h+OEa9Z398emvmvQr6X3749/N56qA+rffFNspCpenz35X4EMAhDY2Wws0pHRUolBVFcMzzX0EiGhBh5Y9kURV+etEfCeiYLnYUE5xjje1h+OoOhhKeZEteRkGVJfYUZJrTlzMFhLit5OUsF1Jqfx81uDu8jWWexbibL+UiMAthPpvwNt5KZlJBuzP2UN64nayUrYRF6FDTtpOUuN1iYtYT1z0NpzclmFgNh9Dy09x9tvCFuNPWbJ2Lromn2FgvgQTi5XYu60jPH4biRlmlB6MIDHFlcAIAw7VRFJ8OJ6gSCvCE0yISdEnLc+U9FwTsvL3EhyxGXc/HTz81+LgpoObx0bcPNfiH7SOrJydZOduJi5uOeFhy4iM3EJKmj0lB1NovXqFy53Xaen+hlON3Vy5JjUSz2hsvUNDx01uPHnKnR9+R+RXd54DkLsPfqHxfAdnTzbRcOwCDcfO0dHQyrXLHVxtbqfj4hWunLtIw/GznD54lKPFVdQWHuYv2bFG5CaYc7w8htNVOZQUJFGQG0N2tj+ZGZ7kiT4s3oqkeANy0gwo329JfNgGEkN1CXBaRk7MDgoT9UiJWEuw5+dEBCwlyHs5tkIr2XyFq8tKFUnm5LgEG+vP1Hh5bCA73UklhOQVRVBbV01bzyN6bkPDpSc0NF+nrGY/yTm+eAQZ4+lrzokTx3hw7zsuXrhESJ6cmmoAACAASURBVKg7wdE7yS/zpKmrnusPvuH6/Ycqsen+o6d8J4zIt79y79G3tF9t5WT9YaqP5pCZ5U1Gij37Mp04Wh7I+dooTlQFUVbgyL7sveRnmap2y+iwlXi7v0+E/yJiApeRFr6ROB8dojxXkBSyDD+H90iOXEtW7A4O51lTmWtNuMcXpIbrUFFkQlrsWkrzjSjN201B+i71+ElRuwkPMiUkeA/HT+WzvzSG/aVpVNXWcLiqksBgW2pqEomPNVfszOXGS5w52caFSzfJ2n+IA8dqOXq+XnWk3H/yO03NXXR0XqOq+iB1Z2pITIjBUG8b89+dy5oVn/LlwqnMndWHt998lXWrZ7JkyRSMDJaxcdNXWFkbcuzUISKivYgMd6IgL5LgUA8yc+MoP5yAk+sOFn4yBzMTAzIzUrhz7y7hiUl8pbOc1Zu/YMWqt9m26QPWLp1DZJg7eVnxWJqsxdFmA3lFQeiZLUXfciPJ+YlqN7Oj4wZJ8RlcbrpIRKw71SUJlHm44Tp5NlFDxKsxjNKh4zg5+k2uTP6Qq1MW0j11IdemL6Jj+seqgbp9wrtqoS+LdtkFrh0xXQEQMRvLQkoWRLJoEiCiwEjf4WT1HqJM56LLT+n9Bsm9BmlAiMiy+g8l9vU3CO83BP/XBuD9cm/8/tGLoL/3Ju6lAex7faRKPmqd8iHXpn3CzWkfc3PyfK5Neo+eye9zVRqjp7yv5GHXxr+nfCptUlg3dq7qThBWREZe74Wxbz3X/b+jmBxlPJ46n+vTPuKGMD2T31cMS+OEuSputXzYJNL7DCXs770Ieak3/n97hYB/vELIS3L5VSJeeo3Il18l+p+vEPv310h8+XXieg0gqc8bZPUboXawi18fS1nfcZQOmET5oCmU9Z9A+QBNgV/xkAnkj55E4bhplIybTsnIaRQNn6K6SKRvI3/QRHIGjtfMkCnkDZvGvjGzKRz7JpnDp5I6eCLpI6aRNWYW6RNmEz1sImEDRhI+cBRRg8YQMWAUoX1HENZvJP6vDiGw1zDC+40jeeSbFL+1iLovt9CxaS/XDFy5Zh5It2U4V63D6LYOUwDkknUAjdaBNFoFKAbkilkgzXpeXNHzpsXYl/NGXhw3dafayIGjO21oNHLggq45VfNXkD18OvkDJ6iFsez6i/RIyY+GTVJgVWKZq4UBGTZFdWZUDR6HjCSbSSdL4fAJCozFDRpNcP+R+PQdg++waUS9+Rl5S7dTutmSsh2OFBm4cGiHAyULVpE8cha+f++H33/3IfhvrxPyX68R/vdeJL02iNyBoxEJV8nQiVSKmVzA9liJtZ1J0wQBIG+qaZrwFpenvEP79PfpmjWfntkfv5irM+fTOv09WqbOo2nSXBonvKUkXHWjp79gQP4swxIQIqyaTM3zOF35naXjQ8BHxbDJ6jtzaOgk5VcRsKuN4lUgRHpD+o7QfJ/6j1SSxrx+I9RR5I37Bo5W0q1iVbI5joMDJG1roopDPjpkFseHzVKxxnUT3+LcrLe5OOttOqe+zZ05C+h57wtufbSCZ6uMebTZWnXaPK69wI/tV7nd3q5acq92tHO1rYObXTdVYqAwIJ03vlGRm8Jua9iJZ2pjRANE/p2CpQUgjx5+938dgGgWNb/Cs1+4fb1NJcjUn8jmYFEU9ccO093aTvPFKzx+9ANPvv1etRWHR7uQty9IeSh9XXdhvHa98ixIYaDhspXsXrcRN1Mzwp1d8bW0xsfcUoELJwNjXFU8qomKRJVzYT4EfFhKR8iqNcqQbrlFPCE72KWzjr2btuJkaIq3uTVelvbkxiWTGZOsYmNToxJIjogjMSSaxKBINZGufqqnQxa0AkC8TPaqxa1IewR0iHFayaz+lIYlQERuE8OzSk4S8LTXnOaaI/ScrqM2KxOXbdvYu3o1ZstX4KG3nXgHO5LdXQi3tiDAwpwoJwccDPWwN9hBfnQU2eFh7N20Rb1+262SrCSt4tvV4tlqvQEyCnys2aZYD2FAdq/XRVgT6dyQQkbDtZsx2rAV0y07lC9Gej+k6O7u6Qu07TtMub0vB229KLZ0ptTamVIrR6ocPTlgY0+xpTVVru4c8fKmwNaK7D27id+ii+37HxO+diPl3n7sj4ygLDebgpxsdm03UK/DabOJAhVu+mYqDUva4gUQCNiw3axJnhLQIfIsaY8XoCJgQECIsBJylAW7MB4CNrS+DndDc8UoKOnVc8ChTceSozAgAkCEVZHnc9hshBjiFdDQNXkBQASICKiQRb6WfRAAoD0XMKEFHQI0/gw2BHAIGNGCEPFzCOCQ6+RcrheQIb+79nf0MrZQIEyuk99Xrlcsz1YNE+O20xwBXnKdnAsAE+AicdE2hmYcKT+svrNSMCg5ptL1IT0cSlb1+2+q3+0FoPjjtxdg4s8ARHX1PNOUi8r39cXPC/j47TfNY/2m8YXI44r8SoDNz0/hu+++40RNMgVZFhTk7SY/z4gDJeZkp22jOMeEgqxdhISsJCJyI2nJVqQl2BAatB1ri8+wtfqCyDA9yovd1OZzZrKJAi9l+6wU4EhP3EJi9Drio9eTlridiODVBAboYOe6BKO9CzF3XImLvy6bjeezWnceG/QXoGv8OabWiwmI0FVy/KhEfYrKA1RrenTyLkqr/ckpCyEhxw33kA0ERm0iOsmAhBRTUlKtiYzahaevDq6eK3HyXImpxULMLT/Hw/dr/EK+JDZhNZHha4mJ2EF42E4Cg3ZRciiJMxePU3iwhAM1Jyg7UkfL1UfcfgzNXQ/ouPstd3/8jds//MydH37l1ne/KXbk7je/0nCunTMnLioAcramnst1F2k520TD8XpOVNZSW15JTVkVx0urOX3wGGcrTvKXyJCdhPjr4umylvgo0YZ5k5/tSkSIEdHhJiTF7lGG8diwnQT5rCUhYjsFmXuUFCkpYgsxviuJ8l6Oy94PcbNZgL3VfKws52Ns/Da7dr+LldUn2Np+iqvLl9jZLmC36RzMds8lMHAFIaFr8QneQE6RP7lFKYRGJZBXdIqu679Qd76JvP2xBIVvIiXNjJKCBKrKq7jR84DI2ATcQu3YV5XLiXNXKDl0Cr+oAPZX5VBWU8i+8iwaL9dTc7SU4uJYKg5Ec+RwJOnJ5or2io7YRGK8AcePhXH4aCT7yvwICjfC2WUtHq46RATqkp1gSqj7SjIjdSnPMCUleA3xfqvITzKkqtCRrDgjjlUEUVsdx6EDwSQn6ONu/wGFKdvZn7yDY0VOlKSZUpi1mRD/z9hr/j7F+30pLY2nuiqH2tos6utKudBUz917Nyg/lElRaRKBIY4Ul2ZxuaWBR4/vc+nyBQ4cOkjz5TbKy8U0f5H6+kuUlpfwzaNbZOXEcehQAbk56Wxcs4JVKz5Ed8MCdJa/y+ol77Dyyzl8/O5EZk8dzs4dazE0Wo+xyTYef/8TTc1t+AX4c6S2WsX5xiVEExzlxYZtK9mqt5m7D75RvpDY2Gg2b1nD23MmsWrlp2zd9KUKEPD31iXMbyf2e5ey2/hDQkM34eazmB275hEZ507jpYucb+zg4YM/+PFHePLoW3z97PDxtOBWVzsWWzayce4Ytg55Bc8hI4jtM4JDQ8ZycfLbtEz/lNaZn6lUrI5ZIkN5R6UKiX5epB7CFMhCq3rYJGU4luhVaX2WJCLZdc7sO5KcAWNIf30UaX1Gkt1vLCmvDiO91whSXhpM2r+GkvHqcFJee4Pk14cQ9Wo/tcj3/cdL+P3zZYJffpW4Xv3IGTicQ8Mn0jDpbSWRuTHzU25O/pg70xZya8pHCohcnz2fnhnzEZAkIz0lrePeo2PCR7SPn0/35AUKVF2f/plidq5NE0ZlAT1TPuHqhPl0jPuQ9skfUzdqDqUDJpD49/6E/ncvQv7aC7//eoXAv/Ui4G+vEPS3VxUbEv1KX6Je6kXcS71Je7UPWa++TuZr/cnuPZA8kaINHK12p2VH/+DQqZQMnEDF8OmUDpqo5sCQKUpmVPzGRIqHaeRGxSOncWjCW5SNn60mb/gUcoZOInvIRPaPmcmBSfMonfQOOSOnK2YgZfhkMifMJn3628RPmkXwyAn4Dx2jjqGjJxE+SjNhwycQNmw8wQNH4d9LZExvENxrKNEDxyowUzn7XernLaB54VK6v9rA7a/1uL9hN/d0Lbm+w1bF77YYudJk6sZFUy8u7PLggoE7F/U8uKjnxlk9e07rWlO/2YErOzw5u9SUsimfUTBwMhViSJdiy5FjKXtjBBWjp3Bg5FTKJZ539HRkAS7dLBKnXDBsDJnDx5I0cgzhg0cR+MZYAofPIG3+KvJXGLFviy352xzJ2GpLtq49xXrO7Ne1Z7+uLVmL9Qgf/g6+/+MNIv/rdeL+2ovg//47gf/4J6G9ehHfbzD5b4xRLe0SNHBp9Fwuj3mTS6NnK3CqGJDxc2me+I7yg0g0rzAhIsW6Lk3kcz5VrIjyhTxnQgSsChtyTtiGsXOUBEoCCySpSrxRchQGRFieP4/GEzMFiRIW5kIVYgqQUJ0249RR2BAt81EwYNQL4CHgI1cCHvqPIqffSPIkTWuAJuJaK9GSxxPAJ8+j2tXHvqnxiEx6V8UQS49Iz9zP+ebDFXz/+VqertjMtwZmPElJ5WljE9923uBaWw+dXddVEVZzdxdtPTfovnGbX57+oTqeFPmhSgR/1xTNSv+TXAYaGpspKj7AvbsPnwOQ/zShi6Hj36YODZj5t8NDc9v/fvszJez9TaUriv/j28c3KC1KpqoykYKcQI4cyOXxnVs0NV6gu7tb5fZX1+ThF2RCUKg58QkB5KWlIH0WO7/UwWTFcnYtX4L1ps2aAj9zC8WC+Fnb4innNvZ4Wdnia+ugzu30DXE0NMbf2gZXYxPM1q7FTGcN1uvWYLZiGfpffankXFa6W3EyNsHX1o59SamkR8eTFBZFlG8I0X6hJAZGkxISR25MGnFewdht15igBXTI4tZx5y6c9E1wMdyNg57xC0Aiu/vSgq5dTEv6leMWY1y37yZ4rzOJXkE0VR7h9pl6igL9laQpycCAVGNDMvaYkWJrQaydNT67jXHdpRlhT0IdncgKC8fJaBem6zarZCaJ1RU/iPg5xJyuYnUlWnfdzhdxvrvWbMVYZwtG6zexa90mBUjEgC4LZFmM79HZQpKdB8djUvFdtZG4DTsoMrGi3MKGUmtbDnt7UewqzIc7JY7ulDi5cNDZiSpnJ2pdnPBatJAQnVXEGuqR7uJEdlgwR4qKiPAOwmDtdkzW6WGzSVMcKIBMRtgiDQtiosCBSKEEVIivQ+RJIlOSRbtWBiXAQBPNq68kbcq0rm+ivB3yZ6Hib5/3gkiKlZjLnbYa4CxdMNuMsF23A5etxjhtNsZxk5Eap627cBHZlQAdXRNllLfbrOnlcNxuht223djqmqqjs565BoxsMVbMiZYxsVynp8CfvI9ynbAqci4j51o/iRwldcxuu3hJzDVdITs1oETriZH3Q+Rg8h5o3wflc9HfjXSAiBHdfZcVdsbmHMgvVl9kBRSeS6REKqUkVL/9zjMZARd/aCK4tTIqLevxvxx/+4Nnv2ma1LVt6tKoLoyHjKRhyUiR6Y8//MrPP/3OD0++5eK5Ko5XJ9JwOpYjB905WOBEfXU45QWuynCen7OX1BQD9u+3JS93L5ERG/Bw/RIfz+WkJppwqMSNnNS9xIXpkhS9nbR4PTKT9AnyW4KL/cf4+y4lNGgNQf46al1s4biQ3Q6LcPRejYXjStZsfotlOtNYt20OeqYLMLJejKmdDntdt+ITacu+Q3EkZHuSku9OZqEz8RnGhMdvITphG2HRW4hJ1Cc1cy9BYVtxdFmBh7cwHlswt1qImcUnmFt/rACIq+9yvIO/xjd8Mf6Ry3ELXEFYrLVqP790+T7FFSeoOHqOi1fvcqyhnSqRVnXc4eo3PyvQce/nXxQI+eZHuPsYHjz+gzP1bZysOc+ZmkaOlBzh1KGTnCir0czBo5yqOE5d5UlOHz6hjvVVp/iLg90KrC0X4+25kZgoE7UDHxFmrAqU7G2WERdlSJj/JoJ91xHiu5rowLUkR20hwm8ZoV7LCfXTwdFyEWZGc9ltOAcX+wV4OH+Gl9uneLsvwt1xAW72C/F0+Vz9IXl5LsPNbTk2Dl9gafsZvkFriUo0wjtEDzvP7aQVRpGcF0dhRS61pw5x9lwVBQVhBIcY4OC0jpiYII4dP0nW/gJKqsqoPnmI2rpSotM88Iu0JikrVBUgllYkqy4SN4/VhARtIj7WkLwsa4r3ORIatIG46B3kZFmpZKnwGDOCInaoODRPr8UE+C0jyHcZId7LKcuzpCjDgux4Y0I8VpEavYPKEnsqS6ypPuDGxYZ8DpVGcro2gkOFtqRHrCPWdwlhrl9Rkm5EXupGvF0XkJ/jyKWGQypOVz7o33/7E48f/Kj+vWu9cpXQ0HDS0lKIiQ2nofGMkpsVFxdz+849rl67SVJyOvsKS6mpPUH+vgKKSguoqCql8lgl1271kJAaz2qdpXz+xTyWL3mfrz6dwwdzx7Ls8ylsWfs+780dzZLP3mOtzpcs+fJTYmKiOH78KAUFGVRU7Ccs3B9HJxuWLF3Ep4s+VjFuD775lpqq4yxf+jWb1q+mrCgDNxdjbK3W4OK4HDvL/8naW4dHeUfRurTFneBWpEALtECx0qIBElwihIS4EXd3d/eEEEKCJCFAILgEdyleijsUWtpSQYq859m/MC3n3HP/uPecPs/uNzOZGWwg3/utvdaag7fzAhzN5mOiPwlXx3lYWH2Ls/ss8pbEc/jYfn64eoULl39UZZDXb55j6fIIPL3n4O1lQFS4C1HhAVSVlLCpuJhYvbmE9+tKZrsW6qr0jUETuTVkAvdG6nBpyCRODfiO431HqySsYwO+Zl8vMcN+QV3Pz9nctQ87e3/Buk7dWanVkfL2HSnr3JnlXTtR0rUjhZ21KOiiRXan1mR2aEl25zZktm9DVjst8tt3Jbd1Rwq1uqpVp8zm7Uho2JzUZm3UypMY12WtaVPPgeyTjpLB47ny5SQERh4M16lfMRk6SR0fDddRysbtQZOQuTdMFwGOu8OncXXQRNV4fWnQOM58PkaVzu3pPUStw1R0+JSC5lpkt9AisUlLtcqT2KIdSS21SBU4atGW9KZtyGreluxmbclr3o6itp0p1GpPScfOrOjUg6pOnyoIq2nfm83S/yDG415fUivdGP2GsqW/zBA29hpIbe9B1PQayLoBomQMpuKLoWz9ZgK1oyewcdR41n09lvIBw1jedwgrBwyn8stvqPpqDKWfj6Cg12CyPx2ojqU9hlDa7SsKOg0is31/kjv0I6lTf+J7DCLps69J/moMqcMnkDRqMsnf6ZCuPYts3fnkzzGm0NCSfAsHqrxC2RuWwlH/JA7bBnPcyIcfFvpy3ySYnxb680jfmwfz3Xig78pdEzfumrtzw9yZi4ucOGvtyxn7UA5Z+HPQLICTVsFcsAjk0FRTavp8w46+I9je/UtlON/VY5iK1N3abSjbug9jc5ev2NLlK2o7Daam0xfKGyN+mryu/cgdMIJK3QVsNHZmg4Uv6ywDqDTzp8LUjzUWgay19metTRBrHULZaBNI1UQjcjoOJrdRZ4oatSevUWsyG7UkuVFzMptqsbRFFyrb9VWAuVPig3t/qUYUGVEm5HMghm5V+DdwLFe+Gq88ILeHavNgpC6PxszggZQdfq2tfCESg3u6/0i1jiUrWRKNe6zvsP8UEQ2EfPqVWlcUv5SAiICBeEE0owEQSbtSUb1d+n2QktVHAcaHEKIBkP8gRPxG9RAiXTuioMj7bOv+BeI/kTJQAaKjfet/beIRufjleBV7fW/sbH7SXcBv82343dCJZ77xvNhcx4sfb/Do2i1uXrvLxcvXuXH3J27de6iSb+TKqMw/sn0l4CFBvO/e74G/qweQ9TWb/68BiLy3mFwFVKT7QxIWxed389p5ataWsG/XKqpXpbF/x2p+PLefqqoSli3PYdeedazfUExmTiBlK9IoW1HI8iVLVM+FxKHKmpKH0Tw8FhgSamOroCLOw4tEvwDCnF0Jd/dS8JEcHEZ6eBTpIREk+gWRFxVDfnQsST5+OOvr42tkhPu8OSyeOQPradOxnTULZ6OFRLp5UJqRyar8IioKi6ksWqamekk5VYXLWZ1dTHpQpGrMltK8cFspyquPdZU+CtVFYWGnEpbkvqQraXwNstoUZeui4l7jFrsTYmZDfmgEr65d497+vRzIz2FLdAQVbi6sdnFgfYAvVeGBFPl7E2lnRaidjYIQWTvLDA2jPD2DzOAw3BYuUq3pAhJSHigJVwIdYj7/d0zt6ztATGwQCHE0NMfZyBIPE3s1Uj7ob+OGq4klFem51JWUU+jiyVJ7FyqdvNgaGEatbxDrA4KpCQxhc1AIW4NDqfbyZKWjIxUuzpTZ21NoYc4yVzeKvf0piYxlRU4uG1ZV4efsjr2ROZ7G9kppELVDVCEZzfqVQIXAQv3vmUCGi2pC15yIa/wSAiWa18jrZWVLRn6fReEQCJH7mpUuFeVr5UiYpYMCkAhLZ8ItnIiyrgcOAcIQc0m/qlccRBERYBClRdagFJxZi0dDVqmciVzsox4XRUS+LmqIZuS+jKge8pgoHnJfFJQPH5O+mSAbVxWtm+gepKJ1BawEPGREBRFfigbENMdwBw+1/vcfgHhSs7LyXwCR9SrNupQAiPivZDSQIfCh/u6//e8x+Zo898MR6JARtUPAQ+J3BTykVV2iecVvIvG+f/z5Uq193rx6jsvndlG3LYeNVSFsrApmd20Um6pDqV0TwvpqfypWerBypTvS7ZGTbUJkmC5Z6SYU5NhSlGNLVrIZUs6dm27GkjwLivMtyEiZS0L0dGKjpxERqkNywnzS0xYSEqlLePwc0rMtCQiehXfgbPSMhjDXaCjm9pOwdp+Ce8h8vCMMCIo3pXBFCJt2FrJ193Jqt+ezbJUXeSU2FJTakZFvRXaBNUuWuZKYugi/wBmkZtiQkGxOUOgc/INmqr6RyAQDYlMWEJOiT3KuMREJRhSvTODm/R/56dkvbNu3l+VrK7lw8zZPnsP2g5eo2LJPFWs/+PO5Wr96/DfIPPodfvr9LTfuPOXI4QvUbTvItrU72b9lP3s21Csdx7bXg8eJuqMcrzvO0V1HObrjiJoGLu7aai8sIdmSiOiFqs3Rz2cm4WF6xEUvJDl+IcV59vWyVLkbFcsciPKfQFbcDEpyzYkIma0q5tNTzUiM0ycoYBz+nsNJjppEWvQkUsMnkhGrS2bcHCKDdMjJsiI9wxafwHnYOk5ksdN3LHaaQGi0FZUbijh3/RQ3Ht9iw+5aAqMDKCrNIjUjnOUr08jKCSE43JbVVbkcOLabyuqV7D+4heKSBDIEnsqDWL4qgV11FZw4tY1lJVHERpuo5vblpZZUV9pTlLeApNiZLC9yY31VBKUlzqSmGSpZLSBwIt5eY4mOmqU+IJIWsKHai7UVbmxY60F1hTMrSm2oXOnA1lo/1lY6sXKFFeWli1hevJCa1dasW2HG9jVOVC2xZsfaQIozF1G53IufHxzm5pXDXDi7lxd//azq2kUifHj/Abdu3OTK5R+5eeMau3dvVpC1dVsNFy6e4ejxY2Rm5bG0pIy162o4duKw+nVLytbhU4e598tjTlz4npT8ROxdF2ForI3e/LHMnD6CAb0bM12nC15uE9Ae343pkwdhpDeBqROGM3zYZ0wcN4JvRw9FZ/J4jI3nMneuLiOGD8HZyYED+/diZmpCgI8vdlaWzJs5jWAfJxztZrFowSgSY0wJkejfeSPYsm4JK0tTsDTXxWTRd3j46BMa5UxKRjgFJVnkF+eRkpaKk4sjpWU5LCtNY1lpBpcvn1ES658v4Oqdx2zZtJWKvCTWhfqxZZE1+Z36c/DzUUi79J1RU5SxdX+fr9jffziHB45UqzTqBL7z56p0rq7XENVfsF6rlzKkV2p1Z0XbLpS378rKzj3Jb61FXusOFHfqTl6HruS270J2x67KB5LdpjM5LTqypG1P0j5pS0pDLRIatSOxZSdimrcntmlbEpq2I69lJ1Zq9WJr10Ec7TOKi6J4DJrA3aGTuTdsCveGaHN/6GQFJgInYiZWaUZffMuJ/qPUmtnWLp9T076PUmsKWrZTaktio+YkNG5ObNPmxDRpRmqb9iS3bKsgSNawcpq0paBJO4qbtWdZ0/aUtejEmtbdVSeJpG9JJPAerb7UafVjZ/t+yI8h4CE+j13fTWSH9hTWjx7DumEjWfP5V1T2+YINfYdQ3XMw63sPY22vYdQO/JaaQWOpGTqBysFjye8xmIyuA8nq8SXZfYeT1X8kGQNGkTn4W4q+mUqxzlyWyK60mwuVwcHUJiWwu6iAo5WrObt9M1cOH+L6udPc/vEH7t++wePHj/jjrz95/s8rtdsrJ3W8UOdz9aatV/Dq1+c8OXuNHyq3cCa+iAsu0Vxb5M99PTeezHHk0Qwr7s204O58c27Mt+LKvMVcMfHkextvjiz2pc7eizobL45Y+XF8gSvbR8xl84BJrO8+hOougxBlZ0X3gRR06EuOVj8FTWmtPyOv7Wfkt+tHSY8hVI/SoXS0DiumGbFmoRNVizyoNvVlnXkg660CqTT3pczMndW2vpTb+rLJMZQt+otZ1u9bMpt0J/ej9uQ1bKfWsFI+bknKR61J+6g1GR+1I7thB3KbdCazeXsymmmR3bwDS1p3ZWWHT6l576nY33sYpweM4YfBE5AVwGuDJ6pQhptfTVSfJ/GGiBpyQRLZ+o9URnaBEDG3/wshAjS9h6jIXEkDk9QqpRaqVLDBCnpkLUtAQSDkQwDRRPVKFK/GiC6QIfO/AoiAs0Rei+Fe8xx5jYCI+EtEDZFELlkFO9x7GMf7juBU/9GI3+vKEOk/mcGT7/R4pWvK8zlWPLFw4e+MJ4GJDwAAIABJREFUpfx97DQ/X73LnUu3eHj7Cffu/8SzFy94+UYaQOrVjnf1ybvqvjKivoMzZy+xdl0tv/z8+/8/BUTz5u9FEbmrUVfUic3bl/z17BeuXznPD2cOc+f6cbasK2Tb+izOHKtm1aokCpfGsHFTCbn5UWRkhrN1W5WK481OS1ZX672MzXBfoEeIjTlBlhb4mdY3oUsbdWpgMIF2i3Ezt1IKSHpYDPlxKeTHJyklRNSNjNBwYj29lSnd18gYlxkzcZw5E7tpM1SxoeM8fSJd3SlLy2B1Th7L0zJYlpJBXnS8Mq1LiWGwrZNqVvddaIafkRmBplYEmVkTammnbvstssR7oRmyKuZhaILngkUEmFmr1Ss5uZa+CU+9hQQYmxNuYc3DQwc5XbGa78tL2ZkQy7bgAHaHBLE3IozdkRHUxoSxMiyQOEc7fExN8DIzJdDOnjAnZ2I8PJWXRdbKpJ/CxdBMrWFJkpKnka3qk/gQQEQZUcWGxnY46lvgZeqI20I7PEwdlBHdzcIeO2MzKvMK2JBfQJGXN5sjYxV8bPEJoMbNi3J7Z9Z5eFPj4kyVrTXl1uYULFzAjvBgzhcWcCAlk2UefqQ7eVIYEafW2ZbmFGItPz9NBLC+BdF2rkjTuBxlBMxEpRD4EEVD4EGOAg8yopJo7sttUTMUULx/naxuaaBE4EPzGnmO5nnymggrR8ItHVTUbrSdO1G2bip6V9ay5KRf1r2U+mDpogBETOgCIx+OMqZ/oMhoVq4ENARKNDAi8FEPL/Xmdc3j6nm2noTaiQfEj1jngHpFw8lXAYnAioysdsn71Sdf1ad8CYSJahLnIgqIL6EuXlQUl6orCaKACHxoFI7/CUDe/IMqm373GlEl/wWSD8BDs2olFw40iocY2SVBS6DjL4n4/UfmfZHhi7fcefhEbZncvXOLqz+c5tqlOjZUxio/8Fo5D6zyYeMaWbtypWqFDyvLXCldak925kKS4ucRGTadlISFlC/zoKTIlZUlHiwrdFR9dynx8xR4JCXMJivDiNQkfdJTDNUF+fS0BSQmzCM5SY/cbEvCI+cRFGKAneMUFlp+h72nDi5B03Hyn0B06kLl9Vi9Jklt0Wzbsoy0HFtiUuaTlreInCV2pGaaE5doQmjEfAJD5lJZHUlapj0BwXPw9NElKHIOYbF6xKeZEJ1oTGisKRFxTqxcs5yTZ4+zsW4V2cviySvL48yVq1y9/5Sdh85y8e4Dnrx8zePnb7j76z/89Dvc/6UePq7fe8qP1+5zcP8pDuw8zJGdRzi8/YBSPk7tPsrJXUc4vusYx3Ye5eiu4xzZeUyN3G6QkLCArCxLUlJMSE42Jix0Nv5+OqowMDpyPtHhc8lMNVPG8lXlHlSucCU9SZ+U+LlqnSkmaj7S7BgYqIunx7f4+Y4lPHg8oYHfEuY3Gm/nL0mKmEpuiqFSUFJijcjOsCM8dAEurpPVa3NyXVlZkauulN9//IYzl35m76mLVG/dzv5TR5RJ/fuz19m9+wi767aze88GlpWls6Q4ifVrlrGiJIuUJF/21a1RpYCryosoyItUa0LBQTNUAUxFmRtba4IoL7YjO1Wf2PCpxIRps2aVNTVrFqv9PHksKlSHyGBdEmLnqA9LWakNq1baUl5mQUGBHkX5BqQmTic3U4/KlfZUrrBkbYWtMqsnR40jO2U8W9dZsX39YqqWmVGQOZuaKg821ySwfXMB+/dUq6tn8l3z2JGjrF1XzI4dZaxbW8jBAxuoXJNL+cpUqtbl88OVY6xcXcbWbTvYsXM3eQX5rFqzgut3rnLlxnWOnz6rrgZKhNz+Y/uZPW8qCxdNw9JiBiOH92TE0A4sNByMmckwpk3tz9wZo5iuM5JxY75iQ80ajh09zPqqGoL9gpg08Tu++KI3/fr3ZtjXg+ndtyMDv+zOl1/1YsKEkUwYO5rRI4agO2U406Z+zaihvZg9bSSLFo7BUG8403S+ZOGCCRiZfIex6QTsnOezyHIWLt5WOLotZnVVLXV7v+fKlQdcvXqfq1fucPHcj+ofnDvXb/Powe/cfvAzNbu3sGX3Zu5evsb1jTvJGDeVoj6D2Td0HGeHTlSlg2LiPdxzkEoR2tv3K3b3HULdZ0PVFWUx2coJlaxjScHa6rY9WNG2N0tbf0pOUzGe9yGpUTfSWvYmvU1v4ltpkdCyDfEtWisfiMSsJrXqTFyrTkS16kRI6w74NmuDX8u2+LVoQ2CTFoQ0bklM01YkNmpFYcuurGrXRyVPbew2kE3dv6Cu/3D2DBjO3s9HUNvjczZ++gVl7bqrJK7sZu1Jb9qe1KbtifukDdGNWhDxcVPCP2lKZKPmRDVuRsTHjYlp1Iykxi3JatqGvKZtKWrahtJmsmrVmep23Vmr1Y2aDj3Y0LEnGzv0VC3tmzv0prZDX6TxWuJUq7r0p7zrZ9QMHsPm4RPYMGw8Jd0GkdqkC/nt+qqT7pxOX5DXYygZvYaSO2gMhWOmUqKjxzKDRVTYubAhKFwVdR0sLeXs5k38eOggt8+f4dHd6/z+8wPeSiTp65fwTkx/H45kpWrOFD84vt+AeSt+Xnn6+6vXatf3PYtI2uoLXivV7O6Nq3y/fRf7c4vZF5rCUcdQzpsHctskiJ8WBvJ0oTe/GLtz19SZa+ZOnDdz5oSJC6fN/Tm00JdT1iFsnW9P5tAxRPTqg29bLUK1OpHRvR/5A4aTM3w8xRNmkD9sLJn9vqbkq28pGTqOlL5fs3KKIatnWrLB1JsN5gGsNatXQcqNvSg396TS2od1tt6s0bdh2ShdskQFatKZgsYy7dUaXU4TLTKbtCO9YTsFtqkN25LWRKte4WrWluTG7UhvrKUms2E79ZqiJh1Y3eZTtTp3ctB3XBgykavDpyDt4ze+0laeJAFeCUYQ34h4Qk71+5oTfYdytM9XHOktJ/tDVA+JdHbISC+JBkIERKQrpa53vRoikKBRQjSmdAEIGVE1ZGStrx4w6uN6NSBS0bEXMpXSu/O+9FOep9YAO3+mkrOkR0R+DFFgJJZY1BCJ0z77+XeqVPTWcF1ufDuVh1Pn8VzfnJ8MbXjoGcnLiq08O3uZn27c48mtR7z783V9EaEYQeRz9H7tSgBBAwnnzl9WSvF/JvT/jytYms/sewCRFQ1J35GTGTnZ+fvvP7l6+TxXL5/l8rnD7Nu+imU5ASwv8GT3lhTWVCdx4Eg1+w6sJSs7mtrNqykpzWJlVR5ZGZG4mdaXEHobm+BvZk6ss5zs2SAdHwEW1sR4eBFga69AJc7bnwT/UAUgK3LyyYyMIdLNi+SAENUD4mpghKe+IYun6rB4+kwcZszCVd9ANasHWNuSFRJGbnikMoqH2DvgbWaBn5ml6haR5KokFzcirOwJM7ch0sqeWDsnEp3cibV3JtLWgTArO6WK+JtaKRARAAmxEm+DHf4mFvgYLcLTYAEbs7I5tmoFZX6+VPr5ssHXlz3hoRyPi2VPeDhbgoKoCPCj2MeHEHNT7OfMwXLOHJwXmuBoZKQUG/G8iMclSIzWtpKiJD6DejO0nPxKw7sCDxNbpYBIY7qzoRWuRjZYzzLGWd+qfows8bNxxM3ElMPVa7mxYwe7U1Opi4hm3WJnys0sWGVpTYm5BUULjVm6wICcGboU6M+hwHAuJRYmlFiZk6qvR6KhEdlObqyMS2ZDyQpSwuNws3XB094NbytX1eguEBGz2EVNlJ3Tv0AhsPAhXEhnSpyDB/GOnupxgRW5LUcpDRRw0dyXx2IXuyuwkcfltryfPE8DOXJbRgMzAjwCL6K2aDwpAiACIpKQJV4RGVEj5CjPkRUxWQcTSBCYkN/n/3XkcRlRPdTK2PvnaoBCVrrC7L2JcPAlfLGPSgYTEJGRFS8ZSdWS19cnX9X7XmQNSwBEfCMCIWGu3izNyuPtS/FqSNSupFzV/72TFSqBELWC9X4VS7wb9fOfUqK6Pd6rHZqyQU0BoZQa/gsc/7z9tyH9zzfw8OnfHPn+HNdv3efkibPs3bWbs6f3qG64NRW+LF9qSWmROUXZpmQmL2LVMk9Ki+wpzrckJ8uIpIS5pCYZEhelx9JCJwUgORk2FOUtJjtDLszPJSZqOgIgudkm6nxU1rASYmXTRp/CHDOWLrGmeIkN8fHzCYuaS1TCQgIi9TCxH4G5yxicArUJijMgNs1KlYKfOLaR8rI4UrItyVxiQVGZI0XLnVWqlqxeJSSaERO7iPCIhfj6zcHdSxdvv5k4eUzEP3Q2kYkLiEm2Im9JKFXrcolOciSn2J+kXGelhqzbVMPmHXVUbKyisnYNB04e48rth9x++BcPf37H/Sf/8Ojpaw6euMips1e4desR35+8yMEdB9R6Vd2GnZzYeVjBhxxlHevwtkMc3HaYQ9sFUI5zdOdJGqQmzCMpdjbJcXPJTDFUJBcdMZvCPBvSkkyIiphHSbELS4qcKC/zYuVqP1WSFxEzX7WeB/pNIiZ0OiGBU/D1GoePz0TCwmao/TZ312/x9Z6Is91wgn2nEhs6h8jAGcSHz2NZvgOZyUbEJeiSu8SCzHxn6g6sVWbya3f/UGYXkXhuP4QjJ38iZ0k5dfsOc/fOM3ZtP0hCYiB5OcHUVORSW5HD0oJg4iIlnSBGjafnbJKTzCkrcyMn05yyEnfExxIfMYviPFMykmdSkmdISbYhUT6jiQ8ZS1b8VNJiJxIbMob4iLFkJs4gJ82AuPBp5KQbER02hez0eSQnTCUpfiJJsZNIT5pBboo+5YW2RAVMJitpFqtLbEiMmE56rB6VZS5kJ5tx5ngVVy/so6a6lBtXfuCnh884cfR7qtYUkpsbyqWLBzh+dLvqXylcEseR41v57dl9Ll++xLmzl/j+zAX27N1P1fpKsgtyyC0sprp6E7WbtiFXAmVFef4sPcaMHsRiq/lMHj+QadqD0Zv1NTOmDEZ7wld8/VUfxk8Yhq2tqTJKvn4Fd+88JCQkiIGD+jJVZzzpmSl4entgYmmAnbMZiSmR7NqzjSNHjlBRUUF52VK8vJwoyMkmKiwUp8XmKnY4OSmBpUuKSUyKZUlxHidOH6J4WQ6r1xfx8t3vaoP6pRQJvYKff/2buj37iEtK5sylS9x5/DPXHz1m7baNRKYFEZ8dysXrZ/jn9d9sXL2c2vR00nX1KR01g7KeI1nRrh/L2nWmtG0HyrS6UNPzc8rbdFVXYtd17s3G7v2o6dqXqvY9WN6mE2XturGsfTdKOvVUV53zO/QgpWVHklp2IK5VGxLbtSemjRYRrdsS0qotYW3bE9BaC98WbfBq3hqflm1xadgU9yYtcG7aDI9WrXFt2QqPFq3wbNQCr4+b4dewOREt2xPStJXqiYht1Y7oZq2JbNJSTVjjliqmNbhJa2T8GrcisHFrQj5pRdgnrQlr2Irwj1sS31yL5BYdiPukhbpKntmktQKQwhbtWNKiHUtbtWN5u44s7yCJXh1Z2qkzRR06UtiuIwWtOyovS0GLThQ060xe065kN+lGRovexLXsRXCbPhROms0WVz+q3f3YnJDMjuVL2bdpHReOHeDOj+f46d4Nnj/7mRfPn6m0H03UqSSKqLO89ydmcg6ozgPfnwTKiZqsxWgy2aX8SX0Dof4dNKkl9Q3W9VlD8v83qtP6H7Vb//bNS969faU6FF7wlr94w1/S98Nbfn/5D788esrNIxc4tWILu+OWssMtgX2WPpwy9eCiiRuXjVy5NM+Z72e5cVjPnx0m4VQujmZjXD6Xd+7h3qEDlLq5Yte1t/q9KOjzDZXfzqRmij7rJs+m7OvxZPceRE6vL8n/bDjLhk6mcvJC1s93pHiGFSXzHKg291MwUmvmx5pZtmR+Pob49n2JatiBuI/akN6wPXlNOpIn6kbjNkhimUzGJy1J/7gF6R+3IuOT1srPk96ojTKty2vSGrUjo0l70pp1IEUStT5uQWyDxhS17Mi6rv05PGgMF7+ezNWh2ioZ7tYXE7jx+XhuDBmvzOnKmP7ZMFVieeTT+pZ0ierVFBUe6P2VAhENhEiBp4xmJUsA4UMQ+dATogERUTY0PSHSGSJeKw2AfAghAiKiiAiEyGhKDQVEJBhA1sE0ICJRxGcHjebc0HFcHjWZu5Pm8MtME/6eb80TUzcexmfx+sBJXt1+yCspg3pfRPjPm1dy/ZN/eK2ScDTcIB4QWcESE/pb1RfyfwYgmvcVwPnnn3+4dfsal86f5NH9a9y6cpyDu8tVimR5gTOrlvpQVh7D4WOb2LJ1JctKs9iyrYr4JH9ylgSRmemLr60J/ub15mnHOYZE2DuS6R9Ahn8QkQ7OaMznATYOhDq4KuAId/GgKD6Z0tRMytMzSfDxw81kEU7zDVSalr3O9H8BRIztEuUroBHn6kGUmNkdJSpVTi4tCbe2JdnNg/zAQAoCgom0siXc1JoISzuibRyIW+yioCTU0pYQCxuCzKzUUYDDT9QO68UEm9vgY2SKqCdeJiZszM1nQ1KyKvILnDSF6KkzWOvqxnp3D9Z6erLKw4NiFxfSFzvgt8AYh9l6LJo2AxPdmdjMnYeZ7nRcFhgrc723iaXynciqjkS9uhmY4WlkiddCG5V2JdG74g8R74EcXYwtkEQsNyMrvI1scJq7ENc5CwgytqQyIo50M0vyjU0p0jOkaOYccnR0SJ2sTdrs6STNmEaCtjYZM2aRM2822XpzSJg+kUjt74ifOZkCc1NKPN2ojI1XAQFTRo9n8tgpmOhZYG3iiJ2BLbKCJFAgowEOUUBkNNAgzeTytUgbZ+Kd3BFQibR1JMLGQcGFfE1UlCQXHwUpcltgRcBD8zUBEY0CIu8j8CFHUUsEPiQUQBUQ2ji9V1D+M8gLlGgAJNTCEVFM4h291aqWwIfE7wZbualSwlAbj39XtCSSV3wj8nUZuR1uV19eqLkv6keIUkG8iXIKINo5kAgHP8IX+6r7AiZ+5prOEV/lb1EJXvYu/0Y6i38m3MWLnIQUXv75Qq1LyZrUi7diFq//viJKhmadSo7y/UUDGR8epaCwXuUQpeO9wvEBcPz+CtU399vL+uPT56959vIdtx494djJs0hgzpnTZ9m6uZI9O0upqvCnqMCM5cXWFOWak5ViQn6mFdlpC9RjaSnziY2eQXaWKXIxPiXRlPwcR5ITzIiPMUJSskJDdAgMmEhkhC7J4r2In6s2bJLiZctollJEcnNMyc4yUXG40YkzyVxiSnD8dPStv2C+xWDsvacREidRu4ls25XPyopQlpV7qjWqlDwTMgvNWVLmQkKKMb4B04mKNiIwaB4OjpOwXzwBFzcdFcPr6T+d4Eh9gqLmExxpSFaeN8mpdgRH66quvow8e7Lzglm3vooTJ05QtX4J1RuWsmffLk6eOse+/UdUMuG9u4/YtXsfx09d4OLl2xw8cIJDe45xaGf9upV4P+qqt3F4yz6ObN2v4EMAROBDzbZjHNp2jAbiz5BiFDHL5KUvIjVen7AAHZLjjUiKM0LSq9LTLMnOtScpxYyCEg/iUszxCZmNi/tE/DzGqpP6qJBpODt+g4/3ZLy8dVnsNA47+7F4+8zA1WkCi21GERc2Vz03MXwGiWE6JEXqEB4xnvjEaSSm65O7xJ3S8iwqqlayomoVtdt2sldivc7fYNnqYiJivCkrzyUjLZDIqIUUFThQXR7AqiWulBabkpykS1aOIflFVkREzyAqdg4JiXPJyzWjIM+OhBgDQgMmERY4ibhIXZXLHBs4jji/b4n3H0NKyHhy4nTJiJpMWvRUksInkZ04i4K0+axcZsWqUmuK8oxIjp9G6TJzlhYZkZ81R8FKTsZ8MpLnExczXTVclhd7sWVdIsU59qws9ubKhU08+/kCRw/UcO7MAX7//SHr1lawbm2lav6Vq3mnT37P7Zt32FhTS3XVWs6duYhcyXv44GclD8pfwl9//42bt28pRaS0tJQlS7M4ffogdTu3YGY8jwnj+mNkMJKJY7tgMO9LZk/vy5wZAxj/XXcWGoxGe3Jv9PVHKxVpdUUppubz+GJQD6bNGsfhY3vV6aAoK9XrN/Hgp6ecOX9FxWDKh+/+g0csK12CpZUxFy+e4OSJw6RnZnDt+h2ePn3Bixdw/Pg5Ll26oS5+S5xmZm4MJWWZPJFVsZNn2HvgKH+/esOvf/7GuR/OU1RaSvWGzWzdsYdNWzaTkh5GWkYwz58/YcuWaiLC3Pn1p6tcPr6PXSvK2J5fwFKfAGoSEomap0/qrHkEDx1NhZktqxZYEDloBP49BhDQpTeJ/YYQ070v/i3aEdhaC+9GTfFu+ImakBbN8G/YUPU3+H/UHO8GjXFv0AifZq1wb9QM10+aqKNLg8Z4NGyO80dN8WjSFq+WHbBv2Aq7Jm0w/6gxjo2a4tasBS4Nm2DXoAEejZtj36ABzg0a4tDgIzw/aYpTg4/wadQUz48b4du4mSqx827YhOAmLQlv3IaIT1oR10SLuMbtCG/Q9P1V8bakfdSS7IZtKWzSgaWtu7G0rZjlO5PTqhMZrTqS3EJLrYZFN2tLWPN2qhDPs0lL3Bq1xrVpW1yad8S5dVeMPm6DsVYPpml1w9vQiBvnz/Kaf3ilOZtTTWv10oRcRdKcdL16/Q/1V5/E0IeaN3IUFnk/Cn7fv0BzWx3fX6H+99K0umQtOzMfqiSv5axOIoz+U0vk4nb9T6X+Krcs/MtJp9DO+71/ufnr85c8vP+YGwe/58zKLexOL2ZHbC574go5kVPJ5Yq9/HLiLg9/fMy9e7+pTa+/34P6wxM/EGtoh0Wb/oQ27UWh1iBW9/+WqoFjWPbpYGWQL+k5iPL+o6gYPZ3ysXPJGzOLynm2bF7oysoJRuT3m0B8834kNOmk1vVE1cpu2pGMxm0/AIxWSsHKlRW6pm3IbdiK7I9bkiN/rg1akNWgJbmNBVTaK4UktXE7BSDpLTuR3Kq9UknCGzRUIQRlHXqypddgDvYfyffStfHlRK4PnaK6NqQ5XRPTKytZqmek95D61nRpT+85WJUGyiqWeDIEADTzvwKIgpAuA/5dydKAiKTMiRIiPSEymuJCgY3/NwiRr0kvjwZEZLVL3k/UFgERUWIOfvaVUjKlLb7+1zSZ2yOn8mjKXJ7pmfPXQkd+cQvnt6rNUvak8Pdvha2v1WdYIFbgQFawXrx8w4GDx/6vr2Cp9S5xf/zzknPnT3Hlh9Pcvnme65cPUbe5gPXloep7UMUyP1avTufAoa0UFiWQnRNDYXEy8Um+xCbbkZzsiJeVEQHmVrjMX6BO6AMtrMnw86coMoZ0v0Bi3b1IDwwhLSCYeE8fYtw8VfKVRO4ujU8iOywUT9NFyoTuNG8+zvP1lArhY2RMkJkFQVa2SJRvqO1iMgOCKZCOi6hYCsLCiXMUA7EZIebmpLq7UxQUqtanBEBEAREAibFzIszCVqkf4db2ai0rTFQPcxsCFlmqk2YNgHgvWISsk+1dvppfDh5nS3QSMbpzSZttSOpcPUpt7Vnr68dqb1+WurqSabsYf31DnGfOw2raTCxnzGbRVF1mjBiF1czZKs0r1NZBxQ5LMpevqTU+JjZqBEDcDS1xMbTAdYGlGlnV8lhkqVQTPws5Aa+PofU1tMZt9gLS7dwJm2mA94hxhI8aR6a2LpnaU0nRnkSs9rekzJxKrr4BhUbGFFuYkm44nzQjPbLNTci3taTIyYlUO3uCFlkx/ZvxjBo8EgM9C/TmmTNVWx/7Rc4ESPfF/2a1SpQRAQONf0OAQQBC4EKzpiX3BSJkNEqHgIw8R6OGyHM0QKNRPDTQIT+u3JajZt1LYEO8JpoeELmviQkWJUTua4CkPoXKR4GFBkAELMQfIj4RgRHNCHxoYESe++/zbT2V+hHp6K/gI8YlCLkdZu+jQEQDIJL0JYlXmv6SUBt7pRpF29evp4U6uJMcHs3vP/+mLmRJLK6oFlKloJrQX77l75dvUaWErzSQ8UZBhoCGZv54JQXV7/jt5dv38z8Dx68vQDNSai0/xjMpPvzzJRfO/8jJk6c5e+o4O7av5vD+leypy6Cs1JXyUmdWLHdhRYkL2anG6vwxL8uQ4iIL0lMNyMwwoTDfnsI8Z6LCFxDkP4eURHMS4hYQHTmHyIgZREfNIC3VgIz0BWSm1a9iRUZMUytYSYnzycwwIj3DgITU2aTmzCM0bipeoZOxcvoOZ785hERbkZrrxso1oSwpd6BwmRWpeUYkZi4gNWsh5RVeLFnqTFSMIQnxi4iKMMLLYzouTpPx9plFcIgBbp46avxD56rz+Oh4Q8KiZxObPJfohHkkJtsTH+9O+YocKquKkYvh+w9s4M6dK9Tt3saWrZWcPr2fI0f2sGnTJu4/fqrqLw4ePM3e3UfZs7mOg1v3Ib6P/TW7OLJlL0e31kOIgMjBLQfezyEObjlEg/BQMaCLUduCyPC5hAbOIMBnKnHRCwgLnkNC7ELKlnmRlWlFWqoZUTH6BIfOwjdQl5Cw2fh6a7PYZjgBfjo42o/BYfEYHB3GYmM5GmODwViZfo27/Xe42I4ixGsSeenGJEbNJND3GxJjZhATpatoMDtjEaVLPCkviSTAy4SAAAOysz3Zvms5VdV5lJTEsGlTBivK3ImN0CElfjYFGXqsWWFJXvp0ypYuojDfVDWJR8fqExE3jbDYCUQmfEdcgg6lpW4sLfQmNcGS2Eg9Av3H4+n6JXGhYwn1+pqEwPGEe4xRE+8/mYTAieqxmOBvKMicSULMdxQXG1CyzIzoWB3CY2YQHTNTAYfkO+fm6JOZMZvA4DEsdhxIQb4VNWv9SEjQprzUjHUVAXx/rBL+ecTDe1c58/0Jtm3bwqmTx9m1czsbaqpZW13FoQOH+enBLzx98oxjh0/x+PHPvHz5kps3r/P48WMOHjzIqlUVhIeHkpWdirO7Fbozv2X0mEEYGE5m9pwhGBkMx8J0DMaGQ9Cb0xNLs4EKAEP8Z6s/XwebMXh9dZpcAAAgAElEQVS7z0B7fG++HtqNyZNGsGlTNa9ePufevXucP/cDly/f4fjxSyxbtprtO+rIzs1iy/YaqteVk5oeqSAhIzuKjdvWkZqdSVXNOq7eusuOun1s3LyL69cfsmPnHnbvq+Xoyd1UrFlBSmo65avWqlKxx78847ff/+LX33/m9q0b3PrxNusraqjduJa9+3Zy6sRJDu3bT35aPBvWLufyjTPU7K3l/C93qD15lK3HjrF53z6yl+eQWZzC6UvHVCrYrl2byE9PYVVREbWlZZzbvovNBUX4GRhSm5rC7txsNsZH4j9rKi5jRuI1cgSZs+YSNXY83l8OwaZHN/yGfoXHoP74Dh2Ex5BBREwYR+y0qaTNm4/vt2NJnreASldf0uYZ4vRZd8y0GmHdtRXOfbpg36ujeix2wmgivxuubrv164l9z3Y49dBicbeWuPduj0uPFjh1boazVmM8tJrj3q4ZQV3a4dOqGb7NmxOp1V4pKqHN2hLSqB3hLTsR0aYnfq264Nq0Aw5N2mPdpD3GLTqyoFUX9Np2YU7bzui068iUdh2Y3KEzUzt1ZUqHbuh06cXkzp8yuVtfhrXpxKwhIyhPyeLXG/d481LO8EGy1+XEXtaf/nr7RlltNef870WPekjQnO2933mRnHaNMVjDCsIJgjHCJfWVbh+sYAmdyCiSkWfU/ycCy/8EGhroEM/vO5Boxl9+f8Yfz+X08z2vfAA+8vN+LsWj794o2Ljz5AG//vUH5y5f4v7jXxCp/flblAz//MVrbly/yg+795KkMx/Xtr1wadSesFbdyWzfh9y2n1LSqR/l3QcpA/6S3kPJ7f0VxQNGq2Nci27ENu5ARouuap1KoptTGrUmuWErkhu2qVczGrdV8JjdqDV5jdooU7oASNb7kaje9AYtSWkgykibenBp3Ja0Ju+nuZbqppH3TPqoBYkNmpPaoAUZH7eguFkH1nUfwKGB33BywEhV0CkAIj0i5wbKSpYENYzkSK9hKg1LErHEg/HhaABE1qLELC5AoIktFqVC4wnZ3K0+IUsDIDWd+/0LIaqw8H1KVqWsYX2wjqWBEo0/RCBE0yGigRDxn+zo0R9RZ6TTRBLCzg78jh+l+2T4ZO5+M40nOgv4zdCOJ7be/FO0Eu7cgTeihLyuLwZ879EQSPjzr5ds37FHAciTx7+qD4mmH6CeZj8k2/efu/efJc3n8F/61nwuxfSuugLExPo3129e4Ma17zl0YBM7Ni+noiSazRVxrCh0oTTfg6VLo1m/cRlJKT4kp/qzvDyX9KxIAsPMSUv1xMVYH+c5enga6hFuZaE8IEGWVkRIt4eTq1rFEvUi0NIWN0NjpXIIUEQudiDKQRQBfTyNROEwxlVfD99FJkrZCLSyIsLBQZnZg+0W429lQ1pAkIKPktgEiqOiyQsJJd3Lh2h7BzK8vCgKCVMAEmJqRai5LeGW9sRI0Z21g1I6BDzEFyIj0CEqiNwWEBEFxGWuAXHOHvDoF44WLme9XziHYlI4kZDOgag4toWEsD7Qn9U+nhQutifR2BgPbW2cJmrjOXs2oWaWLJo8mfGfD8RUZxqyNhZm50iAhY3qvBDzuxTwSTeIRPN6LLBQSoeY02XcjCSC11Q9P8jGGR9zJ1wW2hLuGoyLiQOG42aS7x9D6FwTIqbMIVV3LqlTp5ExbTpJUyeSO38O5WaLyJ6vR6G1Bdk2VqRY25Jg40Sykzfp3pEEWHkzddR0Rn09mcnaBkyYNI/x42ajPX4WC2eZ4G3hoLo6NI3mqmxQkq+kn8PSUZnTBUY0fg6BBRm5L4//Bw5O6rma1StRQAREBD4EPOT5AjQCZhLDKyEB9eEA9YWDAhkyAhfy42oARBnf30cDy9ckAleTaJXgIp4NfwUWGmO65ijqh8CHQIeY1aX1XdapNEAiSojclxWsaGdRPgIUiES5BBLtGkSEkx+hi70Jd/DC17z+5yrKh3TayJ+vpL/Jip8obbLiJ4pftH8wj+7d5+Wrtzx7/kqBhMDEs5cgPlEZuS2jUTJ+fwEy/yoaL+DpC/jl+f9+nsrjf7/j6Z/w259v+OXpM54+/Y0H937i8qUfefLoLufP7mf/vnL27SmkdkMSZcv8WFXmy4pST0qW2JKduYCcDH2WLzUnJ8uQzHQDkpMMiIvRpyDfmZJib2UxiAgTEDAmNXURycmGhEfoEhszk4T4OWotS9SPyKhpJKfoERk5FQ+PEep8OCFuNiHB2io1Njh0JgFBMwkIm0NQxDwVqZuWvYj8YlNyCo1JyTUgJWuBmuQ0I+LjDYmLNVLqS0SoATmZDoQFGeDtOUONp9c0vLyn4+E3Tb1nbKoJEQnGKhxo05ZS8gviyM2LITXDm5UVyWzdXs6a6iJKy1LIK4iioiqHHy4fZufODUoh+fn351y9+YTTp69wYM8p9mzeqwDjQG0de9ftUAAiECJzaFOd6v+QDhDVA7JhFw0Cg/UJCVtAVIwpkVEmam8sMd6cpHhTwoLnqV9I6VIPFTGWk2GpaE7WqiRqV3wjYRHzMbUYQUDgXDzddXBaPBZvF22crEbhZDYcf8ex+NiMxtFsEEEe48hMMSA1RR8vvzFERtWDRHaSvuoWWVW8mIK0RaTHzSY2ahwbqn3YXL2EyABH/LwmsyTPlPWr/Viz1I8Qt5nkxFhSUeRIYdoCMhL1yM+2Yef2bNLSXAiPWaQifuNS5uDhO5Kg0ClkZJiSnmpKSpIxIUHTCZFeEq/xxIdOIzZIm1DPkUT6jSLKZzgx/sOJ9P6azARdEiK0yUyeq2h3yTJrkjL08IucgLu8b9C3JMXpkJY+k4CAbwgMmUxikjnVFcns2VFMWMhMlY4gjbmPbp7m+W+PeffPa+7dvY0YzUWqj4h2wN5xFlVrs9ixcw21tZXsqdtBUmIsoeFeBAS5YmG1gITEGFavlq8d4Pz5szz86RG79h1h45Y92Lu4MHzk1wz+cgD9+nRj/KjhGMyYyNzpX2BhOAyrBd8wT3sAFvNH426li/7UgQzu1YzZOmO5e/06f/76F1cvXef6tSts27qZ06fPsHTpMlauLGfDxiocnAxJSPLl6OGt7NxeTUy0G6sq8/jrzTPOXL1IzfZNbKvbxerq9dTU7uD0qatsrN2Gs6slP1w5wpYd1YRHBbNt106u3Lip1nPuP/mJu8+e8Nu7F9x5+pTA8HDSkqM4uGs7tZUbuXfrV05fvM65mw+p2LwbMTvdv/cz+7fXUVeznqQQdxKj7MhNdyYr1ZXEaEey0wK4ffUEly4c5cHda1y7eokD++uUcrN1Wy1Xrp7n+o1L+AU4k5WXgHeEO/tP7ebwqZ2kpoUQ6GNFxfI0Nm8ooLIynVXVWXx/bT+XH57h9m/XSSlI4vq9a0gQ4MG9m7GcP4JAu4ksNhqOn/0UQtxn42QxiQj/hZw4uJrEaBtSom3xdtZlTUkwxWmLifedTaDDWELtxxLrqE1xkCExluPJdppFibs+odOH4zK8F14jBuA88DPMe3RjYecuGHfvzbxuvZneqRdTuvRCu3MfxnXqw9iOfRnXoRfj2/diQodPmdjhUya078F4re5M6NiTSZ17MaHTp3yn1U1BiE7P/kzu9hkuMw3YVbke/q7frX/3ql6JUGki/0KEpI2IIfCVWnipD0B8ra5BywKMogZRNcTU8UYQ5P1J3ntA0ZzYabhF4OFD1qhPM5FFrLdq6v0f7xQIybupFtznr1WqkXyTePbHc3WFTOR58Y2IIfHdP6/et1QL2DyHl085c6CWE3Vr2VNbzoWT+1R3w8u//lRm+J9uXWXjikJe/XST13/8zJ6qShKMTDBt3QG3pm2JbtpeqVBFbXqwvEMfilp1U1MfTtCCjJZaJLRoQXzzliQ0a0myBBQ0b0t8EwkqaE9qo/bK75HzcTtlRs9/b0jPkmSsJvWrVqJ2SG9IasPW9fNJK8SwLutZ2Y3bkdu0PeIfyWvWQYGHrGPFN2hG/CctiG/YkgTxBjXTUi3nJ3sN5dyAMf/O+c+/VSlrJz8bqeJ5NSCiYnm7D6rvP3lfwKgBEGmMlxEI2db1P1O6BkD+84SIElIPIfXt6X1VZK9E9KqYXvGCvAeR1R0+ZaVWD+QoIKIxqYuSIhAi7721+0B1e0uvL9jT70sO9B2ijOqXBo3n+hAdbn0znZ91jfhVz4zfLFx4EZECO46qz6wC3Tf1e+LConLisnPXPvXvzk+PflGc+38KIAI29SD9hitXL3Li1F61Krtr52o21xRRt2UZdbW5VC0PUP1SO3aUULoimcx8XxWIUlySQc3G1aRlBZOXGYaftRVOs+fiaTgDV30dXA3m4aSnp1QLUUBCbOwJtLRRSobNjNlqncrNwAhvowUqanfxzGk4zJqOhfZ4bHSn4Kw/XykibgtNcDUyVifxAh/SqyGpWrkh4QiALImMISsgmARnV0IsrEh19yTXL5hoSb8ytSbA2EIdxc8gV6Vl1UpAQ8BDVq2CTG3xN7bC18hCHYMW2eAy25Di8Gi25yyhxNWband/Vlk6cSgshm0BgWwLCaYm2JdyTyfSTRYQNk0HX+0JhM+eRej8eXjPnoWp9mSmfDWUxfP1EZ9KsLW0fTsiSohAmJxoKwh5r4TI2pVmpKRPfCkyspLlZ+tBYVoJ2eklDBs6kbkzTbA3sVf9GE4TphMwVocEnRmk6Uwnb948cmbPJG/uTAoM5hM9eyZRC01I8/SjMnc5q/KrsTXx5ZuRenwxcDp9B+rQs98EevX7hk4d+/NZ9y9YbGStPCiu+uZ4LLB6X+BnV1+kaGavlJsAKVU0tcPLyBxfEys1si4lsboCFRoFQ/wbkoQl4CGqh4ysX2nUD1lTUklZEpVs56xKJ6WYUPpSwiydlAldjOgR1i5qNEqHGM0lLlc6QWIcfFT/hjwmq1dRDt4EWLqqFSmJO/Y1c1L3A63ckJGvCWDIfHhfPB+yeiWPafwfYQ4+CjqiXQPVUe7L7TBHL3ykyd3SXkGl+Jx8F5njY7KIQFNLApWXyFTFL0d4+nH72i2ev3jDr89fKaj49cU7pVhoQEOjXvz8EqS0WmDj6d//wYbEwso8fl4/mvtyfPLXO37+s35++eMdv/7xmgcPHnFg334O1B3i79//4tnTu+zfW0nN2iTWr41jy6Y0dVuqKZYWuSr/RmG+CcVLTMjNMSA+XpekpDmEh00jLWWRApD8XBfSUuyIjlxIbMwCVcodHT2X8PDpCj7iYmcRHqZDWOhUYmKnEx8/ncxM8VtPVBfWK8vcyEuzJMJ/DjHhhsREzFeVFXK+nJg2i/QcA/ILTMkvMCc+dS5JGQbkLxEf9wJiYuaRnGhMfPQCFRSUFGuGn+dM7Ky+w956LM4u2vj5z8bNcwpuPtPwDdEjOcubvQd28OPVK6rUOi0rhrhkV3KKAigqiSUx1YvwWAuWr45mz/61HDi0g63b13H2/Bmlfhw5/iOHDp5j17Yj7KypY1/tfgRAZAXrYM1OjtTWcXjzbg5t2sWBjbvYu347u6u3sKOylgZ5SdZkxZlTkudAbqqAhx45WcbExEwjJWUO6Zl66hdbWGhGSrI+0RHTSU4wJCpsDiGBs/D1n4t3wDz8gvXx9p3DYkdtrCzGsMj4a1wdtPF2m4K/xxR8XMYT7q9DuK823o4jiAmcRG6SgQKHpVL0l2lAeuQUMiN1SAgeTVbacPLzxpCR/C1JkRNJi9KjOMeD9AxPIiItCA2aSmrMTGWKL1/qqBoqoyN1iI2dTnTUdGJiZxEROY34+JnExkwhL28OmalTCPMfQnTgCBLDJpKTMItI/7EEe40hLGA8Qd5jCfWbSFL0LPVYsNdookMnER+pS1qKPhnpxoRGzcLJezyLPcfhETgF/5ApuLqOJifHmsxUc8K8dchPNGVJmrFqSi8qtCQ4eDpZSXbs3VTEg0tH2L+tmtqtq8goisLdz4i0LH9SM0K5cesib14/Z/eurTg7WxAZ5UPJslTi4v3ZsGEl27dv4PGDu++vIL9SioU0oJ+/dJ3LP/zEtKkL+PTTHgz4rBtfD+3L2JGDmPjNSKZ8O4ZvvvyCkYM+xdr4W9zspvDN4I5YGk1jx4517Ni1lb/+fMWN63e4e/dHajetIDc/heiYEE6fP0lZRQl+oa7s3FdL9bpK0jMS8AlcxMbNBQqYdu7Ywvcnz7Nzex15eSksL8uiaEkyx47vUgWHt27/SEXFKjZv2cDBoztYs66csxcvcevuY3559kK1nj578ZTS1fnEJQXy8293lDJy6Ydr3Lv3lAf3/+DChRvs2nWY77//kfPnb/Lo8XPWrK/B0c8Ee68Z+AQtZHlpJFlpjhzdU8r6FWns3rSS3VtXU1KUye7tO1i9fDlhwS5c+H4jeWmORAXqkZ5oR2aSB9vWl3LlzEEyYr05e3gTN84d5qerl3n+5Fd49ZbHt25w7+oF7t+4xOO7P7J3Vw0xkW4E+poSG22Gv9847Gz64+wwDFvzrwj0nUrlqlDCgswIDjLHyV2X85e28uLl7yqS085pElt3JlJbm0pUuClZuQ6Ehs9GzGmFKQspTzAj2mQs/tpf4zl6OIv6fM6cbp8xp/fnTO/1OZM/7Yt21z5M6dgL3U59mdyhFxPb9WBSx171o9UD7fY9mdy+J9paPRSQTOz0KZO6fsqkHr2Z3Lc/ugMGozfsG/XN7mzdfjFwqJOtl+/e8LcUPWkUjPozsPemD8EHFYCoTIDypf+j/4RXVJyqmAkl5rR+BUz8JCKU/PXHW355/LsC9sOH9vLw8U2ePH2oIEa2t+TG25fyM3rDS17y19uX3H/4I3tr0ji1IYrT68I5szGDP29e4+qJizy7+5ibZ09TlhvF7WtHOXfzIlfv3eXdH39RFhzB4s++xKlNV9w/aUFY07b1YQNNWpLRuF7JKPikHfkfa5HxSVtSG2op5SOpcWs0k9pYopvb/KuISIeLKCQCHjICF2oatlU9L2mNW6miyZSGLUj+pDlyVJ0vssolr2mqpY4pjdoS36AFMQ2aE/dRS+IbtiXhk7Ykf9SC4lZdWdfzc3b1/5rjX3yjEqZ+/PxbLvUdxfk+X3P6s2Ec/GwodX2+VA3wKhq3+5cc6jqY3d0+Z1f3z9VRbtd1GcDuzv3Z1WmAmh2dB7C9U3+2dO6vEuY0fpC1XfqpMkKBCfF4SG+IFIEKaMis7tSLVR0//X+MxisiHhFRRLZ17MuuTv3Y3n2A6tvZ1nsgOz/7kgP96o3ql76cyNWhk7k7bj5P5lnz2NqNx17BUFgCP1yGty/4W1QKYc8X7zi69wTbNu7i4ZOn9YqY+ly85fU7iVt7jXiLBHJlpbBeStOoIvWf4np3kuCwAPcbtWooGQu///aU44d3c+r4Vo4eXMPR/VJAmMP2TSmsKvFn/apEKsqSqN1cSvGyFFYsT2PThhJioj3ZuHkFlZtWEJUQgrP1Iixn62I3Zxou82apNKwAczOlZITaWONtvBAfE2MVq2s3fRoOM6bhOHM6tlO1sdedgoOuNtaTxmIyehiW4/4Ha28ZJNW57m+z906IIcHdPbjDMO7u7u7u7u7urgzMDAyDu0sChBDf8YQACdlxIiTheut5mmHnnE//qvNSddfq7ukeRppiXev+yTZ5O9BAG08tVXz1NOXRQ1OFSBsLwixNSXSyJ9XNmYJAf+riYynw86U8NIR0VxdKg4PI9vYh0dGJKBs7eTIorkrLzYeTF/GOnvLq+1PocPKSsjFFcpYTMRY2NAaH0e4XQvIuDdJ2qFNhYEKrrSNdbq7s9vOhP9iPdi9Xml3sKbcwpsHZgXwTAwK2byDGWB/jDesxV1KRMirRtC6u2AuPgtgSiBN1Ua4oJtLVXUb0ChiJsfMiycGPKEsvYtzD8HMMIio0k6bmYcrrhjG1iWDFel3UNWxZu3gzARZuBGgb4b1pKylaGhQb6VCsp06OrgYxWtrEmzuQF5RIa2EXvU2niA6vYcUqMyZN38a8RcosWrKD1et3sX2nDjuU9dm0VZvVm7RZv0kHK0tvwvzj8XcKJtQ5kASvMHnCH2PnRpKztwSIRGdvokWxooQRTwlzaSLa2NmTdClB8pO+kFHwS3L1kmlkAv7E70LAYIanv3x+souP/LziGO/gIRPMhERMgIrYmIxKvASMiJ/jqCFd9HKI2yJ9SowsmwyIJMk7mHiPIGnsFyZ/YfwXI7YrUgLn6P70KPw54ucvG9m9guTrUnzDn4KIMKEL74eQYAnpVYbcroQ+BbAYWyfiHZ2JFwEM1laKcbAhxtaaBAdnCZtv3rzNwz/hm1//4sHDx3z7M3JbMQoU4vhfqHjM17/9zr2Hv3D/F/j6V/jqZ7j/E/L+vYeP+fLXP/haeF2//12+7rufHvPxx/f58s7X/OeLB9x5/S3uv/EaH7y6nxtn2/nivfMyUvvE4QaG+osY7Mvh+MFqju2voKbEl8JcA8pLDKXsqijfhsZqT7JTTclLt5R1FU11/nJTUpxvT3a6uTxnLCq0Jj3dUE52tjlpaSbk5FiRlKRHToEpCSnqVNc4yE6R6KhdVFc4UlVqJwOR8rOMED7t/HyRNruLvCJzyqvEBsSL0gpHUtINyMw0JidHbFFMyc+3pbjIicRkEwqL3EjNsFaYz0N18PRTxTtIk8AIffzCdAmOMiQz14P0bC/qmtJp6cojX0jISj1JKXEnrciLnIogUrP96elv4vZb13j1tRMMj7TSt6eOoyf2MHygkwP7uxne0ymLOk8NjXC8f4TTew5xpGufBBHhAzmzT7ENEfBxbu8RTnTt50THEGPaG50pLzSmNN+Q6lJz+QPOSFGXMqe2Rk9qq50klBTkWlFf7UNVhQflJe6Ul3iSmmQpXfYREUZERRgRG22KqfFyjA2X4u68jdBAbcIC1SktdCEz1YyQwO3ER6qSlqglo3ALc4woyBembkuiQ9TwddxAXMAO0iJViY1QklnKRZlONBSFUpzsxXB3Be+9e4GBPRVUFbtzsD+JMwerOX+smUP7ishKtSUh1kjKx7KzrOSJf2KCOlmZmjTWmZOXsZ2CrK1UFwlvhwY5iUoEeqwkPGAzUSE7iQzega/bKoK81xETvJlQnzUEeS0jJXon2amassukotKekEgl3PzWERSlRGqePsmZmsSn7CI9XZ2UmO1kxalQV2RBW7Urx46kkp1hTFaCPoVJotgwip66ZIqLRJZ0MXUVSYzsFi2rVXQ35FBRFENGoj83Xz39RFTyiB+//Q9DQwOcP3+ee/e/5su793n7/Q85dOIEXUO99B8a5ue/IDwuhUVr5rNDfTWrN89l0/Yl2Dsas33nGqZNf54dSkvxC9ZG12gxO5Vmc/LMAF9+d5eLr7/G+esXpaFTSHGOHz+Oj58zzS0lnDuzn8LcJA4O9PP6xbPkxPsQ4aFHVpQlZZlu1DdEcPRUC6+/cZmHv/xAVVUeOTkJlJTkcPDAIf76Hd57855sde9o7aepuZqz549w6eI1KfN6870PFVe7H8OD73/mwbc/Kc4LHots7l959foVahqKyC2KJjnTn6GRFgkxX39zj48/+UImNbR2tWHnoEFyitBbmpGcoEt1mR9drRm8cfMMhw4NUl1bQG9/PcnpfqSmuRMXY4azsxL9w43sO75H9sk0tlfTN9jGjVtnGNrXIovGDh/o4+hwH/0d1dSVp9BYHU1SjBWZCfYcHqrjg9uvUZafSna6C7nZ1pQVOREbpUpMlBIpybq0t0Wxf38xUXG23P/6bXmyffbURdzc7Hj/31c5cKQBT18tkhIs6WqNpq7Km7J8R6oKPTjQlc2JnnL2FGSSbGaJ/bJ1mM9dicW8VRgvWIrB/GXozV2C5oyFaMxciOasRXLToTx1LipPRn2a2IjMUwCIOD7ZiGjMXYLOwhXoLluDybotmO7YRX58Ap+Ik7rHf8qyp1H51GgGu+JSsPCDCPuvgBVx8vZ//CMIRhrZFfZ08XlFZrt47Ldf/+Lel3d58/ZNrl49ycGDu7l46RTff/+tNCEqcuB/kv9OhETrp1/+4Ntff+SN2xc5sbuQS7tTubY7hrOd4bz/ahuXjjfzya1TvP/qEQ715vH2lUGunDzM65ev8esvP3PtxHHaY+Nxn7WIgGcnEv3PcUQ98xLxz44jVcQkCzP5P8ZT+Y8JyA3G2EkyCU0hvRLyK8UIOZbYbAj4KHlGGM4VEisFgEyUkcqy5f45RcFk8djxlD43AQkj/xovyyfF6wW4jEKISMoq+tdE8v85nrx/jCNnzItkC7/QP8fJDYmQdDW/OEN6M0Tj+tUV23j9FSVur9gu43rfXLqVG4s2cm3+OoQ5XUiwRBfIiQWKwsbDs5fJQkZRzHh41lKOCvCYsVyCh4APIckamfHfVKyhmYpkLAERCnO6IiXr7wDydwjpnjoPMT1T5smNiAAR8dx90xbJFvYDc5YyMncZh+av4NiCVZxbuJ7LizZyfck2bq9S5t0N2ryz3YCPDR350smfu/5R3EnO4dGR0/Dtj1KSJTZ3wmc2fPg4d775TgK0lPYJj8gTaOb3PxVSvyfJWYqN3aimT77t5PtabPfk+/8x/PzDb/z68BeZ/Hby2G72763h3Ikuzp/s5PD+cvZ253FipJV9/Q3U1OfR3F7B6VN7GR5qkWEp9Y3F9I/sJr8kF3dba1wM9HHX1SHEzAQfI0P8TIxx09HG39QEX2Mjed9BRRmLrVtwVFbCWVUZF9VduKop47xrGy7K23FR2oKn2k7cVHfirqYkH3dV2YGzyg5c1ZQINDGQACIgJMbemlh7W4pCgigJDZYwkuHhSWFgEDk+vqS4uJLk5EqykFo5uRPv4CZjdoV5WsTtihPo0e2H2JaIESeTcdaOVAeGcqW6iU6/ECrM7am1sKXM0IxWV1canJ1o9/GgL9hfeiya3ZzpCfAnQ0+HNFNDEi3M0Fv9Cj5mFrJVXfo/hMzoiURJmKrjhfTLyZ0wERXs6qcoKMfUvnkAACAASURBVHT0l4lXoQ6BhHvH42wXQm39PpIymtC3DmXtDmumL1Zm0TJV5s5ah4+dv5QSeasbEqiuTYS6NvG6esQbWlMelk1XcT/DnefoaT2DtU00E6ZsZur8ncyYv4MZCzYxc/46FizeyIJFG5g55xUWLtnGms26bN5hzIbNurg6BRMRmEiwawjBjr7y5FtE1QqpkziOpniJvgzZeP6kO0RsOLIDBCQEyxEwImBDRCGLEfCR4x8iN1LidyB+HwI8sryDSXH1Jc7eXT5fvEZ8LmlKfxLrOyrDGt2EiGhecVt4MYRcTACGOIq+FZEwJgBJJI/FOnnKdvkYRw+5rRHxy6MTIYIHHNwlGMa7+cgOGfE5FCWLwpweIrclAkTE1kQUHooI30ghn7N2IsLaAREbLXyIortGTIS1OdG21iQ6uiB8PNcuXuW7X/7kq58fSRmVkEqJEeBx/+FjOWKTIQKKBIjc//EP7v38J3d+/Ys7v8Ddn+AbMT/DvR/+4Iuf4AsBJQJkfnjEnTsf8u6br/Llna84fWyEc4fKuHYilZuXEjk+Esblk/VcONrJG9cOcvu1IUQKlqhd6Gh1or3ZirZmI6rKNairsqKxxoWaMhfyMizITbOQ/293t0cwsDuBumoPmYBVXGRDRbkjyUlaJMSLUm4tUlMFMFiRlWUhISK3wFw+npKkT06WOdHh6kSGKZOeYkh4yA6ZlpWVZUJiojZJ6YZU1HhS2eBDZq4VKelGcrOSKJJb86woL3elsMCBhHh9wsO0CA3Twj9ADb9gLXyDNHHzVcErUIOwWBMS0u2ITjQlNFqXtAJrEnOtScxzJiLNiYh0O5LyvEgtCGDwQDP//vgWp06dYN/eY7z5+keyQ669s4629lIuXTzAiUP97G6p43BvL6f2DHGks5+jXQOc2HOAM0OHOb3vIOeHj3B6cITT/fs50T3A8fZ+xhTkapGXrUFBtjZlBUYUZmrTWGFPX6sP5bkWVJfYUVuq+EHXVXhQWe5OQZ4dBfn2ZGZYERKgRUyEMZGhRliarsbC5BU8XJQI9NUgPtpMmnES44xJjNcnNVkYcYwQxhuheYuOUiIgcCNeHhuwt1lJgOcOijMtqCn2ICnWlsHdlezvq6WrroCB1ioGu+ro6KykpjqNmuIQ9rSkyCvdzdUpHB+ppa0hhpJCNwkg1ZWe5OfayF9gfNROcrPUSY5ZT1G2MsVZqmTE7iAmcBPpCVokRGmQEKVGXoYJafGaBHuuJSF8Jxmx6sQFbSTEYwUFaZrUllhSkKUn/SNxserkFVtT2uhMZIYqIXGbCItYL6OHM2NUCXVdS1KwBvVFbrRW+NCY70hZvDHVKdYc78riwUfnuXFpP2nxPni56pOQYEdYmAEBQbpEx9jy0cfXefD1l3z88ac8/Fm0d8K33/3Mj7/8Lv8P/fdHdzhx8hxhYSFkZabz9b1vycspRFN9C5oa69m4bh4rlk5DedtKdm1dxeK5L7N25TR8PNUICdLB1VGNM8f28tl773Pv4y949exp3n/9Jl+8fYdY/xhsjQ3pairn0L42eYI90NfNgzsfUl0RSUG2IykJhjJcIDnLgcrmRA6f2kttcyktHZWUVeUwcmg/VdW19Pb189HHn0uw6B8cIDLBj7a+cmrbSgmN8Keutprb1xXRdyeOHOX61Wt89+Ab3nzjNv27e7ly7TQlZRk4ehqSWxpLdWsuJy8d5N3P3uHLB19x5dItPv/oDjWlubTVZTPQWYC/iwpp8cYU5bqTkxZAQVYcKUnBDA20cO3yIQK8TUlOtKKjI4033r3Gf375gSs3r9Dd38WFq+dpbWugpDSZQwfaECccJ0Z6KctLxNNOi6IsV1KijYgO1CMnyZOzx/q4dnGYiBBDYiINKCv0JD7KAE+3TQz0p9LUlEBZSbSUd+3b18X162cZGGjHwU6f1pYCquoT8Q8yJjBQn8gwUzIyXKiuiSI5w4sLV/bz6I8HiOblOzdv0Z2RT4imEdYL12AycyFmcxUAoj13qdyGCJmVyrR5qM1YIO+rz1wogUQ8LsBDjIARASUCWrTnLEFt9iJ0l6xCd8VaDNduwsPQnD11Tfx07yvp7BVyQVkAJU/LFNeHnzCD5JH/I35Ik7v4HGJ/Ia5Si88t07Qewf279zh5ah8jB1rYs6ecw4c6uHzlHPfufSWf98vDv6SV5LtvfuWzT77hzuff8dNPf/H1559wYV8t57pSuNSZyKXuDD65NsyF4SZePdbCzRNNXD/WwLWDbdw8dpi7b7zHvrZ2THYqobZ4KepTpmM1bTbO46fg9fwkgsZOIGLsBOKfGY9IM8t8djzZz40n/8nmQwDH6DyVVD2RVj1NwRor5FcTZTKWgI9RAJGQ8pwomZwk/R/i9UX/Gk/xkxGm9ornJ0tJlpBlCYgRQFMw5kUyxzxLwph/kTbmBRnjW//iTOrHTqH+mcl0TZzDwbmrOL98M9eWbuHWwi3cXrCF1xdsll6Li4vXIyKsFVsRBYQcnbtCtsOLhvjRfhAhlRqdURmWMJOPjth8jAKI8HkIqJASrBkL6Zvx302IgI+uKXOfziiICEiRZnURFz1rKcNzlnNozgoJR8KzIvwrojvk9ZVK3FqtzNubdPhQxYw7evZ84xDEg6BEfitr4ffDp/jz3x/w5juvc/zyed567wN++OYnfvnhN75/8CO/ifg9wcti8yGlhv9z8yHfUE8S3cR7UG4/xD7ukSJl+rdfH/L+O6/zzptn6esp5cbVA7z35hlu3zjGYF8dw3va+fD9WzQ0V1DbWEx9QwGHRzqprskhNz+Jlr5mSsoKifQPwM/CGg89Qzy1daWcyt/YAHdtLXwM9BFbD3HbUXUXNju3Ya+0A1d1VbkBEVsQJ6WtCNDwVNuFh6qSPLru2i4fEzAiAMRNfRdBpoYkuToSam5KuJBpWVuQE+BLSUQ4GT7epHt6UhkdTb5/kPRiiBNAhRfEkxRh6HbykiOkVqNX22PthGTGTV51j7RyIM7WheaENDoTMqj28CdVx5gcXVOKDM2pdXSkwcWFBjcX6pwcaXR1odbegZ6gQPZGRVPt7Ynd2nXY79gpI3+zAkUTu9/T9nVhVhYn1OLEO9HRhygbN2Id/WXXR7BTEF5OgYQHpWFs4ompZQjxmS0YO8agZODLVm0Plm4xZc4ydebM20JEcCb7Og/jpO+Eq45I4XIhwNiVI23HGNn9Jnt636Ol9VUMTKOZOHsHc1/RZsbynUxdtJHJc15hxrzVTJ2xkilTVzJ73gbmzt/MrAVbmb9UiYXLdrJmrQY2ll7EBiUR5BIov0ZRjCjSn4SMKdY1iFj3YLkdEbIlYfQW8ifhExFbn7zgCHKDwsnyF4WGojfEX37voylY4ucgJFnCqC5GRPoKs7rYegizunjeaBLXqAxLeFHkuAc/LUwU9wUwCJAb3XQIUBEyrnAbZwR0iO2L6ISJc1TELCuAVCSgORNtJ5LPFCPuxzq4yOdKYPIQRZa+EkZExK4AL9H/IUIERIpZiKUdoRa2MjAhzMKKEBNTOeJ9Kt6fUVa2BFk7curEaX54BPd+fsRXv/xXMiW2GaMjQeRnIalSwIYAkc8f/cmnvz3iSymxgu9/esSD7x7xsYiM/R4+vfe7hI67n77KlbO9fHX3E955/Rq3zw3y7oVWDnaHc/5QPteO9XPnrbe58/Z7nB3ZQ19LAnu6gtnf78PBQR/29jjRUGlKS607nY1BVJUoACQ90ZCcNDNqSt1pqw+ktspdAohQNIgRACImO8uE/DwL0tKM5AYkJc2EgiJHIsLViYvVJy/bgbhoA0L8VeVEhKkRFaEh/dZpGeak59rS0BZGRoEjaTk2JKWKxFktYmI0pPxKbFfi4/QkgERF6hITaygBxNtXFf9ATdy8lXH12oVfqA6BEXoyTCopy5rW/jR69hVT1BBPRmk4MRlORKU40dZbzanThzl2/JD0J587fYkLZ69x88Zt2juapVm9o72YntZiDvW3cLinlYPtbexvamSgtoGjPX2c3ruPM/sOcG7oAKf3DnK8u48TPbs53tHDmJaGANnzkZtuTF66sZQhFWUa0VHnLPs7SrINqCwwZXggkn2D0XJNJAw1+SU2pKSZIrYf3h7q2Flvxs15F5Fh5oQGGRMVbkZokCGJsRYkxIiiFmsKch1IiNHBw1WY05cS7LsJT7dXSInXICdDm9wMDcrz9agpd6C4KISTJ3rp683nyEgt50/s5szJQQZGOtgz1CKvQh0ZrKS7NZnqMh/Kih2kTKqqyobGRmdZeZ8YryZTr9KTtEmNV0V8XxX5FuQmGhIfpEZ6tCHJsbokxGrI9nZRUChid7OTNIkJ3kpqhDIl6Qakhm0jOWSTLF+sK7GkLN+Swmxr8rPtiIpQl58jK1KXghBdKkKMaAqzps7fmpZQZ3YnBjKUFsLxnCgOpQRzJjeGE1mxHEiPYzgtniM5iVwsz+JoQRynypM415RLX3YEN4Z7uXvjGh+9do0fvvhCRgP9+cfv/P74EQ//+F1uDd7/5BNuXL/Kvc8+491b7xIbHo2FiTa6mtsw1Vdmw6oFbFm7BLUdG5g/exIzpz7Ppk0zMTPbTFCQFW3t5fzw+zecvXKWUxfOyVi78soy+R/lteuX6O1vJyI6iMSUaGLjgyT8vfv+OYqKAnDz2IST/VpM9VYT6WdBRb4fCREmxIYbU1kUxomDHXS15JGUYEVaii05OUFcunCQu/c/kh6Mjp5acguT+eDjd+ns7uDcuXMcPXqUjIwM7t+/z88//8jQvj1yY1JemUdUjB/1jSUM7OsmvzCH7t4eevr3kJyXwaVbV/n3nQ+5cv2ylJPV1peQmOJPc3sBbX2VnLl8mA+/fIsDx/o5fHKIqrpcYpNcuHXrIO1N+XQ3lnLpxD4pjSvPiyXIy5yYUPF7DpZXQk4f7uLo/iZqy6Lw99pFQow++VkutDcl0VyfRmaqj9SJJsdbYmu5RprW8vOciI8zorI6hMwsbxqacohL8KKiKpSW1lg8PHbh46lBS3MKGZleXLi6h77BCpzcDYhL9kdoxyuq8hk+vI9PPxepYn/x+LffuH32LDUxiQQoa2C5YDlG85ehP2+p3ISIbYjunMWoT5uL8hSF/0PCx/T5qM1YKEd9+kI0/jY6c5ciQEV3/nJMlq3FaOV6TNZslkbBc0P74Rehb1JsOoRfQzTUjgKIuOL8/8cfWTTFI9kyLeJ8BVj89ONvfPj+W/T1FTEwkEtHRxKnTnRy9epZfv7xIcJI/vAXUSYC773zAdeuXOX9t0U/w03eun6Ik7tjudgXwrnOIM51RvPmyWZO9xdyYSCd10byeOdUG9f2tZMXGYK9mhZKM+ajPnMRStPmsmv6PHZOm4HqpKmYTZ6F4/hpeL0wmeDnJhL+JEI58dmXSH12HNnPTiDv2YnSMyI6PUblV09B5NlxcrMhJFwCQESvy3/nZcpeUJjOR6VbYuMhNh9iczLqCal49mVqnp9E3YtTqH9pqjxWjZ0oNy6J/3qBSAkiYyl5dgqt4+fS9tIc6p+dRtWYl2l6cQa7py/h+OL1XFy+lYuLN3J5/npeXbCem0s2S6P6xQXrZVu6OOEXmxHhCxmFEOHT+Pv8HUYEhPwdQITHY3QDIqBCJmT9LwgZ3YSIY+e0eXROX0DXjIXsnrmYvbJzZCkHZohtzHIJQcfnr+bYvFc4u3iDYquzRoW316nz0RY9Hmjb8rWxE1/Z+vJDRCr3cis4W1bJSEsbg13dDPQNsnfPfl699ga//SQ8Sop3q3i/PfUujW7xRt/U4igWInILqCg6E/fv3/+UyxeP8NFHl9jTX8KhkUbufXmLN9+4yMljB2huqOajD9/l5MVjVDUUkVcYx8DeOlm6Kozon97/iN7dXXjY2OGorSfjc/31DQg2NSbAyEBChoeWBsLj4a2vg4+eDu6a6rioK+Otp4WfeExXS247fHXU8dNWx1tDBR9NVQkiAkoUAKKEs4oS/kZ6EkBiHGyJsLGUEq80H29KoiKpTkygODKK2oQk2QUSb+9EnPB5OLiS7uZLpjiZFJ4POzd5pV1AiJD7iCvukVZORFk7E23jRJi5LcXBEdzavZ+htBza/ULp8g2hydGVant7ahzsKbY0lZKrfGMjKm1tqXKwp8jajlB1dSxfWU20pZUEkFRvP7kFSfILIMHLVxqthfk63s6dRAdvkpz8iXUKJMwjEmcbP6wdgrFwCGXdDitWbTJjh64H+rYR6NiEsWKrOZvUHdmkbMfC5apMnroWHS0nIoJy8HCKwUDdiSXztuPtnsGBQ59T23ydXdohTJ6nwrSlu5gwZw2T5q9jyty1zF60mUXLlVm8dBfLV2qweoMuC5YqMWHGSl6e9YrckIyfvIxlK7bhZOMlL97Fe4eT4B0itzVC3iQmThQBeoYR5x4oezWEH0OOfxh5wVFyRMO8AJLsgHDZhi4b531DEP4P0ZchZFTZAZHSbC4M52KrIV4rXqMAGfF5YsgJVHg9MnwipOlcGM9HOzzEtkKMiDkWrxcyNyG1E34fKf1y8SRB3HZylQEFcXaORFvbEWlpJSfCwhoxYpOR6OwqpXuiiybK2kFuxkRHjDDLC7lZlL1iixJp54q/iSVe+ibS/xRoYkawqamccCszYuxs5N/hb2EnVRMiMEQAyN2f/njq2RDw8eUvCgi5+/Nf3BUbDrEZeQh3f4QvfvmLL397jPjY/R//5BshufruD776Dj7+7Gc+/vhrvrl7n2vn9zO8p5x3b5/mu7tv8+7lg1w72MCp/UmcO5LMob3xHBnK4uhQIcf2F9Dd6EdzlT0DXZ6M7PViqNeJ9npz6kqtaCx3obPJj5IcazITjSjOtqEkz46WOj86mgKoq3CjrNhG0XpebEVxoQUV5fYyhjc+ToPYaA3iYnXJSLeUxd8Z6aIGw5r4GHH+rEdctLhYb0FoiBrxyUIuZU1ZnS+1rWGyIySz0IG0TBOSkrVIS9WnMN+GtBRD4mN1iYnWlgXhiQkmiGLxsHB9mYQVEKSFl48KIZGGRMRZyGSt6uZshg7vpaa5hsiUEILivEjIDKF9dxXd/VXyvK+np4lXr5zm1OkhKdE/f/EIp04Nc2Ckg6GBOvo7y9nfXctIRw0HmmoYqq1mpKGZo53dnOzt52TfAKf7hzja2cNwfTMHGpo53NzGmMJsdzKSbUmMMiAvzYL8DCNykrUoydFV9GTU28qui4oyS0qKrSkosCE7146kDBsiYk1x91DDy1uboGATIiKt8PbWJybGgZBgcwJ8DCWQJEZb4++pToiPOnGhOoR478TL/hWyE/UoyTQkL1WF/g4HGip0qSvTpqvZh5bmfN555yaD++pobEqmsyubq68d5otv73Lj3dcZGGpgd1cWtVW+spEyN0ebpKTNlJSq09hkQmmxJjGRa0mO30FBjr6UUNWU2lFdaEd+ijkZMWYUpNiRGK1OQrQS6cnKJMVuoShXm7IcPTLilClN06dRNFbGqZEdvZMIzxWkRe4iLUabmGAtaYSvTLSmIdKKBh8zTieH81pKAtfi47iVksCF0CBGXJ0YtLJiyNKGU67enHbz4XZUHG/GxfNOUjwfpMbybmIUbyUm8G5qJm+n5vJ+Xgk3MrK4kZvNxaw0zmalczY3h3OFJdxoaub11g4uNzZxtrqGN/r7eGtggNv9g7TFxRNtqkO+px1lAe5ku9gSa65DkI4yAdqqBOup4a+3hXh7LaoiPTi/u4HP373Eretn+eGre9z7+BMigtzISAphZH8fNZVFstMjOSUGb387GZF86MgeSsuTpN9HnGBbGi4nK9aK7BQDslN0iYvcJQMDaiqCKSsLIDnDgJgUQ3oHS7n5zmt8/cOvvP/ZN1y8+S7v37vPvgvHaTmwl+sff86FNz7m9ic/cu87OHvtNtdef53c0jS8A6yk/KqqLp2hoU4GB/bQWNdKemoBlXWNXLl1g7v/ucvR0wfJKU6mrauGAyNDvPnmG1y7do6RkX6+/fYOe/a0U1yYwicf3KahqopwX28Ks8IpzxeRyY18+t4livP85OauujyE4YFi6qvjSEt2obc7hWNHC+noiiQkTIWEZD38AraTnGJBa1sMfT3JHB4ppzAnjGMjPbz+2hkGdrfw+vULHD00wNnTw/T2FhITr0FqhhLh0StwcpmDmcVikpKdufHGYQ4d7ZIx02+8cU1GMwvZx6+/PZKt4Q8fi/Zwhen7zx9/4MrIQZnX77hxO5ZLVqM7YwG6U+dJn4jYjBjOXIL2tAXSI6IxfYE8uRYQIgDk7xAifCF6c5dhMH8FerOWYL5sHXbrtmG5fhsOyhrkR8Vz4/Q5RVzu479kF4LiFA1ZDjV6+/96fCwEgMLM8Ri+ffAjb91+k3duX6a1NZ7WlhAG92bS3Z7FiWOD/PX7b9x8/VU+/+Ij/nz8E6++ep4TI8PcunKeV8/v48Lhaq4MZ3KozovTbf4crHXnZE8YZ/oTudyXz2BBAgk2dpis2MSOmfPYOnkmSjPmyW2R9vRFaE9dKDdF4mejPG0mGlNnYDxxKvYvTcL3uYmEPjOBsLEvEf3sOOKFV+SZ8aQ/M46ssRPk5IydKLcjRc+/TOFzE+VmQ4BG+YuTqBg3icrxkxUzbop87On2Y+xEKbkSECI2I4pNyEuyR6RcRPiOFaWUChCpfWEyFS9MIeeFSST+8yWixjxDwpjnZLll6XPTqBo7neqx0yl7dqrsJhFekpZJcxmau4JTi9YjoOPynLVcm7teztV5ivvnZq/m9KxVsr1cmNIFCMiSwjkr5GbiwOzlDM9axmgq1lMJ1rRFCh/Ik1Ssp5uQUUP63zwhf4eQjmnz6Zq+gF7hHZm2SHaLSHO7iP2dtUx2/Iien5GFr3Bk0RrOLlX4XG6s3MGba1T4aJcud7Ut+Erfnh8dQvg+KJWv8+t4raOH/pYWGdpx66135eJDYMeog0nEHohgBfG++x8yLPlGFuIrBRD/JZ/zO19++T6nzuzh4sXdDA6VUVuTwJGDHbz99jX27umhtaWeS5dPs/9oP4UVaTIFq7Y6RYZ1CE/c+VdP0dnVQoCLC3aqGrhra+Cto4mvng7eOlq4qqngpq6Kt662HAEQfoa6Uj6V6OJAuIWphBDhARGeDy9NFen/CNDVxFdL7W8SLCUclLYjtirxzg4I6MgJCqQgIozc0GDywsJoy8ujPT+fhrR0CoPCJXwkijhbB1eSnTxJclSY0oUxXbRtCxgR8BFt4yLhQwCJ8Dj4G5jRnJLJj6/d5GhhCcMJyfQFhVBv70CphSkF4mtQ2U7k9s0kqu0iVVuLsJ07CVFWw1tpF+HGpuR4+pIsTnpF9K+3Pwk+fhJAkr0C5PYj1TVAAR+OAYTYB+HpEIy+gSuGtsHs0HVnwVo9Zi1VR1nfndnLVVm8ThsVfVde2WrAmk36rFyny8tT17J1myWxcVU4uSWzS82ZBUs10TYIIDWzh03bHJi1UJkFK1SZv2y7nDkLN7Nw2S4WLlVjwWINVrxiwLKVeoyftoZnxi1g7NQFPDdtIfNW7WTa3HW8NG4+KxdtJFRE1PpGSE+FuPovtg1ixOZByp9cRaxuIPmB0RSIxnBhPA+MkCPAQwDEKGwIkCgKT1CU9QVGSfAYBQwBIqJocBQ8CkLj5HOLwpIQ6VYyYtc3UprOM30jZQu5KB0UI2BE+kBkSaHvU/BIFbIvF3cph0pycCRNJFU5OZJob0ecjTXRlhaEm5oQYmRIhJkp8SKNTaSymZoQY2MrgUVEQYv+GLHFEeEAAnCEbMtbzwgHZXVc1TXx0BLFmfr4GRjga6BDmIWZhBovY0u6O3tkSeDdn36X0qpR07iADzF3Hgr4UACIgJA7D+HOj/DVj/D1TwJcFB8XcHL/20d8/sldbl66yhtXLvGfLz/nnTdEzO5ZDuwt5dj+HK4eL+D43nBOHgzgyLALBw84MbzPkd4ua5mw2tXoRVedDwd6ItjfHSjPUzsbbGmtcqGl3EsCSkOZM6W5NtSVuZKfbkFVkTMNVR5y8rOM5UVwAR/5uSaytFAckxI1ZT9ItojBTTOXECLOp3Ky7RHQEBtjQEK8MVEx2jJ5NrPAhvQ8K3JKHEnMNCMuw4ysQjsSU3SloigrU6TZWpIYr0NYiAqR4erSox0SrE5EmC5BAeoEB2oRGKSFr58aIWH6xMQ7UNmQx7mrZ2nrbSMxPZn80mIqa2u4cfs6wyM9JKa70tOXzqFDDYwMN3P4UDtHj3TS1JrFsZMdnD61WxaAD++uo7Myi8GGUg7UlbOntJC9JSWc6ezlXNdejnf0cbZ3HwcbWhkoq2ZPSRkjNXWMEW753Ewr2XguvAoN1Y7s7QukpcGB2koramts6Gjzpb7eG3FVNznVQUqEvH1NMTDajL7BKmxst6CptQQDw9WYmW/Ezm4XVhY7MDPZgoXJBmzMN+FosxVfVyX83JSIC9IiI8aI1nI3mivMqMxRoyhdndoiE7qbHGW3x9mTJ3j9xgccPXyMAwd62T9ST3d/JdffeZez165SWRlLbUUAhTluHB/J4/qVMob2+tPSZE5m+mYqy7UoKlAjOX4jeZnqVJQa0VhrR321HUW5ZhRkWcg3S3GOGelxymQl76CySIvORkv5NdUUmNBe4UhjgRV1uaY0lZhSW2REVoIqiVFqVBZ6UZPvQ3mKJTmeytS6GbI/0J0hFwf6rS3oNNehw0STblMNug016NDVokdPj2ZNDfqMDdhnY8iIozGHfcw57GfPYR8PRly96LNwptvElr2W1vSbG9NhoMaguT59hjp0aGiyW8eQPi0jejV02K1vQJOmKo066rQZ6rDbypgBWwNGXMwZdrTgoIsth71sOBPkzkk/dy6E+nHEx44hF2MGXIzpczCh192WAT9PDodH0ufuTa+PF93engxGhvJmcwPv9nRzo62DoewcTtfWcb23i9aEcHZnhdOd7ktxoBktSe6UptYPKwAAIABJREFUhVjTnenHgZoYSqNs6MqP4mRvBf01yTQXx/Dha+f45f6XXD5xjP29fVw+eZGLJ06zu62ersYKBro7GewWZY3/5sKpc9RVlZOVlUBjSzFJaaESRC5dv8h/fvuZL/7zHbc++ITuvSN0dffz4Ktv+fSTD6RcJznZnbx8f/LywigsiKamKpnQIEcaKkqJD4umo76ByoJiTh44QXNNM5eunuOL+59z78G38uTkg8/epqgyk4ycOP7z/T0ZTCsKIfcOVZGU5sr1m/3kF3pha7+KhAQrbrx6jLduXSI1wZe0RF8GeuspyokjIz2YDz+4zMnTu0lK8eHw4UaGh8tISraWXpHYKGWZnOEVpIybj1ifBnDmWD/v3LjKpZOnePjTL9y990CeOIkSP4Xf4g/+/Ou30fo1fvruW3m1N97GCatXNmG2aDW6UxegN2UB5rNXoD91IbozFqE1c5H0iAhpljSiC4nW9P+O9ixhYp+P/uyl6M9bjrhvvHQNVuu2Yr5xO94GptRmZvPRjZuKwoW//uIvoQkUkhVRZf5//CO6RsR3+IfYrjyG7/7zLZcvHJcxp9WVAdTV+NDeEk1DdSznTu/lkw9ucfhIH2fOjMho1LMnj3H64G5unhvi1vkerhyq4PpIEXsLvDhYGcb5tiwu9lTQmR5NpJEuJotXsXP8UlSnrkF1qpCiLZLfs0gOE9sh1Snz0Jq2EI0p81GfMhv1KTNRnTod7alTMZ40Bfvxk/F5/mUJIkKaJUBEwsgz40kYO152u2Q8P5HcFyZRMG4yJS9NoXT8ZMrHT6FiwlR5LB8/mbJxkySACDARU/q8MLArTOniWPLchKfeEGFMl+b0Z8fLTUrVcy9LWVbdhJmUvziN1GcnECU6a8Y8S/SY50n6xwQy/zmJ7DETyB0zgax/jCf3nxMlEIkuGXHCPzJnpQSN83PWyE3IlYUb5fHC3LWIxKwzs1/h+KyVckYlWQdnL2Vk1hL2z1osZ1SKJYzoYqQcS4LEQvZMVUTz/j0Va9SY/ncIEbd7py6Q0zdlAbuniu3JIvpnLGb3nKXsmbec/QtXsX/+SobnL+fE0rWcX7mJa2t3cGPDTllg+KmSPt9r2fGXkQ9/uMXxVXopX+87xO0zJ2R5oJAR/v6rgA2Fz0ORuibS3ETwgeJx8X5W/BkFkN9BpL/99ZAPPrzOvuEmDh9rZuRwHVeuDHLh/BD9e1vp7GzkwIE9XL58kuHjfaTlhVNcFk1OViBnTvfT01vL7qFO+vd042tvh62qKg7K2xQgoaGGr5Bf6QojuQaeWupyhNzKV08bfwNtQkwN8NJWk94Ob011/HW1cVdVluOlriy3IcIHIqBEbEwcVXYSaWtFSUQoOcL3ERNFfni4hI8UvwAZz9tbXklfaQXlUXHE2bvIq94ikWg0EUvAhzBJj0qxxDZEjEjDirJxIdjUVm5AWtIyqA4JJ9PaljwzS7J09ElVVpGx5QXGeiRpqJCsqU6moQHxGtokGJmQauNAuLkV2X5B5PgGIwzZo94HEUs72qEhJEMiflckNEW4hRDmGY2lhRfbVazYoe0qNx0vz9/BK9vMMbYLYfbinfzzxXnMXLCJ9Vv0WbfZgFfW67B5uyWO7onYuySyU9WJtZvMcHBPxt41nsUrdrFk+U4WLtnEoqWbmb9wPQsWbmLFKlVWrNJ8Ah4GLFttxILlWkyeu5XZy3ayars263YZsVPXASOrQFQ1rJk36xUsdKxICYqTKVGiLVxInKQf40kbufBhCJlUYVAUBYFi2xEpNxYCNv73bXk/KFY2iAtwyA6MIScolqKIZPJC4skNjnv6GgEm+SGxEj5yAmJkbK6Izx2N0B2N0R0FEAEhYgMipFsigllIrcSIaGTpx7ASwGFFnNWTsbYk3saKWCsLYizNSbCxIc3JiQQ7G5Ic7Ej3cCPT04tEZ2fSPLzIDwoj00dRuCi8LAJArLfvwm7nThyVlXHXUMNDUx3HXTvk0U9bH2ctA+oqa2X87lfCB/LLY+nlEH4OYTL/3xsQCSC//iU/JlK3P/3yd/59/yc++eEPPv0RPr77A2/efJWbZw/JRMQHn73Ng6++4e23bvH2zWGG+2I5vj+G62ezuXA8i3094Qz0hXBkJJaRwSi6m4Poa4yjvzmZ7toIWis9aa+1p6POgc56H6oLnGircae70YfGcie5ESnNtqIy346KAnuaqjxleWFxnjkVxdbSTJ6ZrkdZiTXZGYZyayGkWFk51rLcOynFVMqwwsM0iEvQl3UXMfFa5ORbkZJjTEyKNokCaHJMiUzWIypRm6xcs6cblexMkVprLqsW4qN1CAlQlnKumEg9AvxU5Yg+kIhIQ8IjDIiJtaauLZ9z147Ttbedstoy9uzfT1l1KQWl8WTl+lFTF0l3ZxJ9vYkcGi7i4P4qqT7q6Mjj6NF2Do600VSTQ3VRIq3FqQzVFXCwtpiRyhIGCwo409zJmeYuDte1cbqtj+GKWvbkFdGbncW+4kLGxEZqkptpSYWojM8VxhgzGVebkyc2HTZU1HjR2BJOdoE7MQnWePhoo6W7CkOzjUTH2ZOaZC89IL6eKhIynB124GC7HQvzTRgZrsHYaA2mJuvw9VLH21MZF8eNhIdokpFiSlaKAaW5OlQW6FJdZE5/WzC9TaF0NSZx8tQgd+99zunTJzlz8hD9fZW0tmZz6Hi3rI5vqAihrymG5ooYTh+q5cRINkO7Q+ntdKK2Up+yIk2K8kTp4BbiozZTU2Eh4UNkNotffkaaKdkpZtQUOVKUaijjd0uz1WitNqalypSGQjNay+xpLrKiudicjjpz+jvsqakwJD/XQL4+Oc6M5HBdsgJ0KXXWot5Wl1pjNZpNtWmx0qXZXIs6QyUajZRpNFGhyUyNdjt9aoxVaBa3TTVpNVSjWUeVdgNN2vS06DTUp0VHi1oNZQkVbYZatOhr0GGsQ6t4jrE2TfrqNBmo0myoRruJGo16O+kwUqVReysdxttpNdhKh4EKbXoqtOpto0lrK/Ua22nQ3Cmf06K3jTrtLbQZKNOiq0Kjxi6aNZVo01ajVV2ddk1N2jR30aK+k3YdTXYbm3HCNYB+Azs6NPU5bufIGRdHTjjbc8DBhm5TE1p0jWnVM6HdSJ8mHW3ajUxp0TehxdSQGl1NqvQM6HFwoM/Vjr2eDnS72NHj7sSZtFguZKfQG+hJvYsNHf4ulDgYUeCsR6GHGSUBTpQE+1EWGcu5vgO8c/41Prn5DtdOnyQ1Ioi8mCA6SrK5deYQdXmJ+DrpEOCuRWWJH0214aTEWREVbI6p7k7c7SxprqumrrJMJoq1t9ezf3A3R0YOIpJuvr73Pb8+fMSJYydJS8mUqbL37nwnL5DuH9pHVFQQN28cIz3dHxvrHdRWJ/Ha1UNcODfA4EApfr6G1Ndkc2Cok4qydOrrcnjv/WtUVKVQVhFIQ2MkWeluZKXak5WqTUKcEqmZZoRGGZGZ6cuRg10cOTjIrZuvc/Xaa3z02efypFxxhVac8P8hm8KlFOpJT7l47NtPP6G3sgpPHQNMl6/DYM4y9KYtxGTWMvRmLkZ35uKnECLAQ3v6QsXIDclCdGYsloAiPCGiK0RrzhKMlqxGb8EKTJauwWbtVmw27cTfyJze8iq++uADBYgIMHqsaJoePY6ewv2/HkfTen9++Du/PFScCH774A5HDnfS35PP7u5U6avpaUuhozGVwwcaeOetUzQ3p3PydC9ff/MZw0NN7N+dwKnhGE4NJnCoI4wLvYlc7k7jSFUSFcFeeKpooz13GaqTJ2I4bya6c+ejLrYes+eiMXMuOpPnYDhjISrT56A0Yw7bZ86TUizdKXPRnTQHzSmzUJ02C+VZM9CaNgPLidNxeXEqvi9OJOj58QQ+N47QseOJGDtOttwLEEl5dgJZL04i78XJEkSKx0+VICJgpGTcJEpfmkT5Sy9T+ZJiMyJujwJIwdhxFD0/geIXJsrjaMrWU6/JWEW6lvCDiAJEUV6Y98I0Ep4ZT+SYFwgf8yIRY8RmZBwxY8YjyjaT/jGO5H+NI+NfE8h9YSLlL06hbfJsCQr7Zy/j2ILVnFy4lrML1snCwrPz10oIERuRE7OWc3zmMmlQF0Z1ASFyZiyV5nRhUD8wXZGIJYzlIhFr75QF8nP3T5lP31TFiEhe4f8Q0CGO0gsyev/JNkRsRHqmKbYie2ctpW/aQgZnL2V4/koOzl/B4YWrELG9xxat5cKKLVxdto13NqjywQZ17uw04jtDJ+6ZuvMgIpWvWrv45fpNhZTwkSLcQG5BHqMA3icAIthD8scTCJESLGFE/1Ns5X7n9VvnOX1mkCPH22hsyeT4yT4pR2hoKOH06YO8986rNLeU0b+/lZrGbIqKoijOi5BG9L6eBto6mzg4Mkywq6sEEG89DYIMtQjU15UAIsBCQIUAECG3clLejv3OLTLVykdXgImqHPE8Hy0N3FR2yRGeEGFKFwZ1D021pwASbmdFbUoCxdGRpPv7EuXqQqKPN5nBoRRGx9JTVslgdT01iWkyZlckW4lRnIx6SK+HABCx7RDbDwEdYushpDURtm6EWjlLg3pFdAJZbl54bduF5+oNJChrkLBDmWR1NaJ2bpfRuwV2tsTpGpBgZkWcpQMGqzejIWSewhTtqWgNH920iGOml+iy8JWG7XAXLyI9gwnwCMXexpdNWwxYulqHhav0mbtCh2kLldG3DELP0l/6Ml6ctIRxk5Yyfc56VqzRZNEKNTZstSQgvBgd4wAZp7tuqwVrNxsxbfYGps9Zx8IlW57OsuVKLF6yQyZfrVqtzbLVWixbrcOsJapMW6DEopWarNpgyJotRqzbYcEGdUdUjf2wcY7F2NgbZytf4v0SiPeKJMFDsW0QJ/0iLSrTXwBBhNxKFAbHkhcg5FPREkByA2MRIzYX4ihAQwCHeH5WQLSc/NCEpxAiPiYgJEe8Pij6fzwu/h4BHJn+4vWK2+K+6O4Q8bvy6/EKlR4RAZTC1yPgQ4CokFsJP4bYcIiNR6ylJTEWFhI8BHxEW5gRZW4qjwJE4u0sSXV2JNnFkSRnR+IcHKQ0K8PblzRPX7J8A+UEGJlgt3MX9ju347hr51OAdlNX+R8AUlZYKgHkwS9/SoP5aAqWABAxQoolPCACPsR88fOf0vfx2f1HvPXBt9z6+AH/vv+Q9758yK23PuL8iUMcG2ji6vF2Xju7hwd3/i0VENevHOTIcAUjexO5dCKft673cXiwmIP78hjsT2SgN5KBvnDa6nxprfaiodyBpgprWussqCvXp6XBnM4m4Y82p7HMjsoCc+mZrimypbnSjapie8oLbMhLN5SqIpFmVZBtLKX+pQWWlBdZI1K0srMtSUgyJDbeQG5CgkPVCApRJSbuSc9enCbJaYbS8pCeY0JipgGpuSZEJmiRmGZATa0LdbWu5OeYk59jKY3rSXH6pCUZS6l4bIQe0WE6RITqEB6iTXioHmEhuhJC0jKcSc0LpGeoiYMnDtI3OEhlXRW5hUmyOLWzJ5burhjKSlwoKbSiodaNpoYAGmsj6OrM5vzZvRJAejtKpf+2syKNPeVp7ClMYXdWIkN5mewvKGRffgm7s/PZm1dET2oG7fHxtCdE05sSx5icDGvSkyyIjdInJsKIhERLYmMt8QnQJibBlthkezkiskvfbDmblSbg4r1DGmBy8x0oy3emON2exAh9MuOtyc1wIjPVicQ4ayIjzfH20SIwWI+AIG0cXTYRFWtAbIIhEVEa5OZaSl1ceZEFJQWGNNV4cKC/kFuvDbLvSDb7j+dy8kw7J4/3MDJYQ1NdNDmFltTVu1KV7cRIawZnD9RzsL+Ekb0p7OsPo7HKjMKsXdRXGNDRaEtmsiqRwZuoq3GmusKZ7ExL2VSZmmxLTpoLpWn2lKeakx6xg9z47TQU69NYbERRkjr1eRb01Diyp9mFvlYLGmu0KS7aRVa2KuXVDmSmWJEVakGFrw21dvr02RkzZGPGbhND2nV16TU2pVvfgB49HToN1ek0VqHeQIlWUwVoKD5uQq+hEa3au+g2UqFJeyNtejvpNtKiTZzI6+rToWdAs7amBJUm7V10GWvSqqdKi64adZq7qNNUoUZ1O41aSrTqKlGrukVuRsS2pVlzp4SLBhVVWjS0adJQp1FDhXq1nTSo76BZW4kWnZ00aeygUX079aqbqVfbSL3Wehp1NlKpsUGCTr2OBrWa6jTraUtY6jJRlV9ng9YWSnespmDzYgq3LKFoyxJKtq6ibMtGyrasp3TrEurUVtOgtoU6la3y76zatZGy7aupVt5AwdbVpK9eScHmLRRs2kHqylWkrlpO3uaVFGxbTvbmhSS/Mpf4lQuIX7GUtPXryNy0kfRN68jcvIbUdUtI27CE5PULiF+3hNj1q0nYuoXozWtJUd1O1I5NRCmtJ1l/AwFKC4nT30a2vQlF7o5UBHnSkOhLQYgdFfGeDFRm0V2SQ391GflxYZwY2s07r17ni/c+5t033ubK+dP091ewZ28xRaVRxMW5kJTkRmqqIzV1/nj5bKOsNIxjR5s5d7GH8qpojgjvwfkWckosScs0Yt+eYupKQ4gN3yLhOzVelyMjpRw63shrb53hP398w/2f/sOFa1f4/vvvpe9DZIb+9egn/nokAkf/kNKnR78+5tHvIKRZvz8WJ0l/8Nkbt6mOS8ZpszKGC1aiM32hHAEhOrPFVf6F6M5aiJ7wfEjJ1gL0Zy2RV/u1Zi1BZeZCVGYvRGO+wtQupFkm81ditXQdNis2Yr1mC9bblQm0tWdPZ7vcwCi08v+FkP9X8Bh9njjfE16OL7/8Dw9/fiQTrt66fZnBvZXs7c1laE8exbne9Hfm0FyTQF9XLseP1FNeGcLgUCknzvQyOFBOf3MkVw/ncut4BWd78unJSiDd3gGbNZskVInvzWDRK+jNWIb+9MVy2yPLGefMR2XqTHSmz5WljSpTZ6M2ZwHbZ81h56y57JoxB7Wpc9CaPBPtSTNlwaPmtJmoz5yFwbQZ2L00Ec+xL8nxGzue4OfGEzZ2PJHPvkT0P18k7p/Pk/LMS2Q+N052hRSNm8IoiIg+EQEdFS++LI9lL06k+IUJFD0/noLnx5P/3Dh5FLcLnlPIuoTxPe/Z8eQ/M5GCZ1+WbelC6lX+/FRqnp9JxfMzyXtmKjH/mEDgmBdlmpfvsxPw/9cLBP9DgMmzclMivCNZz48n9/lxlL4wgeqXJtPy8kzp4RAyK9GQfk6AyLw1chtyetYKGc97dOZSxByZvUzO08LCJylZEkKmLpLpVgJExBZEzCiAjEKHBA8BI5Nn0zN1jozr7Zo+n84ZihmFELER2TN5gWxhFxsW4TmRErB5yzg0bxWnFm7k/KLNXFm+lVsblLm+cTvvK+vwlYENX5m68sA1gu/zauGtd+GRCOAVadOP+a/ySkitFNHPcpn3hETEbbndewy//vIjt29f5eKlQ5w6009FVapsOa+tLaSlpYKBPa2cOzNCR1sl9W0lDAy30FCXSUVhPO2NpTTWlHHoyGFu3XyDBP9QHNQ0CTYzwF9PnUA9Hfy0tPDV1pQnZR5qKgTo6Uj4sN2+SRrKRayu2ICImF3xcU8h1XoCIu4aytjt2CyvJAsIcdVUxUltFz7G+hRHRlCfnkphZCRZIWGkBQRRlpBEdWo6HUWl9JdXU5uSIVOOIm0cZbngaOGgKBqMsXeRkCFieMMtHQkxs5PwIfwHotU62sETzRVrqI1KJMXSgSRdUxJUdMjRNyNRTYNEbW0yLS0J09ImUt+YUANz1BevYfO8VWx7ZRv/H2FvHR1XfmXhutEkZmbJssxssQUWo8WymKHEKkklZrYYbJmZ7W43g9OB7nB3JgwzmWQymZnAJJNJpkPdne+t8yuX48nkvffHWffWrXKV1Eu91v1q7312cVoRurJatepXtjr1FVQykF/JYLG+GbytsJK6glJqy2opLdYQEZWB765wfHfF4ugeho1TCHuDc0iWvo6wXKwd92DjvJttuyMxtfLFyGwrdq7+yl4VHlvBweBcDgZnKVuWrfM+rOx3YWLlh4nVdsytd2Jltwcbxz1Y2O7A1GYrFvbbMXXcpsbCeReOnofx2BqB77Y4duxOZvf+LPwC8tgWmM+BIwWERxWTGFNIRU4dbeXt9Nd201nWRIdkP4rr1bnkQAQEpABwoPxRDqSyRSkXBuuUKBiibgh4SFhdRoBEHkvhn2yZGqrtYLS+i6mmTiYaOh4rIo9fV6VVAPIkiEiJoATgpVxQQEQUJtlu1nQsm6ZjWTSkZNB8LIO2zBwFHwIgLcnJNCcl0ZycqMYAHwIiMgIgXbkZNB1LpjktlfacLLRZWbTlHFd9M/0lZQyVV1KbmEhOYKCCDwOAFAQFkB/oT3FoCDVRcRRExDE2MMKvfvtHfvHhR4/X8AqE/PwPegBRIPIIQMRm9dPffMy//ddH/PN//onv/fvv+O5//J4f/uLPfO/Hv+LL73+L11+6z+v3z/Hw5WW+8aUb/MOX7vKDb3+W73zjS7z24lXu3xzhU69Mc/taP3dvDPLCvV7u32vjwYuN3LxWzJlT6azMp7IkNQwjxzi7WKK3XS1nszyXwsxoDMtT8gV1HidPZLF6IlspIdJnN9mfqOBjciiRwZ6jCITIel0BkKWZXMaGU9VGrMbmMAUg2vYYWlpj0NSFKQhpbo1Qq/nF7j00nqIgZGYxn6m5XEYmMunokvxIHKNDCUxPpKv369CG0ym5Zm0UHa3RNNeHqU20siBHciWV5SGUlwYpEBkeKefBa5c5f+0cV25dY2p2hsnZcW7cOsvJtUEWlzQsLacyMxvB4lw8q4uZ6h56aa6YG9d6uH1jjCtXJrl5ZY77V2a4f3aMm7Md3Jpo40pvEzcHdFzp0nGpo5Oz2jZOt7Sy1tjEyYZaLmg1XOrQsE7az6U5cWS0gMXVZnoGS2hozaRKk0p+fphSL5LifYmP9iAvdx9l5cG0dCTT3ptBW3cKfT0JtDeF0toUwspCqSKm4cEcOrtS9TCjS1J7iHXdifQMJDN5IlvtLm7rDGV+IYezp6tYWypiZiKZ5RPJXD1byHe+ssi7b5/g5Fw1737mAt//wVtcvj7K8mkdc0sNqi5+ZKyEq1cHePjOSe7cHeLmTS2vvqxjZT6RqaFATi/GsTJ9lPH+UFrq9tDTcYSRwWR6u5LUZq7W5gRam2LQNR1hvDeW9rrDNFfv5cxSBhdWjzHUtZfZkWCWRKEZPsrypCgjGWpLWJNmr6LNud5sliuTOZUbz2paFLdKMrmVl8Ll1CjOx4dxUaxXj+ZSfDgyF+Mi1A38hegw1MSGq8fnoo8ooBCokJHH52PCHs/j10eHcT7qCGcjQzgTEaxeKwrKWkQQJ8MCWD3ir+Zk2GGleMhRnR85zFqY//+Zs5FBnA4PUGAgQCLnMvLak6F61UT+/eqRQ2oev1+4v3pfub4UvJ85/91qFvz3MH94N3OHdqmZPbgTmZkDO5ja68fknq2M79rCyHYvBre6M7zLVz97tjK8ZysD+7bSt2cLnTs8afdzo9nbkRYfJ7RbnNW0+Tgjo/VwoNnVlgZXO+pdbKlztkHjZK2m1tGKGntrqu2sqHWwUec1jjY0uDnS7OlCk4ezOq93daTa0ZYqBzvKHWypcLSjysURjYcrtV5u1Hi60uu/X81gqD9TMeH0hRxmNimGcfkGc5c35Xs8KdrjSuEed8oPbaE+Yh+6pBD6M2MYyolnqjiN5dp8LnZUMFOexlpTPgPZkfRnHkGXHk5PcQbv3bvGz7/zNX741ff4/Bsv6W+UpKhAwrKPbojkxunJGyTlF5ObpEdFaeqoN7jz7c+/T391A8nbDhBu685RcxdiTJyIM3Mh3tIF+VY/zMqeMCtHIq2dlW1L8iIqM2Ll8jg7IkrJUQdPZcuKdvUl0XsnyWL18ttLfkCYCi5+/qXX+Mv/fPgoqP6J+lZZFg19+JdPVCO53PKJriEjv4ooHpJdl5HHv//4Y77xve/x3pe+yj//8z/z29/+ghfun+X8+R4uXGxn7UwtM3OFTM+WML9UzZmzWi5e6uD0Wg2Xzzdw9ayGt+8O8t6DeT59fZ6LA23UR8eQ6LONcDsPoh19iXX2I8rZW239kt9HLGai+siIChJm50KYraOaCBt7Im0dkKOAhjTKH7V1UAqIQEqkrQtBpjaqYyXe05PatEDuTDZwqiCJSiszytc9S93TRjRuMKd6gzllm80p3WCKZqMJ2g0mdK83ZXijCSObjJkyNmN802ZmjExUNmReMiIbzJh9TvpF9D0fE+stVbnh6Ab9UQoIRQ2RvhAJqU88Y6RWAk+tt2B6g6VSQuZM7Jg0smXweTO0656nZd16WkQReXozDU8ZoXlqM7VPGdOyzpj+p00Yf8pUBenHnzdTpYqzRlasmdsrFULW7Yr96lMufrzj7Kc6QwRAXrH34jVHfVBcZURsvXnNxpvXbD1Vt8frlu68ZuHGy1ZuPLB2456V3pIlFiyBjPN2rly0c1NBdCkrfDyijDzqDzGs8TVsyrppK7Ysd27ZeShF5J6jN3ddPJQqItuyvuC2l3e3HOYru4/wTf+j/Cg4gd9HZ/M/x4r5VWMHf7p+E379cwXrH8sfpPyhyvxROkL0e6/E4ijn8rf5kfRrfqL/3/GX//Ezvv+d9/nmP36O5XNDLJ4cVIsiTp2a5/59yYCMc/78CMurg5y/sMCFy2tcuX6OpTNj9AxVMz7VyGcfXqerroT0oMMUR0RQFRWt1AyxVAl0CFRIFkSsWHnBgSobUhgWqrpAJKguwfSSqKNUJyZQfDSS0qNH1fuURR6lMCyMgiNHyAsP43jYESqTkxmorlaKx3RbByMNzQxqGjg9PMmpwXFO9o1w5cQys73DNB4voT4lW6kTw8eLGZCm8/QcGrILKE3LV2V+mrIWerWjTA4to20aJPxIEl6z+u0xAAAgAElEQVQeO/Bx9eHayin6i8op3nuY9sBguoOC6Q4JpSc2kebUXNpLtHQ0T3PoYCaOTgH4bQln17YgchNyGK5pYbSyTv37odIqBoorlC1LGrTby1uozm8iI7WKvfsTcd8SpjZbufkdxdJxL44eQYTFlxEaW4bf/mRM7fez41AKe4MysHDYw/Mm3mzbF0NYbAFRiUUcTSjkYGASuw/EqKNstHJw3q5sV7b2vshYWW/BwXEXzm77cHbdryDF1mkv9q6HcHA7rNQQn+1RbNubhM+2GLbuiGHLjmhct0XgtC0c151h7DwQQ3pCKd01/fRVddKRr6GrtFEF0GUVr9ifxqq1jAskVDYqFeSxElLb+ldVpLZV2aokfC5QIurIk5Ai4fLJhjYVRJ9p6VThdWkbH9E001fVyECNNJE3qOkub0BGVuPKCIR0FtQgHSLNx7JoSs2kMSWD+vhkGhJSaDuWrkYsWKKAyLSmpKj8R0NiAi2pKWokB9Kdm0NzSrJ63JaeQXtGJq3pGapfpregkO68fKpj48gNCFSTFxTM8cAgjvsHqCk6EkFpbAIZ4VH0tOv49a9+y28+/CO/+vCPKg/yq99/pI7/+eHH/OxDWburt11J9uNnH8KPf/kJP/jRb/nOd/+TL3/5p/zge7/mi5//OmLNffnuWT4lfT23dDy828y7b3Tx9otDfPXdN/ivn/+S9957qJZFXL3czb1bnVw6VcJL17W8dquf126McftiL7OjhZw/U6mKB6VP7uL5DOZnollbzlCLj+ZnclhcyGFhPodzZyu5ermZ2eli5mdKWZovY2IsXXXTSSedOHCmxtOYGMxUX/x3dkTT2BhCY51kNpJpa06gvuYolSUBlBcdRJ6XbMfcfDZLSwVMnTiuMtiahkiKSwOpbghD152sprsrmdamKFrqI9XIJi1NdQg1lUFoaoOpqQ6kqTGcivJD1FQdZmQol4efvszsYieDIzVMTNayvNrI4nyV6iqZmcpk7kQmy3PZqvl9aS6NmelUTq3mceFcuWqFP326nIsXGllZrmZurIILk1ouD7RztbuTq7pOrvf0cVnXxamGRs7UN3Kuvp6zdXWcb2nkTEsD64aHspgYK2B0vJjJqWq1HaioLJbYxL2EhntTVh5FXV08dTXRNDXE0ijp+bZEWjpT6eyX/7CpqlFcmsVPTOazslrL2HgR3b2ZKqisbU9GkvftnYloO2IV0Y1OpNM/EMPwSDzS6Li2lsvKSgrnT6dz5fxxXrpdx8v3OnnzlSlFWQ8/dZ7b9+aZnG3ixFwLc4sdyo517eoci0uDzM12cv3KCKsLVazM5nB2OYtTs6ksTsQzNRhNrzaE7rZI+jri1Drg1qZImpsiGBlIpU97hO6GALoagulqCKSn5TA9rfuYHwvn0moGFxczuXuunIvL4vfLVcQ7N5nC3IlslgZyWC5P4nROPKez4jifFa9yFReSIhSAnI8RmBAbVAhyfiH2iN5qFfMIPqLDFGgIbPz/jQFABD4Mc+6oHlaeBBCBEP38FUDEevUkWAhcCGwYgETOBTb+7jyCj+WQAzw5Ah1qAvch0PEkcJzYv53pfdvUCHTIuRwFPMZ2+jye0R3eDGzXT/8Ob/q2e9G1zQPdVjcFGy3ejrT+Hfjo8HamzdORFjc7Gt3sFYTUOdmhcbRFQKPawZoqeysq7SzVscLWgnIbc3VueK7CzopKe2tK7SwfT7GNOUW25hTbWVBoZ0GBrbk65lmbkmNlTJ6tGenmG8mzN6fA0VI9rz7PxoJyc1NKTIwoMjV5PIUmxhzfvIlyawEiGyqsLah3tkd+1kZnW7TurrT5bKHe1Yt6T1+0O/fTExrOycJyztbWc6tnkHuT07y5dpb3bt/jyy+/yldee5UvvfYKX3rzNd5/523+4fPv8r1/eJ9//M43+Nd//B7/+I33+ffvfouf/cMHLGvbKDx0mPxde8nz20GB304Kd+0if9cusnftIGvndvK27VTP5fpuI9tnK1nevmR4+pDq5kmyizvxzm7EOrqQ4OpBiqcPCV7eJG/xJX37Do7t3E3moSDG6pv52tufgj/8QW/Nkt2lj75Blhs51Xb+id6upQepv6Da1j/+mD//8U9871vf5vb1K3z7gy/y7//8Tb76mftcWO3kwkoLKzOVrM5VMDtWxMxoMbcudLM4UcHKZBkvXOrj4Z0ZXjo7yomWEvJDDxHh6kq0bPTy3EWUw1ainHzViLVMtn1JV4p0pkg7vDo6eqhVxLIBSz+ehNp6qAmxcSXE3o1QR2dCnew4aLWZQKdN5AR4M1KdyoNzPVy60MiFC/W889Y0L53tQBu9i1ybjRQbbVSqQ8tTm5UaUffsZqqf2kDT+s10bDRFtmhJTmTMyJRJIzOmN8sq3keBdbUJywAh+i1b0rIuM7HeXK98PG+itmCJEmIYUUSmNuoh5ISJPdPGdoxusqb7aWOa1q2nXmVE9BAiAFK7bhP16zbQsm4DnU9tok/6RZ4yYuIpY9VjIiuApW19zdiGi1ZO3Lb35GVnH95w9lUgIpYsKSx8aKfPkrxl74vYsx7YuPPAzoMXHTy5be3yN6MHkVsWLlw3d1LKyJOqyN9mQ5RVy9rlcXeIbNYSCLlt58Ede0/u2LvygoMnLzn78rrzNt523c1nPQ/whW2HeX9PCN84GMZPYtL5WWoRP83X8OvxFfjCN/SWLIHhj+QPFdUr8yeV+PqIP0hp4Seyf1ddUDDyw1/8mFtvXOOF1y+yONfD/etnuHf1HG++fodXX7+ltl3dun2KqckOTq5McOWq7MhfYH5pgPFJLSdXB7m4No6mIIPi2Gga0o4pq4t8ayxTGRNFVWy0HjIiJagbprZgVcbH0ZqdhTYnm5qkRFqyMpmUIsGKchrT06iKi6MxJVV9w1wdH09DRib16Rl0FBUx19GBwMdEi5b24jJaC4pZ6hniwsQsF8ZOcHVmien2XuoyC9SNaHdWIb05RWiP5SClcxUZ+TRWNNHTPsLk6DIpCfkEHY7l4L5IPNx3YWLkQGWhhq88/Co9Ve1UJJZQn15Hf/k4q703uDTzDrcufsDUxIvsD8jFyuUQLn4BuPv54709iH0HImmu0TGkHaa7Qcdgcw9dtW00lzXRWtVGTXEzGWlVBIdmsudQMvZuAdi4+ePoHYK18148/MLYcegYfvtS8Nkdj4NXKG6+oXjviMTFJ5CgyBzScuvY65+Alf12Zc1ab+zMJjM37J12qBHg2OIbwLGMKtXvIR0frh4HcHTbr5SQw8FpJKdpsHM5jIdvuLJwefpF4bUtWgGIu08Eds4BGDsewMojCIetIXhuDSXwUBL5yRXoytppzdOgLdSoTVhdUg5YpVc8RmQTVpVsvmp9vN1KsiCGILpkQCTXIc9LyNyQ8RAQESCRLVqG10w2dKjXDFU3I2twBT4Ga1sYqGlVI0AnACIKSEdBLZ1FdbTlSpdIAXWJx6iNT6I+KRVNXDw1MbE0JSYq+5UoIJqYGOpi9dckcC4jRYK6rEx1FPjQxMWqQLqAiTwvx66cbNoys1TxYH1SMgUhoWoERARCCoKCKQwOoiQ8gpKYWDLCI2mvb+IXP/sVv/3DR/zmD5+gb0L/i2pF/4Ws1v3wL6r9/N9/97G+ePAPf+Y/fvc73vnSF7n10gvcfvFF3v7sp3nwxgMuXV3j0uV5Lp4e4OxiI6dPVHD/WheffvOkWpH99Q/e46c/+Q6f+9QNXnkwxs0rNdy+UsSV05lcO53PheV8le+Qlbszk/GcXEpnbTWdhZlkFqczmJ9MZ3Yyhf6uMDq0R9T95PJ8CefW6pgez2FtpYJTK6UM9sXR1RFBb1cUc5PZjA+mqJW9g90J9PfGq7oIbUsEHdo4OrWJ6FqT6OtMob0liqGBFAUgAwPxjI+nMzmTR99gBlV1kWTl7aOg3J8GbbRyFkl4vaVJ1vkLhERRV3VEAUhdTSiSK5FtWlWVh9DUBtKli2Vy4jhdPRmMnyjj7IUWBofTqNYcoLMrjL6+UDq7DrG0lMTa2jEWFuKYnY1mejqKmZkYTszEceJEIisrRZw5Xcf0ZDGjPQWsjTRypruJc9oWLrd3KPi42K7jdFMzp+saOFev4XxDnYKPk00a1nV2pjM4WEBrRwZZuYFEJ+wkKm4XKen+VNWm0NVbqLb0dHZm09qaQkVthNolXN0UR2vXMUVj3V2JqnmxWyxJo0JoBXQP5NDQmoCmKZZGbSJtuiRFaS3aKBWwkdKU6elMZmYzmJlJYWo6iitX8rh2uYDzp4/z4r12bt/UcftWL9eu93H+imw36mV4tJiTp3RcvjjOqy+f5+69c5xcHeKlF+Y5s1qn/jBuXy7j3PIxRroD6WuTrVXh9LbHqk1furZY9R+/pTmIjpZA+rXB9NQfYrwjmsHmMAakDb1uP6emklgYiuH87HG+/OYY106VMN0fxYAukKXpJC6cKuHafAXLpQmczklkNTWa2aNBrMZKJiOUtaN6i9TpyGBlnXqsakRHqKyH5D1k/h54GFQQw1GpIY/AQ6BDRiBEoEReIwAin3MqPFCNAUAMaoVYs85EBKoxqBtPwocAiGEEQlZDDj6GEQOsiNKxEnrw8QiMCIAsBuxVAGJQPkTtEAAR4DCMAUAmdvs+hg+BEQUku7cwusuHoV3eDOzwpHebJ12+bspy1b7FRakdcjScd3i7ItPu4YzWzZFGV0caXBzUTb0AiACGATIEQAQyym0tKbOxUFNia4GAhoycC3CU2FtS6mClBw8bMwptzMh/NMetTNS5QIgAiUBItqURWRabFZzI6+T1BfK8tSl51uYctzLjuJXFozGjyN6afEszCqzMybM01n+OlQklAjs25uRbGFNkY0mhtRXFDnYU2zuQb2uvpszZnWoPHxp8dtC2bS+6nfvQ+u6kwc2HSid3il09qdy6ncptO6jdtYfKbdvId3WjestW6ry3UunoSoOzJ53efgzv2Mfw3oMM7NpH947ddO7cTfuOnXTs3kPfocOMhoQyFRGpZiw0nKHAEGZj45mPT2Q56RiLCSnMxCYwF5/EXFIK4wlJdMYm0JuZxURlFa+srvLbH/4Tf/7Zv/Pxr38FH/0J/vQH/UjI5i9Sby5fKwugPFq7y0f8/pMP+dR7r/DqG9d4+M51vvrVB7xwf55rV0f1PSqztUxMlrCwWMup1SbmTtRw9mQnK5OttOWkkr5jp8pnSPO7bLGKsvEixtqLOFsftdlLMjBhNtJ/4kS4nX7kXNSMo5LxsHAh2tKNOOstxNn6EWu9jaNWW4my9lXbsA6bmBLhbEFN1E7O9h3nC7e7+epLPTy8Xs/dtSLmBuK4tFrMW3e7eXBey1xlLPVultQ8/yx1z25QdiztejMEQkqe30jFJmOqN4pVazOdG03p22DC4EYzlRWZ3mTBjITWN5irbpHx54yV4iHWK9U7st4cUSomnrNQM7bBHNm6JauAlSXrOcmRSKDdkgUjWxbMnJgysmXgOTN0T0kmRA8d9es2o3naiJqnN6ppeGoTAksd6zbR85QR/U8bM/C0sYKeyQ3yM5mzbGTFaRMbrpk5KkXjZRsvtbJXtmW97uCrRuBE5lUnH5URedXVVxUMCpC8YOPGC1au+rFw457F/7ZniU1LMiKGnIiAyZMAItelwNBQYiht6jdtnLhl78YNZy/uOm3lFQc/Hjru5tPu+/jslkO8uyeQr/sf5V8CEvjvmHz+K7mSn1Xq+M/zV+Gn/6rg4vdCxaIeKplONmNJMP2PfPyJgMgnfPLHD/ny+5/l3oOLXLo2y8J8DzeunObuzQtcvbXC7FI/5y8u8u5nX2V+dpCF2V5ef/UiF8+Ps7LcT29XFedOT7I6O0hNXhq12ccYrKpWHvnBsjK68vNpFK99VhZNGekKNAQ8RO0Q6BC1oywulrq0Y7TlHadD8hxFxfSXllObmKwC3dKtoElKoTEzh6asXLrKKxV8LPcNIjNc36QApK9aw1hTKwu6Hi6MTbHY04fmmFhosmhPP66C52Ktqskto6Oxi4mxJVq0wwQGxOHmugdrC08cbH3x8NqNySZ7+hsGuTp/h47qSdobTnLnzo+5++KvuX7/N6xe+BdKNZdx25qOpUsATlv8sffcgcf2g9h778F3Tzg7DsSx71AKh4NTiU8sISW1nNi4AiKjjhMWkcuuA/HsPXwMzx1RqhzQ2StEFQR6+IZwIDCNbQdS8N4Zj6dfpLJbOXkFssc/hSPRuWzZGaZgY93zNqzfZM9GI0ee32jHcxts2bDJXqkdAiaWdtvVxitnj8PYOe9T2RCxZdk47cfRPZAd+xKxcw3Ee3sM7r6RCj7cfY/i5HkEWyd/bJz9sXQPwnFrJB6741RGZN+eWEIPJFKVo0Fb1ERrkUZ1gbTml6tsi1jY9Gt1ZfNVCxP1EiLX50HE4iYgMtPSrUbAQ0YgZLqpE4ENeSzqyePwuUarrosda1Q2aWnaFej0VTXTXy05EP0mLCkLlI4OXaEGrXSVZObRkJyulI/GxFTq4hOojtYDh8CHgEdtdDQN8fGPlRCxZAlgyAYsyYGILUssWhJSb0lNRpuWqsLpElBvST9GY2oy1XExKv8hyp7KgQQFKDtWQVAgRUfCKI6OIScqhsbKGv7tX3/G7/74Mf/1+7/w6z+hgOM/pen8f/S9ID/+2e/42vd/wrd/9HP+6af/xb/+/EO+8MF3uHnvAe++/1VOX7nMvTff5M6rr3HvpftMT40y0tPM2olhvvXlz/DfP/sR3/r253jt1Yt89Yt3+eDzl3jlBR23LhVz91o2L97I4caZdF6+XsrJ2SROz6cxNhjC0mwiK7I0aTpF2bFOzeYqe9biTJK671ydLWJ6JIflmRLmp3K4eaWOhRMZTI0mKfDo18WrL8HbG8PpbTuqMtADvbFMT2apKoyJkWy62gVC4pV1qrr8IGMj6UpBkb6P7t4E+ofS0XWn0taTrhrNc0oOoWmJpkWXiK4zRQGI5D0EQupqwvTqh6gg1YEKQET5aGuNVC3t8t6Ly2VMz+UzM5/H0Ggi/QNHGZ+MZWw8UkUNpqbCWF1NZG4uRoHH/Hw8J6bjGR07ysREIktLRUxPFTI+WsiJ4UpODTdxurOJS7p2LmrbuNLdw6XOLs5qtZyqq+eMpoZLzY2cba3njLaedR06sUsdp7wqltiEXWTmBFFRnaTgQ39MoqUtRzU5d/bm0z1YQHVDPEVV+jbFhuZoWrWx9A9lMzJWSO9QLm1dabR1ZtDYmkyTNoXewXx0XWnKklVdE8Lx3J3UVPszPpbF0kIxsydyke0AJ1eO8+BeAy/caeDq5RrOnCrh5GoxS4tSzpbH8nIhKyslzM+VMDKUx+JiA5evDHLrzggvPOjnzp1G1Xh+8VwyK/NHmJ0IZnkugZHeaIb75Y8oj+72RNqaI9BU76W+ajtdDfuY6DjCpO4oC/1JTHVGsTKSzGx/tAKT6vxt9LeGc+VkGRO9UYx0Bqm5upLPqd5UFgpiWMtOYD4+jKmww8yHHUaC46cig5V9SuDgMXyI8hET+b9HguUxeiXEABx/ezQAiFI8IkOU/coAIPL+BgARCBErloCIAT7kKAqIAUDk+CSEnDoi9iuxXAWq498CyErwAZ6c5aD9yCwF7lMj4GEYg/XKACBitzJAyOQ+Pyb2bmV8jy9ju7eoEfCQGdnpzfAOLwa3edC3zZ2era50b3VXINK5xRUZnY8Lony0e7mo0Xo40eLmoOBDVIVaJ4P6IQqIDVWPptzBmjJ7q8cjsCHQYVA6BCwURDxSPORcrhmuC4AIeMj1HAsjdZ5raazO5SgwIupIjpWoJKZkW5qQZWFMppmJmmxzU7LMTMg2NybLzIhs883q3wqIHDfbTJ75ZkptzCiyNqXQyoQcs00KUgRISuysybexosjelhI7/YhVrMzehhJbK8ptral1dqbU2ppKJ3sKrS3Uz1DoYK3/PONNZBltpMDEmDIrSyptrCm3slQKTb6xkbp+fNPzyBRs2qAUnAoLM6qsLKi0tKTc3JxGJye6fX3p27FLzcCuPXRt3YbW25fu7bsY3HOI4QMBjAeGMRIcxnxKOudLy7nX0s75yhpWi8o5W1HL5fpWbmm7uN3Rw/3uAV4eGuO1yRPcnZrm5uQYc43lDOQnslB3nBsDjVzrrlceUbGwLdXkcqIsidmKFM61FnCto5pTNSVo/A9T7LebIq+dVG47QJXfAcq8d1PqtYsSz+2U++4m38OXPM+tZHp4kebqTpqrp5pjjm6kOLmR7uFNkrM7MQ7OKhcTYe2qtmCp0kY7Z+K2eqFJCOPKZAvfeusM79zt49apct6628iD69WszWWwNJvF2XNlXLvWyLmTVazNlLEwXMhAaTTFWx1I3/gsmeufocrEjLpNpmie3UzFc0bUPG+ioKTlWWM61hvTu9Gc4c1myOasic2mTG40YXK9sRpDCF3gQwHIekuUPWuTBQIhMgIgooZMPi1lhqbMPGvO/CY75o0dmDN2ZHyTDd3PmtC8bj2N6zbQ+NQmZRcTS1b1U5vUSFak9plNND1jRNvTxvQ8tZmRp6TV3ZzF5yxZWm/GyQ0Wqo/ktIkt50xsFTDcd/JRmQyxZb1h783bDlv4jJMfD229edvGizdsvZQ9y6CQSJZDguqSD3kypG7IihhAxAAcf+8o1qwrdo5cdXDlmqMHtx228IK9L6/ab+ctp5182nUPn/Hey5e2+fNVP39+cOAo/xGVqbIh/5ZXwb93j/I/77wHH34kiXRU2+snEjz/A7Km908CzZ/8RVkMv/DGC3zlnfvcvj3L8rkBte3q3K0VBqebWD47wtUbZ/nsZ95WCyimRluYGK7g9EoHVy6MMTPRxtnlSRbG++iqK6MsNR5Nejra4wXUpaUrxaKvvIKByipac48rFaMlJ5ehatkClY3mWJo6ymtrU49RlZSsf01mNu25edSnHKMuJR1Nchp10rGRkY22sESpHj3VtQzWN9JbVauuScfGQG09c+1dXBidYFHXifQ4CIDIml35Vrwup5zGqnZGhpeobR7kYHAyTu77sXfYiY3dFpydtmNl54mLw1bSQrPRFQ4SfbCE4H2VXLz0PeZWv0JBzRJBsbXYefrjtsUf321B+Pgewsf7AJ4ee/Hb7s8Wv0CcfUPwkpv2fQlsO5DE1j0xbNsXx879CSpALjYrB/dArBwPIcrDtr0JbNkZw64DycoOJXYsUT9cvENx9TmCz/ZwDgYdw9phB89udMLUwh0jUxfMLd0wNnXCwsodJ5dt2Nh5Y223VcGHq3cwzp7BePlFKpXD9dF7WTkewNrpMOZ2+xV8+OyIVZuw3LZE4rIlEivnAGycA7D3CMVpSwTO26Jw3yW/SxK79iVwcG8saXH5tFd30lWhpaeyhc7SOnQlNXqVorJRreGVng+Zwcp6dZRzWc0rUGJQPmQdr4yAh6geoooIfMg1OcrrBFokqD7d3KPgQ6BDAucSZJdz9bikHl1+NR15VarcUXIfspFM4EPsV/UJiUoFEdWjPi5OKSECImK/ElVEgESui+ohGREBD8mCNCbGPwKReLTHktQ0J8fTlpFCY3Kc2uiWdfiA2tCWE3SY3KAAjj+CkPzgEAqPRlIQF09tcQk/+uGPkYV1v/r9J/z6j/oWdMl7/Px38C+//B++8o1/4otf+zbf/O5P+OoHP+Tnv/gL3/rmv/GpT3+NT7/7Pmeu3uGdL32blx5+nhdfe40XH9xioKuB88tTfPHN1/jGF9/h4afO8drrM7z9ypTahnXtTDHXzx3n3pU8Xr5Vwr0LhVxdzeXGmSIui0tn7hhLU3HMjEUwPxHDcHcIp+bTVCj93Goa55ZzObtYwNRQOkvTBSxO5aoAu4TNJe+xMpenXDgDujhmRrOYHEyluzWCidE0ZqayOTGRo2Zk4JjaYqWpOkxl6T507ZFMTWQyPplNa9tRapsiVASieyiXCk0Uqbm7qKiLoFGbgLYtiVpNJBUlQVSWBVJacJCSwv2IAiIWLKWCaIKo1wTR3SG9IdmcOllD38AxpORwbDKD4ZEE5UwaHY2hpyeUvt4QpiYS1JyQHMxMhipSFOVG4htSydGhS6avO4eZ4WpOj7YoADnfruVsSysXOnQq/3GurY3TYsNq0HCxtYm1lnpOtdazLiDAhcrKeFWW1t6RQ0NjKlXVcdTWp1KtSaauOV1lQupb0tD1FtAijd3aNKobYqlpiKapRYLrKfT0ZzA2UczgWIHqB2npSKG2MUZt+JG+kI7OY7R3pKBtS1CUVlsVzPyJIhZnC5kZl6BPFlculCoAeel+M8vz6ZxZzWd2KompsThOLWcwORrL9FQa4yPZXDjbybWrY1y4PMx7X7rB628ucON6O2fPFjN3Io7F+SjWVhKZm06gVxfOQLeUBxapUkTx29VW7UHbtJf2ul30Nh9kpjeO0bajjLaFM9QSymB7GINt4WjrQmiqDqBN48/puVzuX6nghQtlvHSunDO6ZBbzj3I6K4GVxEiWY46wFhfG9WPxamPV5YSjf81wPMp6XIw9imEUjDwBIH9PDVHw8ciyJdDxpAIijw2w8iSI6CHE/39lQETJMNiwDACit1xJ1uOvsxpyGBkDdAhoyLmoIjICH6J6GMYAHYach2Q9DAAiiseT0CHwYQAQA3wIeAxt92TAz11Nr58bMj2+7nT56OFDDyBuCjzaPCX/4USru1iwHB5bmv7fAERUjv9ls7LTqx6iWgiECFwYxgAfAh2GUWqIlYlSOQQO8q1MFCCI2pFtupFcU6PHc9xMoMKYPHMTCszMyDc1pdjSUh0LzU05brxZ3fTLzX+xuZk6L7YwocB0M9mbnqfIwoTjFkZkmW1SEJNra06GjSm5jlZkO1uT6WhJmoMpKbZGpDiYkOVsQYbFJorsLcm1NSXbzpRsewvS7cxIszMj3d6cNFtTUqyMSDHfRKrFZtItjcmwMlGTKSBlY0yOtRFZlgR7k+cAACAASURBVJvItNioPlsgyTA58jNZmT0GqAJba/KsLTlubUm5ixMVzrZK0Sl3cUCz1ZNqXy/Kfdyp2eGnptTHk0q/LWi2b1dT6beVct8tVPhtpW7HTrS7D9Dks41qVyc0rvY0uNmj9XKjzsmROkdnauwcqLG3o8lFP0M7t9Lp7sncwVAuxWVyNuEYc5ExTAcfYdw/iMkAf0YPHqBr9w76D+xlMiKM2ZgopqKjGD4SymBIKAPBIfQdDqJr/2GGQkMYDQ9jIjqG2cQk5lJSmEpKZCQuiiHZQFddwGdn+nlrupNXxhp5MFrHzZ4S7gyVcrO/iFujZdwfreCl0Wo+vaTjpYUWzvaVcmm4iutjjdwYaWA4LZI6FwdKn3mO6qefp2mDbMsyoeFZI+qeMab+GWMant1Ey7Ob6Vi/mZ4NJgwbmTBhJBkRPYSo3MdzJo9VDoGPyQ1WjKwXAJF8iPnjMkSBBZnpp03VcXajFbOb7ZQlSzZl9T1nppQO2ZbVsG49des2USu5kGeMqHrWiKpnNqsAe906KTncgG7dRtW2Pr7OhNn1lixtsmXZyIalzdYsbbZUNi3pJTlnZItYqySY/ob0jTj6qnnHQSxaW3jTwUdt0XrJ1kOFymVlr0DI/xeI/D3wePLaNVtn1bh+w85dlRnetPPmtr10lQiI+PGWgx9vO27jcz571NreD/aH8N2Ao/ziaBq/Ssjjl3mN/G78JHzzm/DRh0hy6c9KCtHXg8iyhx//0w95752XeO3BGdbW2hibqmDhVAdnro5z6e4U3SM1LCyN8aXPv8PZ1QmmhpuYGilndqKak4ttLM90cWJYy0hHA52aUgoToqjLyKCjoJjuklK0x/PoKS2jt6xcnYuNSqajoFABSWViEprkVFoys2lKz6QsOpbapBT1eKC0nJ7CYtVcXZ+aQVVyGuUJKSq/0V1ey4yul4lWncqEdZXV0FNZw1BdI7NtnZwZHGGmuYkW+VmyZctVMc25lWgK6ujpnKK4QkdcWhl5Ze1s2xuJneNO7Oy34WC/Td3U798bTXZyDYe2JuBseRgro33UVU6wb3cim03ccXbfgZfPXlzdd+DttRd3t714uR/Ex8MfH8+DONrvxMXtEO7eISoYvj/gGAIDm8234uweoK7bOOzD2n4vlrZ7cXYPUhutdu5LUeqDKBACJVt2xql8hqO7P65eh9lo4sFmE1fMLL0wt/LEwtoLKxtvNTb2fsp65eiyS7WYe/mF47Ylgq27E5S6IQqHo0cIrj7hCHDIdd9d8eo18lly3fC8s9cRlUkR65cAiMeOWDx3xuG1U/5dHHv3xxMdmYWuvg9dpVZlLxQMVDTQV1XPcG0TA1X1SvmQPo++slq1gtgAI/JYVBFD0aAAiZzre0P0G7QESAQ8DBkSyYiIPUtC5gIckjdR8FHehBQTdhVV03a87HH4vDY+RYGHKB9iv6qPS0ATE6dUDwUh8bE0JSWoqY+PVXYsBSBJSUoRkc1YooBIH01DQgwtKQk0JsZSGxNOY2I0zakJNCTFUh13lPwQf7IDDykIyQo8zPHgQPJDghAAyY8IVwBSnpPD97/9HT7+BKWAGDZe/UxW8f72Y77+g3/hwWtv8al3pLj4Vc6cWeDhw5d4681X+cIX3uPchfOMTk/z8tvvcPPBfW7ePcPLL59kebaWK2vtvH13hZeun+D1Vyb53DtzvP3SOHcvtHL9dDUv3WjktTv13DxXwKXVHGXDurlWyLWTxzm/lM7JE/EsTUWxciKOldl4zq1kcP1cvlJJFibjVWHhkgDHZA6Lk4XMjOQpxWNhOo/TK4WM9Mcw0B3JwnQ2E0Np6JqjFGwM9aWwOFvE7FSe2kjb1yWRh0MM9ScyMpSiciBdPfFISL1CE0JReRAl1aHkFB0iu3AfdS3RNGhjqaoOpazEn6ryIBpqwikvOkxNeaAKoQt0qH6Q+hAEbnQtYQz1JdOmjVbuJV1HDG1t4XR2RtLVHY5OF0xXVzBduiD6eyMYHoxWhYrTE5lMjGQyPpzBQG+qKjuU+/+ujgwG2vNYG2nlTFcrJxvrudDWzvkOHadbtZxp0yob1rnmJi63t6ktWFf6dKwrLoumri6V+oZk6jSJdGjT6WzPRJQRuVZWHYu2MxdNSzpNHTm09xynd7iE9q5MunoyFXScmCmjty8DsWD1DeTQ3JpAc3sSNQ1R+sxISzydXWmqA6G/NwMVUm9PoEcXx/JcJrMT8Qoarl8p5u49DS+80MjaqRyGpB19MIK56WROTCTQpzvK9EQR12UH8cs31ArV+w9u88Mff59vfft97t05zxsvn2N1sZGVhRK1OmxiNFXfcdKfy+RoKX1dmWo3cm3NflqaDtLesl8VL450RdFeG4iuLpD2Wn9aNAcVpcofR19HAk01QbTVBHDnbAWXp7OZajjCTGkYqwVxrGXGs5Yaw0psGOeTo7iUGMWl+EguxUY8VjcMcGGwXhmOBnB4UiUxKCLynCGIbsiA/O3RACByNLyXXgkJ0K/djdAfDRarJ61XequVHj4M4GGAEYEOgQ2DHWtNciIhB1kJ2sdSwB4W/Xer45LAyKMMiMCHYcR2pRSQ/dsUhIjqYYAOg+ohyseT6ocoIP3b9dO71YPuLW5K/XgSQFo8nWj2cKTJ3UHlP+pc7JHRONs9zn8oC5ajNVWO1kjWQ8YAIQIkhqyHUkLsLR/nPQxKh4CIwVIlR4ECg2oiQCKPBUQEFI7bmJJjY/JY/RAFRM0jxUNUj0zTzY/UD2MyzY3U87nWZuTYmJFqbayHBTszBQppVnpAyLGzIFs+28ZcP1aizJhTbGulRuxcYusS2BFFxAA+eRam+uu2FqSbys9njvqsR+qMAIUaUyNyTI04Zvw86aYb1O8iCo+oOsp2Zmmm3kd9hrynjeRirNSUONpS7GSrwK3SyYYaZ2sqXWypdrOnwtUejberCvALVDT6eNLo7UGTp/vjaXB3RePupML+1Z7uVLi5UO3lisbTWb2Pes7diRpXJ2rdXah0dqB5iztNPm40uDvT6OZKh+9WtJ7etLq50eXrRY+vJzovZwWxArS6LU5KMevc5kX/nh307dlB53Y/Ov220r3Nj86tPvR4ezHs5c2kjy8z23ewvG8/pwIOcv5IEBeOHuFiVBgrwYdYDjrIamggJ4+EsBQaxFyAPzOH/VkI8Gf50CHWAv1ZDfJnLSiAC2GhanX1qdhwViTbFRvJi9npXE9OZNzPj3YzKxqe3kD1uqdpkS6R54zQPGusVBGxaNU/t4mW543QbTCid6Mp48YWatPV9EZzVWh4Yr1YrPR9HpIHEfAY32jF+EYLlQ+RNnaxX8lMP2umB5D1lsxssmZ2sw2SDRFLloTaBUQEQOoFRJ4yonmdfmR1b+M6IxrWbabxaWN11Kx7XuVIOtdtYOwZMxY22bBm5MDKBivWNtqoxnU5ntpoyenN1lw0d1DKyB0HL2TF74uOPqrIUALrr9v6qJHQuqzvlS6RJ/tDblu7Id0hMgYl5En7lQFA5HnDli0pMbxu6841ew+uOXhy3dGLm07evODky5uuO/icxx4+47SdL3nt5Ws7Avhu8FF+FBrPfx/N4H+SSpQt66PL9+GnP1Frd//Mx/z3n//Eb3/zIf/xkx/xwdcecvvONAtzlSzMljE3Vc7VS0OMTdczMtnC6EQbC/N9LM91szLXwfhQKXNTtczPNHByoYOxgVqG2itpKc3kePQRROHozC9Wm4I6jufTmpWjNgfJUeCiOSNLAYZYrJrSMhQkNKSmUie2mORk5FzyH/J6WXnaWVSqrFeNWcepS8+mMaeQkfpWlfEYbeqgp0KDAIkcB2oaGW9oYVHXzYmmRvXeqtk8rZD6nCr6WkdoqO8nI6+ejv5Fcku0OLjuZYtvENY2fphb+ODovJec/DZ2HTyGs0eoykyER6YR4B+N8WZ7TDa7YW+7Cw8PUT7CcPEKwMnzoFJDXLwPK+XB0zuI2PgSIiKOk5BUSUBQBu7eR7B1PKi2UtnY7cHBaQ9W1n7Y2u/G2fWwAhR7l0CcfSJw8DyioMHJM1hdd/YMZJOpp3pvK1s/ZOwctyulQ87lZ3bxPISj20EEVtx89P9eFA3v7bHIUQBEoENgQw8cR9TaX8mfyOc4e4WoLIqoLWodsF8ErlvDcd8WpcDDa1c8PnsS2XogEb+9sQQFp9JS00NnVZvKXvQU16ntU30VGgUg3aWV9JVVM1BRy3C1FAtKKL1RgcdsaxcnmnUKOKQbRaxaU43t6pqAiYDKRG0L4zXNSL+IwMh0Yzd9pQ1qBDjkXDWhl9XRV1ZHd2EZurxi1LazrDxVAGhQPRoSk5TVSixXMsp+dTQSjVgBo48iACL2q8aEhMfqiNiudJnpaGLl+Wi0yQm0JsXTEBdJa3IsranxCkRq445SEHyYTP8DalV0TnCAHkBCQ8kPDaUgMoLC+DjKMjP4+lfeVwDyn7/7SN90/mjl7k/+6498/oOvc+vefe7dvcHC3BC9A2WMTtRwem2EN167xaXLp6mv13D7/j2+/4/f4fy5Sa5eGOTFy708vD3CnVM6Ht5Z4DOvneH9z93gW+/e4uUrQ9y/3MXbDwa4c7mGy6fzuHO5iBvncrh6Oo3Lq8lcO5XG+YUkzi6l6vPFJ5KZGYnjwskcpY6cmk/hxoUSTi5k6ztAlmo4MVLE+FAOk6NZjAzG09kRjK49iInRZGWB6u1MRNcWT193Kj26BMaG0vV56o6jzE5nMTl2jJHhJLo7o9F1xVLfGEZFdQASQK+sDye78AB1LUep1oRSVR2M9H20t8aiqQxGWx9Jtzaeproj1FT4o6nyp646gEYBkdpAtTiqQeNPc3MIFdX7qazahaZuHy3ag3R2B9Ld4097x356eg7R1XmIgf5gxkaj1H24dJqsLuQiMKLriKN/IIfhgQL6246z2FvLma5mzrQ2KwC52NmlIORCp47Luk6udXZxs6eXG4MD3B4fZV1dY6oqFtTpsujqyGK4/7ia7u5senrzqKyNQ9OUSkVDClUNKVTUxdPWmUN3/3E6Oo7R15/J4kIFkxP59PelMTgkRYXxiDWrsSWGlrZ4unrT6B/IYnjkOBJ6HxrMZGo8H9lXLOWH59dKmJ/P4OTJPC5dq+X85SrOnK/gxEwGdfV7GeiPZuZEOl2dcUxN1vLwUy/wgx/8E5/97JdZu3CO97/xAR987Zt8+lOf4bvf+hrXLswxPlLCUH8aAwOJtLaG06U7xsRoKd26bGQDVm21P9qWI7S1h6j6eoGhmlJ/uluj0NaFom0KQ/5AJNQzM1nO+NBxOjSRtJdJydNOBgtCmC2M4XRBAmcy4ziZIgqIvptDQueXEyK4FBvGxRjJaujD6BJIfxIY5FxgQUbgQR4bgEOAxfBYqSCPMiBPAohSRB4F2A3vK++jf89AtZZX8h9iwTIEzQ0gYgicGyxY+rW8ejuWnBvUDoEOWZ8rsyy2q0fwIQAiI9dkBELmD8naXT2EiAqigugHtvO39iuBDsl8yAzv8GRou4eyXxksWKKACHyIAiK2K7Fftfm40urljAFAGt2d1CarOtmApeZJG5YePgRADFPpYEWFvSXldhb6sbV8nAERu9WTwCHnAhiGawIcYplStikLI2WTMkCI2KhyTTc9nnzTzRSYGT0xJoj6oVSRR8Ag53LzLyN2LQEFsWilG29UcCDncuN/3NyEXFFULEwfX8+1NCfHwowsc1NyLM3JtrUkw9yETAtTpUqIDUyAI8Nss4KPDFFUBJasTBDFI81sk/o8+Vz5jHwLUwrMTMg3NVYKTZ7RZkShKTQzQtSZEktTdSy1MlNH+f1KrMwU1AnMFTlbk+9sRY6DOfku1uS525Pv4UCuiw0lnk4UutlT6GJHkbMtJa72lHjop/jRsdzDgSJHGwRqKpwclRIi28gEbMrsLalytaHWw5FyAR03Z7WprNnLgzqx37lJ/seRJjdnml3t1bR62CKj9XaifYsbTR6OtHq70ertjtbLnXYfD7p89Opan687He4OdHu50bfFk4GtshBhC8O7/NTI+eie7YjqMrZ3F6N7djK+exeTe/cwunMHI7t2MrxvF8MHdjMRsI/RQ7sZDdrHbOhhFgMOKjBZOLSfhf17WTxwgLPBIWot9+ohf9rMralc9wx1CkA2U/38ZtUlIn0iNc89ApFnN9O3yYKRjZYqXC5Khiot3GjGzHpjfWfIRksFIAIjktUwjKzmNYxkSuaMbJk3FjvWX0dgpPd5U9qfMaJFdYc8T+OjDpHGdSbUP22qtmXVPmOC5plN1K3boIoO29atV4H18WfNmXvekgWZDdYsb7bjlJkDJ03tWdlkyfxzJiytN+XURgsumNgpq9VdW08e2Hrzoo0XL1p7qu6QJ/tDxJolI03qMn9ryXoSSK5auuj7QqzcFawIjEhIXdSQy04eXHH25LKDB3cFfuy28rb9dr7gsY/PuO3m7a37+MrhI3wnMIJ/CYrjw8gCfplYwS87JuCNd/Qg8vHv+c3P/4UvfOYlvvi5a7x4d4zVxTLWVirpaj/GxbP9vPTKBfr66+nsKWFkuIqF+RaW5lo4uaRjbKiCvr58FucaGOwroLs5h46qbIpiw5C1pF3HC9Bm5yqIEMhoy85VaoYcm9PTkVC5BHZlg5BGrDEJicoi05ySSkvqMfVYsiO6/DyllAiEDFZrmGxqp7tSQ0dpDUP1WgY0LfSIzUcsPc2dTLV2M1onYecmVRjXmpFLa2YRjRlltBY20t0wRGFBI02tY7R2nSA2qRhPr8N4eRzC2X431pbbCAxOJz27Cd/d0Vg67MDIwg1be28srJ0wNXXExNgZ483uODjtw90zCGevQ7j7BuLguR8Lhx24bgkg4VgNkXFlRMaUk5bbTvyxBuIzmwmNKcfeMwgrh72Y2fphabcNUwtvtZXKZ8cRHD0DcPIJVd0c0l7u5hOCg+sBTK38sLbdjoXVVhxd9iBbruwdd6ufwd5lP/bOh7F39cfJXRSOCCTH4bY1Cne/aBUu99h6VKkpcvTZEa06P1x8glXBofSJ2LkcRNb32rsewMlDYCgQpy2ByGvUeIXgvCWcLXsS2BaQit+BeHbui6Iorw5dZTtdRQ30FNbSnlNKR2E5ncWVaoGHtIZLE7yAyEhNg4IRuTZUJS3pYs+qUxuuDBuvBESkNV2UEIEPgZDu4ir1+ERzl8qGGOBDwEQKB/vF9lVcrVrKdXlFdOUXosvJUw3mAh4CIU3JKQouBDwa42JpiI2hKT5OnddFRyEj6ofBhmWwZcmmrOaEePXapvgYBSAtSTE0J0ajy5SMSJxSQWTtrpRkyoKFgvAw8kJC1Mj2Nsk5FcbFUnLsGF/+zLv8+SP4+W/+yC/+CD/5rbSdf8RPfvU7Hr73BV548Q63b55lca6PwfF6Jma1LK72c/PWGrdvXWVwoI+lpQVef+UFLp6e5e6FE7xzZ5p7J5t4+WI779yd4P1P3+UfP3jIF986zcP746oV/ebFZnUvOjYUxamlY5w/mc7l02mcm0/k1tkczs2lcm4xjTML6cxMxDI9Fs38ZBSrs0ksnkjm2vkqZbdanini2sV2pscK6etOZmggVYHEiPSADEnbeRLSXD7Ql6xW4/bo0hgZzGF0KBOd9qhap7uymMfYcCKDA/FKBentjVP3vx3dcXR0JajgeU3dEYpK99NQf0QtVRLYaG+MRNd4lO4WydMEoSk/pKahNoj6mkAaqv1prAmgucafplp/dW9cW+9PfVMArR3BdPWE0NUTSIfuAD29h+ntPUh390EGev0ZGQhjaixaCQLLs2mMDuh/Jtl4K/fWUwMVzHRXsapr4LyujTOtrQo+LvX2cr1/gFuDQ9zqH1SbsS729HC2q5N1Dc1plFdEUVAQQFHeITq0CYwN5tLUEENdXTRVmliq6hIpro2lpDqOyvoElQfpH8xneDCP1uZYRoeyGRzIoLdHdgaXMjScTUPzURpbotS0tsfR25dGT+8xujqTUJXzg1kMD2Qy1JvJxGi+WuO1sFzFqfNNnL/ewemLTUzPFdDRE8HYVAoz89mMTeWwdq6Ldz73gA++9S0++M73eOcrr/HWe3eRptl333vIZ995lbXVYQb7c9BqI+jti1Ky0tR0EQsLGrTNqbQ0JtOgiaCi3J/q2gDKKw9TURZMXXUEFcX+iiDbtLHUa46qDpOe7nyG+/MZ1KYx2pzKXFM6K5pMlotSWMmO5WxWPCtJ4ZxOilQFgQIf11OiuZZ4VPV5XI6TVbuy6Srk/6zXNagdBoVECgllVe/jdb2x0vnxf61Xj+1YT2zQ+t8QEoh0hvwtgPwVPPRbsAwA8uRRAMSggPxV+divQEMUEJnV4P3qKOBhUEFmD+x4vPFKsh+igBjyHmLFMoCIKCDDu30Y2bOFwZ2eaiSALuqHsl9tdX2c/2j30n+TrfV2UQDS7Omkbir/L4DYonG2odbJmhpHK6odLNVRwMMAHwIgBggpk/C5tSkl9mLJEjvWX6fAWuBDP3mWRupcjjKFNqZqDI9FLRDV4ElAETjJlayH2SZ1lHOBigyTTUopkZt/UTcEFFRexFRyIfI+pgo2BDwETlRo/ZGiYciXZFuZk2VpRrqlKRlWZqRaiGJipixVoryI2qKAxdRIAYx8rry3QZmRz1CfZWZMtslm9fnyMxg+X34Xw6jfzcqIAjszZdPKttpMgYM5eWL1stmkzottLCm3/X8oe8/wuNIyXdcdnS1ZOUu2LMtBzkk555xzTiWpFEo55xxsZcmyZcs5d4JuoBua7mlggAEm7JmLMOxhzgwMMEA30GQGuM/1fqVlC9Pss8+P9/pWrSrbsrt/rLue93kea8rs7SixtaHA2oZCG1s1YqYvWZ9SGxvKbG0pEf+KjSXiUym0t1C/V5mzqCmW6rNFltbqc6V2u9E5mlFkb0K5ixWy4lXp7ESVi7OKTtY7WVDrYkXt3r3onfdQ7eREo9se6vc5UbfXjib3PdS6ONDgvlcpMKK61O91olEgdo8VTXvMadtnq+KcBUraD7gZVRGPw/QfF2/LcXqPHqHPw4PREycZPn6E8RMSJe2BrBZOnTzI+eMHmT15lNmTx7lwSsIXjnL+7BFjHLWPMZxh0fsM82dOsezvzUV/PxYD/LkaHclCSDC9Bw9RtW0H+he3UfHCNspf3EbZizuM/pAXZC1rlzKGS4Hg0AuSkmXO3HYz5reZMbt1J9NbdiHxu6MvGI3pkoA1vs1cGcdVXO82gRJTxNgu0boyYkyf32nD/HZr1aA+b+LA+DZLOp+TAsNtqiuk6tntVDy/i4pnd1L17E6qN+1ETOuiiMhnZOqf3UrTpq10Prudnk3b6Nu0heFN25BixJXt1tzc7YCoErdN7LkmasmLZlx83ugfubLTmjVzBwUPUlYoZvSXzI2jrWSJCqKAQkznG8zpGoCIQf26hSOXbZy4KtBh5shLJo48MrXnvpk9N60cuG7jrJSQOzb7uG/jzquOR3jF/jBv7TnFu66neW/fKb50you/O+3H131i+I5/Oj+NLOX9rEZ+0ncevvC3/PFH3+btt6/zpb+9xic+NszaSiXz08XqC7jhcQPTc/10d1bT3ZNPX18u01OVzEzVMTvdQntrPk3NKXR2ptHbnUG7IYXavBiKIoOUKVclDsXG05yRxUhFlepLGCotU6lBejEDR0WrqF55ONRHRSMRp22pqaqbQb6Flj389pwcWiQGNTNLrXQ15OYz3tDGWGOb6tgYa+xiormHwdpW+qubVTrSUI00ajepb9OHqmpoTM9W61dNWRWMNgxSkVOHvqKd5pYxDC0jJKaUcsDNkwOuXthbHcHO6gTxCXp8fNLY63yc3dvsMNlpj+kuB3bssGHXLitMdptisnsXltZW7HV1x83tGM5ORzG3OMBe13PExBfgF5yOT1gheVVTpBQPEpXVSXLZMGHpTargz8zpLDstDyDlgqZW+3DZfxYn97O4Hg3Exs0Tp0OB7DkYqMBAAEQ6PGzsjq1DxwmleNjan8TO4YxSSAQ87Pb4s8c9CscDkcbZvw4hB0LVypXAh4woHOIrkehdGQEPc9tjCrbs957Bwv4ouwWM7DwwtTmCjcsZFRPscigE12NRuJ+N4bBnDIePhxAXnklZSgn6hHzqEnKpicukKaeIxuxC2gpK6CoqVwDSmltEZ2GZAhCBjgFdtXpP3peGeFm/Ep+IqCHdxZVq+ksrGVWQUqc+I8Z0MbcLdIjiIdMnqVilEnqgo13UtvRMo6KWkEhdQqJx9So2BonXFcCQ/7ca42KV8iEg0pacpEZgROBjYyqWfF4M6gIg7SnJNMQKvEQo+BAIEfioj49UXhDpsMnx9yYvwI/cwADVCyLwIRHSBSHBZIeFkhsXzXtvvsXvfv8Hfvzh7/n+L/+oAOSHv4Pv/fw3PHrjY1xeXeD8RCcjgwa6hw1MLHSxdHWEi1dGuXV3iZdfvcHLr13j6pVx1i4N8fbHFvj7t6d551E9bz4s5NGNHL7yuUW+/DeXeOPlVl67V8Pta+U8vFPL2tVy5meymJ1OZ2Uuh/trpdxZzufOci6Xz0vpYALLM9EszkZw5VIcCzPhrEpXxlg8t1ZruDCaw+KFUh7e6+T8ZA7SdD4xkcmFC7kMDiTT0WFcderrj2BQ+kH6sliaNzDYm6UidPt64rgwlcXYcDw9naHKb7G8WExfXyytrWG0dUSpECdDUzDVtX5U1/rS0hRCU0MwBonZrfShsULClSLpbYqgTudFQ5Uv1eVn1TRU+9JcF0Cd7izdrRGMjeZQpQ+grj6Y7t44ursjaGsPoKXFm44OX9rbztHR7klflx9DfSFMj8cxN5nK3Hgy/e2RNDYE09gUrb7wX5w0cHm8mZXOei43N3Czs5NHY2O8OjXFg5ER7vX1c6ujC0nFutbVw+X2DjYNducxNlBIV1sKDbWR1BtC6e9Np28gm8bmRBpa0tBVxVFZQP3xdwAAIABJREFUm0hReSS66lhau7MwtCSqdKvm1mQaGuKV36OhNYGByUL6xvMZmsrD0BJJdUOw2l2Tavnurlg1Et07N1fI0lKpKmLp6oxhbqaQ5cUyFWn5yst93H84Qu9AGbOLPcwud9PYkUVHfzEPX1rjq1/7Im+8/gpf+cqX+buvfoUvfvnzrN2cY36pnfmFKmVsl/+AQmh9HZH0d8Qzf6GcqbESDDXRVFdHUlkbRpHOh8Lys5SUn6O05Az5OSfJyj5OSakv9XXh9HQm094QSWWxJ5WlQo0hDLYmMVodz1xZPIvZkVzKieVyWpRSQK4khnM5JpA7yZG8lB7Hg6QopYRIF4jE8MqsRkiZnzF2V6kd4f5KIRGVZC3cX42oJqKeaAqKpqLIZzZ+7mqYMeLXCDaioPgh96TbQ5uNvg/tWku2EhjRrjWPiJxq7crPk4sy/mdZkT6QADlFDTnJgvcx5jyPMHP2CFIqqMXwKh/IuaNcOHeUyQ2rV097P7TVK+P61X4GPdwYOLyP/kOuyOrVY/+Hm9F4rhnQJXp3owdEvvWWOFsZ6QHRRvpANAh5nIilKSDW8sBsVD/UOpaNxO6KKf0JgAhk5Frt+rPRgEQ7xTAuI0qJzNMAIhAiI2tNT4/RX7HT6KswEwh4MtpnBUI2jgCCBhICDNqIwiEj6sbG0d7XwENOuSdAokGJgo7d2xUkaT+vnPJ3kWSufPNdfzEFFmKWN6HQUozzxrQwWV0TH4qMxBdro93beF8SwTZOkZ2Vem0EEisFJnIt90UVKXGwUiNeExmdg3GqHGzQRi8hBI62CkzkXo0ko7nYU+tsR72Lg5qmPY40ujjQ6GSrpsXJjlZne9pcnGjf40zXvr307JdVLjdVhCnlmEPHPBg87sHAscP0HTlI/1FRRjyUEiKKyMTJ4+tQcpTJk0eZOnWM86ePc+GMxFKfYtbzNHNeZ9TItTZyb8HnHEt+Xlw4fYruvXuo3iFlgZuV0iDeEG1kLavm2W3UPreV1hd20i/pWFstmd1qqdafrmy3YvkFEy68YCwUHNtuojpGpGtkbLsRQCRRa3aLGYtbLZjfZsHcNlFSzDm/zYzz2y2VuiLwIutckn7VvOkFpXTIqpgY5nXPbqH82W1UimflmV3UbtpB/SZRTXbS9IwpjZtM1ApX3bqnpG3TVlWWKOtZ903seXWXIx/fac9LW6y48aI5Ky+aMrfVVKk58zvMWd5lw6Xd9lwzc+KGitx1RgoI78vsdlLz0NSJl8zW29XNnB4b12+a2XLTwo4blvZqrls5IiNdIzdtnJFyQzGr37fei6a+fNL2AG85HOYz0vS+7ySfP3CWfzzsy7ePh/C9czH8KCiV9xOL+GFBJb8Zn+JXV1b4ycs3+V+3Fnjr0jCvLffx0nIfn7xxnoer41ybH+D6bD/Xpnt5tDLGmzfmeDTXz43hZm4PNXO3v4k7XQauN1SwUJLLeEYiI0kxDKUl0JaWRF9JARfqqhmv0jFcUkRnVgYdmRkqxrQtPQP5hroqNp6GlEzacgpoycqnISNf7fG3Zcs+f7F6GJX2cPmWu19noLG0kvrSGoYMnYw19NLf1EOfRN1W1DNUpmeiqo7zNQ1KAZESwtqENJpzShlsH0BX3kJj5wytPZeoqZ8iPDwf90NeuLqfxNTGlYMefgT7ZnLcPRizXY7sNrXBxMQaU1Mbdu22Wx8bdpoa71lYOGFv74atzX5lCj/jGYN3YDrRaXoaR5Yp77zAieB0YjMbKK4cplg3TFZuN6kZbao80Mz2LBYunuw7Hskej2Dcj4WruF3Xg0G4HPDBxuUUNs4nsXU5pUDBzuWs8pDYOJzBzsVbGczFr+HgGoD9viCcD4ThdDBCNanLKpeoIK5KBQnHxS1Yfd7e2RNbp5PK9yK+EUvr/WrEA2PvcFwZ8i2tDiu1ZafZfkytD6oSROkOcXUP5MDpeDy8Uzl6No7Q4AwqMssojEpBl5xBTmg0JVHJ1CbnUxGfQ3VyARXxWVQl5tCSq1MpVQ2ZRdRnFNKSW6amu7RK+UVUQ3yBAEsZnYU6BR395TXISldXSaVSVaRdXq7V64JSBTGd+cbGc0m9MiSko49OojY+RXV+SOxuZViE8n4ITMjUhEegDw2jLjKK6rBwGmPj6EhJpSUhUV3L2RyfoNayxIAuZnTxioghXU5Z2aqJjqRSOm7CQ9W1LjSY4gA/8rw91SnXUkJYFBxAQbA3RdGhZEXH8fpLb/DbP4Kx9+NPfPBr+MkHf+T73/0Rb3/6Fc6fb2ZguJy+4TJ6h8oZnWzi8o05RqYGWLt9nc/8zad5+dXbXLs6ztL5aj55v4t3Xmnkcy/reedhMW/dyuK9RyW8e7+Etx+W8M6jKv729RZeulTMpYkM7i6X8+BqLasz+VycTmd+UrrlgpkYDGBlLpr5qVCWpiO4uhTP0oUwpgaDWbiQq2ogJocyOT9RxPxCE1Pn9SrF6sJooqpwGOwOoqDyCNWtAXT1xDHcl66eL3uaYxnrTWWsL4mpkWQWpjNV38bURAITE/GMjcarbaDaWm9qGwJpaI6kyhCstoyktLCuNpjujgSU2VznR311sBISpOeuUifFg96UFJ5CV3KaKt1pmmrO0d8RwvhADPUGb3S6U1RXn8Vg8KatNYCe7lA6Ovzp6wumS6kh51Qs7+BgmPpZxseMICXKS40hRJnfpdT74kQdN853cG2ojfujPVzvkhSsDu72dnO/v5d7fT2qmPBaazNrzS1qVBP65Kjsc+Wrf7iWpjgMtZEYDLFMTJTT3plOTV00On0kVbUxVNXGKQWktj6ZhsYUOjqz0OsjKCnzR1cZTJUhVBUUjoxnq3ZHaXNsawlXlNbdHqXkKHHfT1/IZ2Q4C31lsGplHBlKZWIsjdXVch7cb+f+wyEGh8pYvtynog9Hp1qoa8rn1r3zvPeFB7z28Sv80/96j9c/cZ+/++o73L4/w+hYOeMT+Sq2bGRQZLEshroTGOlNY366ivPj5epbKp1OooR90BuMDe16fRjFhd7oSvzJLzhDlT6Immp/WhrDGeqJV6kFkk7QVhdKR3UYI5UxzJbEspwrEbwxXEwOVwrIjbQYVqL8FYA8SIlGlA9RQzT1w9gFYiwe1FatBDo2goVc/58ARD6vwEMDDbXWtQFEtPuhvn+RfKWZzwUytLkYeJaVICOIaO8rlUSieD9yZB1L1BDjCtas1zFVPKiZ0QU+5FtgARBN8RD1QzOja/4PMZ8bDehP4GMjgGxcwZI1LK37QwzomgldW7sRg7KUEWqFhAIimhKi9YJsVEFkDetJLK/E8T4BkMcKx18BkDyLncjkmxtHe60BiJwbH+afvtYAQwOBjfAh11pK1mPgeAoYNLCQU/wk/38ARMHIU7/f0z+fBiDa3+ejQGQjhGhpYZqRf+MpILIRPoxgIqlefw4h4i3R7gl85NvKa3OKJBrZzoJie0tK7S3VGla5vRUyknImJZIyGohor6udjOtZAiAS0ywQouDjKQARCGlxtFUjMNKx10mtY8lKVpe7gLDr43UsWcPSRla0Ro8dVjN27DAy48dFGfFgQqkkRhgREJGZPntSAYmAh6xmyWhgMu19hjnvs1w4dZKBva407jKj6rnN6qG/8nmjMiJn1QtbFYQ0PLNZdXYMbzFVasbMczu4+OJulUola0/TqktE2tSNK1jiGREAmd5qpkZF/G435/z6TG3djcx5ZVS3MnaHbDGn41mBjBepEpP689upemGnMSlL+UJMqH/GRPlEDJu2KWVEPCRipq9+xtg30rDpRTrFL/LMNpZeMOPmTlvu73Lg3g5bbm+14vpWS65ss2B5m7kysi9s2Y3Mxe0WrJrYcH23PTfMjCrJTXNHtJFY3pvmDmqkvFB1iJg5cHO3vbHM0MIY3Su9JdfM7VV/yQ1LY7mheEekQ0T6Q8SXIsldrzkf5PU9h3l330m+sv8c/3zIj387GcZ3fRP5XlgG300u4Ee6Or5f38o/llfwXn4h7xWX8G5ZKZ8rK+cfawx809DKdzsH+K+OAX7cN8Jvxqb5Wf8oP+0a5Fd9Y/ymZ5Tfdo3w69YBflnfy4e1XfyqtptfNA7wvdoOftg2xPda+vlJz7hK5vqnygb+pbad/+gb559b+vh8VSOv5ZfzILuE+/llPCiq4m6RnqsllVyo0DGk1zHUYGCsrZ3B1k469c005VfRX9zAfEU706XNjOjq6NMb6DU00lFroLexleGGNvp0etpyCqlOyqSnsoGeln5a28do61ukZ3iNnII2Tp2OYo/rSQ4f8cLa8SCHDvtx8mgYztbHMN1lj6mJNSYmtpia2mFq7sBuC0d2W9irsbJyUvfNzR0xNzP2b5z1jCMlq47xmQd0Dl3H/WQiaYVd1LQtUNM6R7lhktD4SpUmtf9YLGcDcjl8MkHNoWOx7DsYjtvBYJz2+qg1KPGXWDmcVAqF+DucXL1wcPFSECLGdWdXfwUWe5XHI0ytXkmKlYOb9HqEqBEjugCKrGhJ54eUD1rZH1MAYm7ljqn5XmVqt7A+gKXNYbXqJete8jkZM3sPpY6IEiPeEvGCHPZK5YRnMoH+qVRkV1KTUUJ9bgkVSVmqe6Upu4za9BIMmWXoU/OpSMqhOq1ATVVKHjWyFpdeoKYxq5hOaS5fBxJZ4WovLFfAocGGgIcGH7LeJZ/pLtapEc9Ha3aB6nuR8sGWtFwakqSnI4um1AxaM9Y7O9IzaEpOUV0e0u0hakhFaKhSPmTVSuJ35X6N9NMkJyng0KBDHxmuQEMApDoqQl0LmAiICJCUBPor8Cj081HXchYHBlAWEkxxWADFUWHkRsXw6u2HqgT0gw//h/d/+Qd++OMP+cY3vsHffOYTqnphZrqR3r4i6puyuDDTwdz8IBMX+rhybZGO7iau31xiYqyeC2PlXF0o4c0HdXz2YTmffVDEm7dzeeN6Np9/rYavfLKDd19p5RO36/j0o0ZuLmZyezWHe2u5rF3KZO1SNlcuZnJ+NIqJoUi1ZnVpMYWRAR9mJ4NYuBDK0lwk0xfimJjNY/RCMeenC1laqGF5qVWl4Eks78r5HC6NpXOhJ4apkVSGexK50JtOb00E/c0JNFeHqJWphak85c3oaPZnaiKJhbkMVVPR3RNG/1Acjc0hZBUcU6bzogp/cos8KSn1pqrSj5bGSGr1geqLcoNe4nf90VcYTeklRZ7oSsUH4qMM6A36c3S3BDLSG0VdjTf1UiTeFIhefw5D3bnHpYljY9H09wfR3e1Hb28Q/f1hDPRHMdAXR0tzmPpzq2qCKS31p6o0lJG2fK6MtbLYXstCYxUXG2vUKtbNznZud3cqGLne1qI6Qq42GSFk0+J8JtevirEul6HeNLV2NDJYyMhIMUNDharTo6MrVdFWY3McVfooausSqa/PoqUln77eQpqbU8jNPUthkRhX4tWalbjqZ8/nq7ivvo5oWuuC1IivYnQwXXlG+nsz0ZdH0dogxneJ+spUUbuXVipZutjIrdsjTM7W8fCVBe7ev0xLezkzS1W8/LE+7j3s4cGDEW7cHuPTn73Oteu9ygg/OpKuGs/7uqOZGEpltC9dmYHmLugZ6i+kry9frVUVlPuphK629gwMNfFUlIRQVR5CY30MNWLg6YxTJTADXdGM9yciFfeNej/6G2LUCtZcQSyXsuO5khOnAGQhNpDbmfEsR/hyNyWK+8lRav3qdqyY0SVmVysj3NCGLslY68Ah0KGNfF7g5WkFZCN8aBCinZp6on1GFJCPit69LGlYG0YA5DGEBHuq90Tx0OBDVrA2vtY8IZoZXQoIRQGZX+8D0XpAps54oM1GGNHM6BvTr/oOuiDTe8BZqR8afKgULDcnOtaVEFnHEhVEWtCb9tiqIkIpI5QRGHkaRIxKiJUyp4sX5GkIERApsTFTAGLs5DB9vGKlgYimeGw8NwKIqCBGGNmlVAN5YJfRHuA/6gFf3Vv3d3wUgGxUSDRQ0c6NAKIg5CnlQ1NBtM9pCogWE6yBjXZqP+fT4KTd1/4+G9UQDUDk1P5dtH8vMelrCWNS6CijGfjl1O5pp2Zs/zMIUWZ3I7xsBBAFIXaWjwFEIER6XjTw0E4BEIEPCSeQjhiBkAZtHG1ocLShWcDDyY42Z3ta18/OvU50u+2hZ/9edcp176F1X4jHAYaPHHw8I0fXIUTOo1Ky+dEQIvChjagiGyFk1usMMz6nmfc/x5K/N4ve55g7fZrxg4dpsbGlTFaytu5QZ/nm7ei37MSweYfqFWl5bhs9z+5gfqeVWnlaFkXkBTMuvmjOZTGDb7FkXqJzN5sxs8UIH6J4yDqWwIfyhWwzVyqEamDfaq6UkYVdtsyb2Km1rN7ndtK0aQv1m7Yq/4fE9VY/u0uNschwh7ovJnZpf5dEL1FJdM9uo/yZrVSqX/cirZu2MvDcDuUVubrNivvb7Xh5qy0Ptlhze6et8odc3m7B8mZTFreYcnG7QIkZs1tMWN5lyUUTKy6Z23LV2pFrti5ctXZi1dKBq2b2XDO148YuO26Y2qu1Lw1KNFC5IetY5g6qcV1ARFNGbtm6cNtuDw8c3XjF+QCfcDnMO67H+aLbaf7xgBffOhrEv58M57ueMfw0PIs/pFfxx9xaPkgp4XuxOfxXUhHvp5bzs4Qifhadz68TS/ldcjm/TSrhfxJL+F18EaRW8IfYQv4UV8SfYov5Y3Qhf4zI5w/hefwhNJf/CcnhfyLz+TAgjT/Fl0BGNWRV85v4ImWM/11mFVR1QE0PGHr5o6GP3zX080tDD98rbeSfssr429Iy3iov52FhGXeqGrjY2MlkXacqnRvWtzDX1q9WrXqLy+ksLqe7ppamsiq6yhsYq+1UxuW2vHL1bftIUx+D3eO0tk3QPXyJupYZ/IIzcT/oz779Z/A46oOt40Fc9p7gkLsvZjtd2b3Tnt27bNlt4oD5bifMLFwwt9yDhbULljZ7EPXD2toVS2tXY9O43SFiEkuVwtLec5mEpFZ0lTPUNl3EO6SY2OwmDpyL55hvApEpOhLS9AQG5+Dvn4nHwXD2u4fgfjgcaSN3cQ9SUb2yIiVpWZKcJe+Jkd3OyUuBh6t7MC77AnASw/r+EAUvruL9cAvGaZ+/Wq8ST4e1/WnMrY+r8kFzm6MKMMS4bma5X8HHrt0umJi5IjAia142jicQhUW6QqSg0PmQv/KKCPjYOftivz8Ut1OJHD+XhNe5OErSSmnMq6Qhr1TBR0OOJJ5V0JD7ZOpzdCqFrD6rHHm/KU+nTrmuzy6lu9xAd3ktXWU1qulc2s5FGZH2cwkXkOnRyXu1ShHRYER9pqRCrXeJCV1WsfpKKpQhvTU7X4UhSJCB+JGq4+Mpj4xEHxtNrUTsCmRI3G5iglrR0uCjJi4eQ3yCAo3ayAjlF5GzKT5OrWJp3SACJ3Wx0U8AJNCfkiCBjiAKJAXLx4tiARMp3gwNISc8hFtLS/zPr//Ahz//DT//xYd861v/wNufvsXrL83w6M4IC+cN9HTm0tFWwPSFLv7+q+8wOztMV3cd56c6mBytZbgvm4WxdF69UcQXPq7jCx8v4r2XsvnEzXReupzCW/fK+fzr7XzmlQ4+drueW5cKuLmSw7WVFG5dSePK5URmp8OYn4lidUUawaOZuxDPcJ8/c+djmJ0IZW4yjJmxQOanE5i/VMrApJQEpnB5pYG7V/tZmTQw2ZvFpfOFTPUlsjyZw6W5UhZGCljoy2GgNobaYl8GOpMY7UtlbCCZwe4Y2hr86e0JY2Y6nbHxRHr6pfw7kJ7hZArKvSmqCCC7zI+cIh9y889SVRGg4ENaz8WALk3oUkKoYngLvSgu9KKi3E8pJFU6b2p052is8VFJWA0Go39EukFqq32orfaioz2Inq4QBvvDaW/1VufoaIzyr3R3RtLdGaPSr4oKPMnIOkFZWRAVRaHUF8cw1VrOUkcdF1sNrLY0cq2jFQUgPe3c7GpV6VdXWuq50tSgQGTT+cl45mfTGR9LZGW5lI72GDrbE5FkK4nNrdKHqGzhWkMUTS1JVNfEUVsra1dSTJirOkKkQ6SyKpqKqjAqKoKVL0QkIUmPEtqbHExTxpjG6mBVPz8urcbTOmZmquluz6WxNonJ0WKWFypVscnSYhlXrvaytjbM6IUy1m73cufBNHNLzVxa0/HwpWru3qtFduOWL1Zz7XorF5crGRtJp783lo6WcJUmILDT35XOYHcOo0Ml9HblUd+QSG1dHKX6YFWqKCb6zrYEaqtC6WpLprU5Hl1FILXV0lyZTFdzlKJTMfeMdCSzPFjIxaZs5vKj1PrVanYsK2mRLMYFcScrgbWEUB5mxCEKyL2ECARABCa0FSzxeCifR6TAR5BauXoaQgQ8NPiQ9zS4+CjY0N7TTu0zGwFErV5tgI6NAHIpWBSQM1wKPPdX5i8BZEnSsbxPseRl3HMX+JC4XjkFSDQjupwb1RBtFUt5QLTejwPOCjwEPjQIkWuBkI0goq1hPQ0hAiIajDQ4W6tWdE0JEQDRlJBKBytlSH/aEyJGZw1CilQ07xMIkbUs7QH76VN6O7TuDiOEGNeVtAf2p8+/AJH1FSut1FCLvX1yPlmX0uBj46kBxkbg0GBDO+Uz2vX/DYBo0LHx1FbMtFMDEQ1CtH+XJwBi9MhosKHBhwYl2v3/E4DkWxtb5kUxkYJIGYEPDUCk20XredmohGgAIutYWjqadMQIhNSvj8CHTJODjVH5cLKh1cGaFkdr2pxt6dzrQJerI537HOlwdaDLzYkedxe1HiirgsMe+9WMHHFn9OgBxo4YZ/zoQSaOHWLy+GGmTnioOX/yyGP4+GsQMu19ijmf02pkLetSgC+XAwOYO3uO0cMe1FpYodtpQsnmbZS+sFV5RaSnQ2J7W57fQdcL2xl6YZdSMJa2WbOy2YLLz5uz+oIFq1usVGeHtJkLZCgDu5jDBTa2mrOwxVyVC2pRuqJAyJqWROwu7rRVhnWJ+JViQlFDZMVKQEN5RMQf8ryJ6gwRg7qUGsqIYb3yuV1UPG9K+QumyktS+cwO9JtepEUUkU27WH7eghubLbm92UqpIXd22HBjhzVrWy1Y3WahukVWTay5uFNWxnarda257btZ2GnOsqk1K2a2XLV05JbNHjW3bfYoP4koJmsmtmoESMSkLgAiI4qIzFVLB9asHFmzceC6raMyrEvDu+oxcT7Ep1w8FIh8af8Z/uGAF/96LJj/OB3JD3wT+GVMPmTroaQRyhr5MLWED8Iy+SAojZ8FpvLfXnH84Gw0P/KK48eeMfzML5Ffh6Tz+4hs/hSVyx8jc/hDRLaa34dm85ugDH4TmMqv/JP50CeO/wlNh6gc3j8bqT7zc98Efh6Yyh9jCyFDD9m1kNcABU2QU8cfUir4ICSdX8YU8ouECn6a28I3Str4TEkz8ylFjBZX0d/eysBAH0PNbSqKV7wBo7oGpqrbGS2vZ1hXR1NWIYZcHRNdkwwPztLRPUP/+FUSM+vwOBHGnr1nOXM6lFMnAjDZ5cA+11O4upzAzMQFcxNHzE3tFXxYmgt87MXSeh9WNvuUKd3Obj/29u5Y2+7HyeUY1o5HKKnowtB2noraMfpH7pCY2orb4RjCE6oprh4lIa2GguJmSgoMZMbloM+rormsgfigZFydj+O8x1MZxMU8LqlUsma1xz2Ig8eiFAw47PVVsbkSoyurVxKd63owREGLgIt8Vj5j53ROqRxWth5YWB3G3PKQGrmWhnRzi/0IeIj6IX0iu3bvZbe1Ow57zrDvoJ9RhXELMK52ufvhdiySw8eicd4XrNa7Dnulc8o7FT+fJErTdbQU1lCfW0ZdZjGNueUqFcsgvSsZJcjZXKBXypWoVy2F0p6uV9Ai4GLIKlGN5kM1rapYUFrO+yrrVaLZgL4emcHqBoZqGtXIaw1EZD1roLJOjfhHJD1L/CQq7resip6icvpKdBiS0qmIjqUiMkYVEhpXs8IoDw6mNDBQnbqQEMqCgigPDVORveIBqQwOoSIomKqQULW6JStbcq2tb6l1rogI5NeK4lEaHKRUD7V+5e9NaVAAupAwdGHhFEaEsDzUx29+/D6//uAn/Oh73+SrX3zAO58c4+2P93B9Uc/UQAE97VmMDlbQ16NjaqKZ3q5K5i90sLLYxdL5Wu6tNvDpB028+1IFX3y1kLfvJvGZu/F8+m4SH7uexGs3s3nlRj6v3ini1dtl3LqUy7Ulic9NYPlCClIu2N/lzez5cBZnI7m0EMnqUiwrs5GM9/nQUXeM+cEwbs7E8PKqMWZXzOY9XTHMTRZxcayWqxeaFYBIMeHMTD6T53OVf0O+3B7uSWW0J02lVfW0xnFhNIuetkj6e2JobwmiqzMYMa2L93lusZCO/njae5NIyz9FdPJhUgu9ySsLpKQikKqKILVqVV0ZSE2FPxUlXrQ2RKsoXl2JHzJ6ea8qCH2FD3UV3tTrfRA/SJ1elBI/avQ+VFd5U6v3pKHOm4Y6T1qbfVUMb1uLD+1tAYyOJCKbSippqyqUglwvyitCqKyMoDQviIqsUPprC1hoNygAud7Zxo0uo/pxp7eDW91tCkCuthrhY62liU3yl5U2xpHhOAYHolU7+eJiEd298UpRKC8PpCBfikziqKlOpLYmicaGdDo7cujuKaCsIo68okiq6qQ3JI6yykhycz0pKvCiriqU4b5Mzg/n0yKN6PowujtT6enJpEcIUMq6ejOprghhqLeIm2tdLC6WcG2tntXVId54fY3L11q5ca+NV94Y5u7DNu4+rOXevQpuXCtjbbWMlYvFTE/nqLIWKWwR5aOzNULFmnW1JtDWEE9TbTy9XTkM9hUpU2B1TQzFugBKdb60dYZzfiqd4f4k2psjqdEHU10dTndHBiP9RYz3FdDdkExLdRS9hgQmm9KY0sWxkBPJlexoltMiuJQexUpSmAKQV/KSeTUrUSkgGwFEUzeur4NWJbF5AAAgAElEQVSHwIdcCzgIZGwc7bPaPQ0utFO7L5/TruWU9wVANP+HnFdFCQn2fqx6XAnxQUYgRJSNy0Gienz0CJRoSshl/3PIXPI7y0Wf01z0OcuK7zkFHhtLCf8CQNbTsLQVLK0HRCVhebg+Tr+SBCxtpBNEzOgb07BEBZGYVWMZ4RMlRFNDNAgxuAiEWD1exxIAMULIEyVES8baqIpshBANRARAnn6w1l5rAPIEQkz+zC/xNIBoD/WPQWQdQJ6sZD3p3hAI0QBDOwU+NNVCOxWQaLG/f+XUwEMzn2u/Vl4bx2g6136+jacGHR91fhSAbPTRPLnerRSRj1JGFISsxwqLMV1GVrGMqohRAZHiSK2pXoHIeqmkKB+a+vH0Cpa8llhmBSEONqorxuAofiFb6h2s1QiANCsIsX4MIK1ONgpCOvbYK/gQAOne72wEkAN7GTjoyuChfQwddmPk8H41Y4f3M+7hzsSRA0ytA4hAiDYKQk4fY/bsKSQRS3wgooRoHpEFr9Ms+Zxl2fccYlhf8DrLko+ngpC10BCWfXwZ8zhCi7U9+u0myqguZYGSlCUJWtK03rR5h0rLknhdicddftHSqIRstlSxuBKNK+tZsu4ks7LZ7PFIf4cAityX9SftM8vbrVSa1bKJPVJkKH0jAhC1m15URvWaF3aptSz1szy7VfWI1D2zCzWbTKneZErFpl3onjNRMCL9IgIq9Zs2q16Rked3KHXm6otm3N5sya1tVlzfbM6VzWZc327FDVM7tVZ1ZacVMtLAvrLDAvl5pQxxcctulrdbqNSty+aOrFk5cc3amRtWzsqcvibQoda4jACigYisZamxNKoiYmpXcb42kpblxiuO7nzM+aACkc/uPcbn955QIPL1Y4H8u2cU/xmYwI9is/ltfhW/z61SAPJjn0R+cCaG752M5D+OhvBvhwL4fw7784OTYfz4bBQ/84nnlwHJ/CowhQ8DUvllULqaXwSn835gCr+IzOZHfon82D+J30Tn8X2vWL57Nor/8ozh6/u9+e6pCH4elM7vowv4Y0I5pOohsx4y6iGqnF+fS+eDkzH82j+dP0QX85sUPV8JTOP1hAKu1rcx0tJOZ20r3dUtVCZk05iWx6CYkgvL6MwtojW3jIbiGqZHlukfWGB44ioVhmFOeMbg7hGAy55TxEXnqId/W7N9HHb3xMnhkDKdW5g5YrnbGSuLPVhbitIh8OGmgMPGzh1bWzccHQ9i7ygxuB44up6irKqHpKxaKuvH8InMwW6/LwFRxYRElhEdo6Mos5HStApyQhJ5MDnDt9/8FD/5hy/z3//0D9xbvYaurIF9h/1xknhftwBVSOhxKk4VFEonh71bIE4HQrDZ66dGrvd6hKnP2+7xxNr5LDYu51SalaPLCRycjmBnfwRbOw+sbQ5haXUAMwtXTM32qOJCKTHcZebETlNnTK32Y+d8CjePAI6cilHGdVndMnc+h5WLUXXZ6x6G86FINfJzBfmlUp5WhigbNZmyYpWn1qwas8ox5JRSk1mkzqaCCgUiAiOijIgiIvAhI5AiRYYD+maM7eYCGAYFHgIdI3XNxhEAESCprKNPV8NwdYM65bVKPqttYrS2SV0LgEiaVn+JnhFdDc2pOehj4qmNjjdG8IaGURkU9Hj0ISHKFyJwURUSTm1EtFI+KoKDqAoNUab1ypBgSvx8KfLyotzfn7IAf+SerGeJF0SpHYH+FAb5U+jvS4H/OWQVq8w/iPLgcAqDfOmryOc7X32P//rmF/n6117mi+/M8tV3h3jrUZ3yZQy3J9HVkkx3Wybj42Vqq6W9OZOV+XbGB8qZ6C1iojOZV1crefNWCZ9/UMBn7yTy1o1IPnkjgo/fiOTNB2l89mOFvHQjmUfX0vnUyzouTSdxZTaDlakMzvfHMTOcwOxoLGuLGVxbSmJtLpbbKwlcn49mbTaae8tJ3JiN4tWr+VyZyeH8QCrjA/Esni/g0lQd9y/3MTkgz50pDEtkbV8s3UOJjI5nqOfVkYFkmuuDaa4PVc+f0vshqbCSfjUyJPG8YSwu5TE8lsLIRCYDY9mU14aRU+JPaqEvmcUBFJeHKLtE/0C26riTAkJdsTf1UkhY5EVJgZcqJhQ4qSz3U3BiqAxQhvW6CknG8sNQE4yhOoCq8nPoRR0x+NDc6K1qKlqaztHZ7k93V4havWpvjVDrXbrSIMrKQigsCiA3z4+CrAD0+TEM1ZdwqbeNq91t3Onr5XpnB7e6urjT02VcwepoRgBEigqvtbWwqa3ZKKkMDiYxPp7G5IU0hkYTGRpJo7MrmZKyQNIzPKnUxWOoTaO5KZOmxlSam5NobEyiVBepIKShNYtyfRzFZeGUlIZRURlBWbGQWRBNhhiqdUHUVATT1hKn+kIGR3IYnSigsyOWvu5UZqYqmRgp4vJlHY8edvLg4SRf+MJ9bj3oYeGyjpc/3s6Dlxu5e1fPrTUdV5YKubxQyMXFQgUQ0vcxOZbGyGAiAz0JCkA6W+JprIumoTaGwb4C+nvy6OnJpa4ujkp9KNU1IdQ3BXDhfAZLC6KQJNDWkkBNTRTd3VkMDxQxP6GnpzGNTkMi4x05LHTmMa9P5qL0f6SFs5QayuWMaC6nRHAtJYqPF6XzSmaCApC78eGPU7CeKBqiehg7Bm5EPFnB0t4XqNAUEO3eRsh4+nojhGwEEAEPbQQ4BELk1O7Ja1mvEhAxvifvG2c1WNa0RPk4y2V/46wGeHIl0EtBiBFATisY0VrRRf0QH4hWSCgxvFoUr5aIJelBGoBs9IJopvSPWsuSVvROd0e1hvUYQlyNAGI0pf/lStZGJURLxtqohIgaos1GRWTjSpYY058e7aFaIGQjgBivTZU5W60lmT8xp2sP7xsf7OVaM5hrACKnETw0Q7rRaK4pGNqpAYR2ioLypI1dGtnXZ938riVaaaf258lrLcFLe09O+dm0n/n/6zTGFBvTwjQw++unwJwY/Z+00AuACHRIt4mcWkKW6jqR90SdWldAHqsgthaIAiLwIeqHBh/aqakgGwGkxsFGwcdGAGm0t0ZGgw5RP+S61cWW9r32SgER9eOjAEQgRABk1MOdscP71Ix7uDFxZD+TRw8qEBEYkdkIIAIhM2dOqhEQmfcU4DjNoucpBR8r/l5KAZFOkSUfb5Z9fbgeEsKt8HCuB4Uwe+IUPfZO1GzbqZQQSc6q3LqT6s07qXtxuzKpD27bzfROaxZExdhsBI5LW2QtSxQRC66uz9pmC65sNufSNuNDvTzYC4DIQ76sQMl96fNY3WXHqqk9i+trWV0qsneLWr3SC3g8J6qHqB9G+DBsElP6buSs3WRC1TMmVD5nSuULJkoxUU3rzxr9LJ3P7WD6RVOVkHVlqyWXN5sbk7KeN1XXsq4lIytWombctXQxQsl2S1Y271YrW7NbTJnZaqp8JCumNlyzcDRCiKWTcUXLXLwgDspPIgqJBiJyymrWbTG9Wzlz28aFe/auPLTfx8sO+/m44wE+5XSIL+w7xRf3nuRrbmf51tFAvnMqjO96RvNBeAa/TyiG/Hp+G13EDz3j+M+TEfzX6Ui+ezJcQcg39nnx/ePh/Oh0ND/1SuDnPkn81DeJD3wSed97fXxS+Il3Mr8MzuSnfin8Kiwbksr5zokw/vVIEP9y0JdveATwryfC+U+veH4YmMHPowr5XVIFpBsgo5HfRZby45BUfuATxfteYfw2IEH9+e+4+/Jufg0PDF1IPOt4Rz/NpVXok9NVs3VXahrt6dnK0N5R3c7CzHVGx1Zp7ZrDLziNfQd9cXQ5RkR4OjEhmex+zo7Djqc5vs8TG6t97N7tqFasrCyc1ZqVjVI99iPg8Xis3XCwP4izk4dKwbJ1OEJaRjVpuXWES7zvqWDCU0rwCkolJCiLxPB88iLyyfGN4Y3zi/zvV1/hu594lfe/8Ca/+pev8Kt/+xbf/8b/ZuHCRfa7nePI0RBOn03A43gMe/cHqfSqPbISdTBUdXNIP4frkUj2HA5V0b2Obt64HPBj7wF/9uz3xt7pCLb2B9R6mBjNrSzdsDAX+HDGZH2lbKeJPdtNxNPiipnNfixsPbB3OYXboUAOn4zH41QC+09GY7/fF+kwcZaCRFFjPCI4dDycsMBUqjJLEWO5IadQlUTqU3OpzyhWQFKXXURzYSWtxXoFHhqACISICiIjCkhXWZ1KMRPlQ2awuknBhgCFRC+PG1oUWAhsiOohq1kajMg5VtfMcG0Lop70VzUwWCnlhzX0l9Qwoa+nI6sQXWgk+tAoBRq14RFUB4dgCI+gLiycCv8Ayvz8EBCpCQunMigYXVCgggzpCpHY3urQUAUs8jkBEAEY+bzAh/hANAApCPQjz9+HokAvivy90QWGUB0WiS7Un9bsWL78xiW+8aXr/N1np/jy24N86a1OPnG3mquzeYz3p9DaFKPMz709yXR1JDF7Qc/KQgv9XflM9ZdwcaKM5YEUPvdSPe/dy+cTq5F84nIwb9+J5J0HcbzzMJm3H2Xz+q0sbi4k8MqNXG5fTOXhlVxVPLg6k87aXB5rc/lqFoeTuHcxj/uXMnhwKYHXb6dy70oMlxcjeHC9kPvzxVwZylGrVhODaSzNGFiZa2asJ5uB9njVGj7Ql6CeTzsaguiu92OyNw6xJwz1JdHbHkFXSzAXxpMZH4plciSWCSUKRCnlYXg0jcGRDNWCXlEbSVaRL5n5vsQkHVMAIF/otzUnq3WrJkM0laW+jwFEFBBDdbh6Bhd1pL4qUNkJmvSBSgFpNoTT0hBCQ60/TfX+dHeE0N8bSk9XAH29AYwORypFprHen9aWSNpbE9FXRJCRfo6cXG/y8v0pKwijPCuctrIMLve1KwBZaWniZneXAhExoQuE3OhoU/AhACLXm8ZGs5i+UMjEVB7tnbH09RsLBZtaY6mpi6SiKoS8fF8FFIZ6UT9S1EhvSFNTMnXVcVSUhVNTm0B1TTxV+lj01XHGzxmSqK+NUQDSbIimrTGKjpYo1aR4eaWci0vl9HQm0tuVoihRPCAXVwq5d6+BldUart1sY+12q/qHn10s4dVXu3j1pTZuXalkda5ANU6KqWdiNFU1qs+ez1O/d29nPF2tcXS2JNLSEEtbUwLDAwVK1ejrzlatjQJQTU2JNBiiaW9OVLnu/d2Z1NfHUCyRvIYwlag1f6GUfml6b4piqieD6dYUzpfFsJgZztXMWC6mRqgVrEvJ4awmhCEKiCRgPUyNQQDkTmwot9b9HAosIoJVwZmUnKnZABya8vE0gGj3tVODEE0R0U5RP9YkGWsdPjS1YyN4yHsakAiAXAn2M866MiIQ8jSAXPI7o0BkVRQTMab7nFIrWAIiso61sQtEU0A+CkAklle1owuIHJMVlv2MHHFTo0GIlMipQsJ1X4hSQQ44KQjRQEQpIa4OShF5GkI+SgmRlawnIGJtLCzUIMTOEknK0kBEW8nSFBGJ6ZXRYGQjhCgQWU/P0r7h17pDtPPph/gnD/tPFAgNCuRURnQFFU+iczX4kFMDD+188vs9ic/V7snvp11/1PlRACKfk/tP/9x/7fXGtLA8axM2jrwnr7XPqPek5HG9fV5gRIHHuvoh14+BZB0+nl69EvjYaELXVrCeBhC9g/w3t0HgQ6ZuHUI0BUQDEKWErPtBHvtCXByUIV0zpYsnpP/APgYOuqkZPCTqxwEmPA4p6Jg47MbjURDi/hhCJJ53+vSxx+AhAKLUEK8zyvOhIOSsMS1r0deTRT8vFuT09VTRvSv+flwK8OdKQABXAwO5EhDI/Jmz9O7ZS+0uM8pkLeu57VQ+v0WVGLZs2f64wHBmp6XyUkgPx+pWc65uMVcQIiAiQCIjkbkXt1kphURUkqXtZmr1SUBEZnWHlQKRS7tsuWTqyMwuGwaeN6F501blDRHjec1zJqozRBKyZOqeM8Xw/G51KqXkWUnS2qZGrWc9u1NF/IqnRFrWB5/ZrkoUZ7ZZKr/K7AumyIinZfEFE2Wyl59VmtavmdoaIcLSUYGDmNPXdtoopWfpRaMyokDKVJK1bNVcNrNTMCLRvwIjMqKOyMg9GYn0vS2Rv9Z7eGC1l4c2e3nVZh+vWu3lU3YHeMfpCJ93PsY/uHvyb5KWdTqSH3rG8pOwDP6UUQnZ1fwsLJP/fSKEfz0SyH+cCOM/jofy7UO+/LtHAP91MoIfe8bxvm+imp/4JPC+d4JSLX7jl8aH3slqfuadyB/Cc/ltWDbf2u/DNw/4KhXk6wd91Z/7n+ei+aFfIh8EZ/LL8AJIqoXEan4Rk8sPAmL5nlcwvwxN4L89I/ms9UHeOx7GV3NqeM3QxoKhicHKKpWkNZCVR39qFq2JKehikxhqG2B54TbDo6skZ9Rw6EggBw77csjDi7xsPfsdT+K4050Tzl6c2e/HbhNH5euwsnLB2nqPWreysduPjcMBrO2fAIiLi4cRTqzd1OqWNJKfPhNFSqYer4A0MgqaCI8txsr6ICcPeuNz8AxB+48xXKjj3aWL/PPt23zn5Ud895Ov871Pv8l/f+49fvi3X+T7X/o75ZE46HiCw24BeBwI4vCBENzdg3B08sba8Zwygzu6+ql1KykeFK+I417jSD+IudVBpdiIb0WAQ2a3qZNxdjsqwDIxs2f7Lmt27LJDlBALm32IEV0gRLpFZAVMvChux8M5fCoSN/dAbGzPqB6TI6fjOXg0mCDvWEoTc9AnZlCbmU1tWib65Ez0SdmUJ6RRmZqFIaeYxvwytaLVkFdOU24ljTkV6mzOq1JekI6SGnokTKDSuF4lRZOaqiFwIaN1hEgylqxbySkqx0h1sxqBD/k9xEsiECKJadIV0ldWRWtmHqWhEWq1SqVYSfdHWAgVgf5qKoMCKA8MUIqG1hFSExFKWYDv4/fLRM3w86Hcz4fKQH+qggPV6EIDqYoIoSTYj+IgX/IDvNXk+Z4j1+scRT7e6AICKA/xw5Dkxxs3WvnyW718/q1mPveJBt58UM8btxu4OJWrvL3SCTcwlKaqHQy1EerL4v6eAtqb0ulpTqW9JoS1C9m891I1n7ufz6evRfGZq6G8fSOCt9bCeet6HJ+9m8Ob90q4vZjB9YVEHq3lcPtSpmpCv79WxJX5TBbGk5jqj2FpPJl7q8W8+bCKR2tZvHYzk5WZMBZno7k5l821hiQWiyNY681ipCWZxZlG7lwb40J/EX2GWLrroxjpTlY+j66mEPqaApkdTmJ8MIn+7jj6OyOYHElg4Xw6o/0RjPaHIalZ40PR6gv3yYlUqqu9yS84pXwfpZVB5Bb6kZ7nS0LqWYrKQikvDyUn55wKU8rLPqFUkNICL4pyzypVRDwhpXmnqCn1obrEk7pyH2p1PkoFqa/xUz7n/q4wRgcimRyNZmosisGBIAYHgunqCqSzI5S+3iQaDFHkZXuRnSU/jx8ZmZ5kJnuSFetFQ0ESVwY6ud7XyfWeLm739nB/cICXhod5MDCg1JBrbW1cb29X15s6umK4MFPE0nIN/f05TM/UMjGpR1cRSXFJEEUlvpSU+VFZHUR9YwxVVaHodGHU1SZSWhhCab4vdZUR1OkjFRVVVUZTWxOv4KSnM5v+3izaGuMUfPS2RdPdEszC+Qwe3qnm4lwhrY3xSvmYmkxmejqBew/0PHhYx6WrJSxfKuHazRaViLWy0shbn5rltZe6WV0oYUGStAbSVKW9VNdLjb2Y3qfGcpTPpK8ziaa6CDpaEmmuj6GnI42+rgy6OlIZ6Mumqz2dFlFyDLn0tJYx2K2juS6NujoBEF+q6v0ZHEliajKFge5wWht8GOmIZrQ+mpnKWBbSI1hNj2UpOUyNAMjVpAhezk1SCsjLGfGqB+RefDi3Y4ylhBsBRJqW1YT7c11WsGQVa33ktTY3IgO5KaZ08YUIrIhZff19+bzm+dBODUA0+NCUj433N3pA1kIDkBEQuRxoXM2SX3NVlBExo/ueYNnnOMveJ1nxPa1GA5AV3zMKQARCZKQPZKMKIh4QUT80BUQAZCOECIwIgAiIaPP0albv4T2ICtJ1wMk40o6+vo6lzOmuDrTuNaogso6lrWTV77HBuI5lo3whUlb4BEIsHysgAh9ac7pASJn4DdZ9IQpCNsDH0xCiwYjx/PNVIw1A5GH+6THCgBFANGVEgxBN0dCg4/EK1vqKlQYemoLyUWCh3dsIINrPoL0np3Zv46nd/2vA8Rf316HjzyBjA4ho97VTtcw/BSDFooBYS1v9XwKIpoAIeGwczQOiKSGa8iGnUkbsJQnN+v8KQFQaliRiOdnR7GJP615H2vc5q/mzkkIpKjywjz53WcUSBeQgk0fdmfTYz/ihfcZZV0I0BUTOCyc8uHDq+OM1LFVOKOtYZ0X5OKfWriQJa97nHDM+Z9XM+XkqY/qSvy9XgoOMExDA5YBArgaHsBoczGXfQEb3HaR9t51ayRJvSM2LW2l4YRudm7epGF7xTYiioQHI5a2ibhhXshRwbLFgVQoEdxohRDwX4r1Y2WWJGMPVCtR2ubbk0g4bVnbbs7jbgdHtlrQ/s11F8tZtMlUQIiAiaVkqMUsSvJ7bqmJ81c+lQGWnKjas2rRDKSMKXJ7ZTNNzW+nYvIvB7RaMbTdn9AUTxp/bwdRzO5l+bhfTz+xk+tntzL2wi/ktJixsNVXekOVtZtzZZcdDEwfu73bkjqm9ghRZIxM/i6gji7ssjb6R3fZcMnNg1dyRy2YOXNntoJSdVXN7ruw2AorAjIIQSxcFIvds9vLIwQ3V5u50gNedDvL2nqN83vUkX9t/jn87E853feP4QUAiH0bnQEYVf0ou5sfesXznSAD/fsiP7xz05TvuPvznAT/++1goH5yL4efe8fzCN5Ff+iXxi8AUfu6fxIcByfxUfCbByfzMPx6SivhFUBLfcDvD1/ed5puup/n2/nPq9/vPI4H898lwfuoZzy980iCyGGJLITKf9z2j+Il3ND8LSOCrth68u8WFv9vvz9fyKvlMcyfzer1qYZeeidbMfJqS0qhPzWJ6eIbVyy/R1DLJWc8EDnoEsNf1DEkphXieCcdq215OOHkTeDCc03t9sTB1xsJqLzY2LtjaumLr4IadwwFlUtcARGJ3RRVxtD+wPgfVSpOsObke9CIsupCExDpsLE/jYHGYfVauuO+2IMh1D3P11XxmYY5/uHuXb778Mb716ON8+9HrfPvRx/ja5av807VVvnbzLsUxeUR4pXDqYCgerv647/HjoFsg7u4h7Nnjxz63IPbs9Vct6ta2JzE3P4yJiTtmpvuxNBflY7/6e5hZ7FGAYbbbGVMTR0xNHRSAqGQvUzt2mNiwfactJubOSCyvKDmWdkexsDuN3R4fHA/4s/9oCMdORKrmd1n1cnTz5fS5aIK8oymOz6BSYm8zMjBkZtKQkUtNajbliSmUJ6dSkZRBVUoOtRkFyh+iAUhDtg4BkOb8CjQAUf4PXY1apRLgkEJCbZ1KYEOVFOrqGCyrob+8juGqRhW/3FduVFCUeb28VoFIa3ElLQU6usoracktoDAkjKroGHRhISq9qizQm/IgH6rCAtAF+1Ic4KNAoiYmivKQIOpiIynx86bc35fq0GD0wYEKPsp8vRWAyH1dgB+6IH/0YcEUBfpQ4O9Frp8nBYE+GAHkDHnnzlLi40NZsC91iT68crmc916v4d03yvjkwxI+dbeRR5cNTPYlq2CjofEUxmfymBwvZrAnn57ufAb6S+hoTVdfOnc2hnJlNo13Xy7nvUdZ/M2dOD5/J5Yv3I7nnatxvHc7g7//eDXvvlLFJ+9X8caDau5eFiN6vur+uLtWyPWVTC7OxjAx6MPUkA/zkyGszsVxYzmDpbEYlkZjWT2fylp3IjcyQlkK9eRhcx6Xuwp5dP08V5eH6K1Lp7EwmNGODLpbYunvS6azM4qOzmBqqk/T3RGhWtEHu6MUgEg07s0rJSxPJzE3EcvNK0UsTqeptayO1lC1MdTaHEtXTzrVhjgSM86SnudPdkEAmVnnKCgQoAhT/wZDvVnKByLgUVboSXn+OVW23aQPpqnSl5baQJprjetXUlDYXOdHb0cIIwJAg6EM9PjT0X6Wzg4vFcvb3RVOb088lbpAkuIPk5Pto/7M/IIAKkrC0eWE0VmRzdpQN2s97dzq7+VWdw/3BwZ5NDLMg6FB7vT0cKND1rK6VS/IpgsT2YwOJbA4m8TDeyXcuJrG1ZUMVudz6W+JoqYkAENZGPXV4TTVRWGoDUNX5k9BkS+Fhb6qvLCi2F/5OGoqIqmtjKKuKpaW+hT62nPp78xipCuLmdFcFkazuTAYx9XpdD77ShM35vKRf4yZsRJmpyWWN47pmVRWLuUzP5+n1qKuXa3hykolt2/U8NrLrdy8WcPkZBZzC2XMzZYxPpypqFKUkPOjKUyNJqpT4nM7m6JprI2kuS4O6TuRrOLhfjGkZzE8KNJdtFJKOlqSlDoiaV6tLRmqrFDM6KLOSORYV3sodVUnGeuM4PpQNvPlEcynBXItM1opIEuJoaoHRABEFJDXspN4KTWWR8nRjxUQDSI0kNAg4mq4LzJrEX5ci/R/MuF+XAsXRcNXnXL9UXM9QgBG4MX4Wfm8cYxqiICHApV15eNaiC/XQ/24FRHI/dgwo0F+vX9EW/lSBvb1lS2tuFCSspYDzrDge5JFv1MqOeui/xkFJsteJ1jyOsGi53HmPI8zc9ZYyjZ16ghTZ6QTRCtwO/RYARH42FhUKCtZ2giEaOtYooYoT8h6P4h0hGjmdCOIGB8U21yd1IOj1hPS6GKH6glxscXgYkuts3gC/hxCBEgkpleL6q2wlQLDP1dEtPJCgZGNI6lZap5SSGStSL7Zlwdtiah9ejY+7GvX8tC/ETw034Y6/1/G3jrKrvM823dsi4eZUaMRs2ZGw8zMzMzMzKzRjGDEzJJt2XFsN43juA2T48ahJmn4S5s2bdrUwe/9whcAACAASURBVOb61vOe2aMjxf1+vz+e9e6zz2gozlr7mvu571uaz2UsjJ8ylEuRoXZPoOSJp0MHNhqoPHtfSgr156+AYk390ADqyfmknFEznmun/trVsz+v9lofPDQFRO7ponl1aVlqJWvN86GtX5XbWSNT8RFTbqtLwdJUEIEPUUekK6Ta0YZaZzs1qidEopr1DekOtjTb68zoony0OzusT6erE13bXeiRgsLtzqo5XVQQAQ/xgYzv2s7ETlfGdjgjq1eyhqWtYMkallyLKV3M6FJcKP8/kH4QZUQX/4f4QHyOckJSsXy8WTnu89Sc9vNlNcAfUT9kDUuuRQW5GBKsRkzqMheDQ7gREalAZG7ffnrtHKjbZqj6RLTekNFtpswbWnHKyJozWy2Vx+PiVksuyXrVFnMubjPjwlZTBSUCJgIrulnzg2yzYNXAkvOGVioe94qxDWoMrVk1tmZww1YFEE3PbaT5Y5tVf0nji0bUv2hInZjQN5lQtdGYyg3iB9GlZCnDusCS6jcxVB0iLc9vo+sFI4Y2mTK+2ZzxzWaMbTBRasvwi0bI6lfPiwZqzaxtowEtG41ofdGQ3ue3qSJGMc7flK4QKSPcasvdzRbc3GzOua0mnNxqxNxWI2aNTFg0sWDFzFqBlKyWXTS14ZKJDZdNbZU35Lq5LTI3ze24ZWHPPSsnHlq58shaFBEPXrXbxSec9vEpt6P83XYvvrE3gH88Es7PAxL596hs/pJWAZk1/FdkDv90IIzvePrx/V2B/GB3gAKSXxwI4Te+8fwuMJH/9k/kd6Fpyhvym8A0/iMgVakjvw5I4cPIPLWKJQb4r7t58b6bl1JCvrndh+/uCuAH+4P4yaEIfnYkClnnErP6n2IL+V1EBv8VmKTmR7v8eMfQhc+YevDFHd78PLGIf6ls46vZJbyTXcTdnCL60/MZbOji8vJFFufOkJhcgOv2Yxw4HEF99QhRgTnYG+xhn50PgXtiCD+ayMHt/liZuWNnvRNbe08cnffg4LJXqR9WooLYeWJvtxMHG09cbHfhaOGBk5UHDhbuWJk7YWnuhLmVM3ZOnuzYdRCJ6jUzs8PZ2g0XY1uOmjgxmZDP56ZP87XrN/je40f8+NWHfHD1PF8+ucDnZiZ5u7eHXyyt8KvOIe6GpRC10xs31yPsc/HngFswu91D2b03ApvthzF32YWlww5srD2xtdyPldk+jE22Y2HljrP9LiyN7bEwdVDfm6mxHWYm9qrLRKBD1q+2Gtiw2cBGBx82nuudIHaO+3Fy13lJ5JSVLM99EUjK1q6D8Ti5BXBwfzhJ4ekUx6VSGRNHY3Iy0l5fk5RKdVIaVYmplMclURafqiCkLrNArWU15BbTlF+qVrNEERHTel9JPQIRqliwrIGJKh14SEmhrFiJ30PM5yoNq6aZ/qpG+kQJqWtlsKZ5TfloZqSqFUlIGyxvUp+vt0iXiNWTU0h1RAzVIeHKVF4VFKxWsaqCQygPDqU0MJhif39KZL0qOEi3fiXAERaiWtJFFakODaI8UGJ2/dVqlQCLqB/l8nHhobrOj+AAcv19KQ4NJi8okJwAfwqCgtR7JUFHqIg9wNXVGh6/1s6tlyu58aCYG9dLuHKuiHMrRcpjcXo6n9XZAs7OZrA6n8vJiSLOzNWxMlPBbH8G56ZzubeSy5deLuVL97P48s0cvvWwlA8eF/DVB+l85aVMPv9SLu+8WsUnH9fy6q0StV51+2wmt0+l8+rlIu6dzuTO6TRun0rlpHR9zMRwbimJ1aVUTi4kMzMQw1JXIisVcVxMieNSdAS3cuJ53FPNvVNDrJ7qo7MhnuHWJBryjlGde4TySm9aeyXQKZyGen96ehPpH5DNolCGBmKZmkxU61cn5hJZXU7n3FIGp+fTmBqM4MRkEienUzgnRYnTKUyNiG87k04Ji2qKVLG8Es3b2BxNb18aMxNFDPVlKAGguvg49eUB1IqYUO5PXW0g7W1RtLdFUFfrqyJ42zv86e0PYGAogL7B43R0H9KdXV60tnnT1xdFW2s4OVkHSUraR2rSQfKzvCnK0RWYD/elMdCcwIWpRq4OdyiF41b/KI/GZ3k0M8dL83PcmZ7g2tAgt0emuT86x3N3rzcz0h/O7FQ49+7k8/iVQv7u3VZuXMvi5EICw4MR9HVH0N0ZRm93NG3t0dTUhlJZFUFVZRQVJYHqAb+/K4um2lg6mpOVOWioN5fudp1ZSIzoy3NFqmjl5GwmNy+U8/BaDZdOFagduKX5fObm05idS2JmMZH5pQxm5jNYPVvFrZvt3LrRxs3rLVy5VKsaJaXIcHgsm6npQiZHsliayWNxOpPp0URmxgU2YuhtD6W3LYrRgQyVgjU7WaZrMx/OVSlfkvYlaQRdbQm6NbH2ZJpbkmhojKelJYG2llgVbdbRFkpHaxDNDV70NwYwWRvKidIwzhfEciYlVKeAJIcrE7oUET7MTVImdAGQe0lR3I4P42bsk1QrTcEQKBA4+CvwWIMQfaj4KPDQQOOj3tPd0ykqAjwCO/K15LwTG8btmFCuRwQqEJH3ZUVMRq7l+9JWtEQJkXUsMaOLH0QBR9AxBR8CI6f9Dqt1rHN+R9bWsg4jzej6ADJ7aA8y8iCmu36yhqXvCdHiefXhQ9axtJUs6QgZfgZCBEQEQnQg4ki3u4MaTRGRdaxWN1ueqCFWqj27wdkSNetAolvL0kBEXxHRVrM0EBF1RBsBElFF9Ne0NFVEW8mSh2wZ7UFcTg089E9NmXgKPiyMdfCxBiB/9Z68r3k+LAzJtdS1sq9/rv+PFSz5uI8CkCfQIYlWkgT2JG5Xgw6t/0Re6wOI9r7288rPqF3L70GDD+18NhVLwEODD6V+2Fopb4j4Q2QEOrQRxaTSxmLdDyIgIgCiRkoLnWyocbJVU++sS8aSeF4VzasM6bbrkbztznboxoEOF0c63Z3p9nCl18NFByCeLgx6ODO0w4WRHa6Me7ooAJne5Y6aPdvXPCCyfrVTwYesX62nYh2RdDhdQaFE8UoErxpvr4+EEPGAaBAiIKKAQw9ABEjk3nn/AK6EhCoQkXP58FFGnFxpNzSh+YXNdG7YwugWE+YlUWpN5RBT+vnNurUsARAZgQ/90czo5wws0UYg5IKRtQKRy0bW6nrVzJ7ZbRaqm6T5uQ2qB6RpkxH1m4zVaphAiCgdSu143ng9LUvieiVNS1KzpGld0rVanzei+0VDBjYYM7TRmJENuhncYKSa2rteMKB9gw48mjYYI6AjLfINL26h4/ktClYkcvjSNhskWevhNjsFIve2WKrXl7dZqpjfpS3GLBmac8rUmhUTG04b23DW1I5z5g6ct7DnnLkd583tUOqImW7lS8zq0s4uK1mvW3vwlv0uPu24l793O8CXdxzl/T3+fPdwGL8ITOK38QX8T2o5pFYoI/n39wbz7R0+/ONOP36415+f7Avkn49G8J8CLb4J/Pp4vPKFCID8yjeRX3rH8e9Bafwproj/SSjhA4/jCkC+7nxEne+5HOUf3I7yvV0ByvT+o31h/HB/qFoJ+/fgJP4rNJUPw9P51dFIvmy6g3c3O/N5kx18b2cw/xycwW+SKvltdgP/kt/KD8v7eL92hG8NnODtril6otJIOxxAb2ULuYm5WBvY4WDqyrHdfgQcDCXUO5rDnj642uzCw24Pu+33q9lhvxdXu9042O1UACIgYmG3A3NbDzU2Dp5Y2m7HzNIJWWsyMLZaKy+0w9TUni1GZmwyMMba2hbrzdsIsHPidk8/X7x6kfduXOKry4u81dHKS1VlvNvVzoO8fL5S38w3s0u56xPJaHQm+8w82OfqzS6PQFycvLCy2Yel0z7M7XdiZeeBrbUHdta7sbPchbXVdpwdd7PdbR/WFs6Ymzog8GFgYIWhobVSPARAZPVKlA8jE0elkIgvREYM6oYmrmw2dMXUeh8mlruQ+F6PPSHsO5KArSRzeQSyb3cQiaHJFMWmUBEdq2JuG5KSqEpIpiJeNwIgcl2TnE5deq5uMguozyp84hEprFTxu1IkOVjesLY21chQeZ1as9JUEEm+kijekfoWeitqFYAIhPSW1enWtyrl3wt4tCigGapoRABEYnnb0rKVB6QpLgGBDkm2qgwKpsw/QEFHaWAgZUFBKgVLjOcCIRWhwWokglc1pUeFUxseQk1YMJXBAZSHBFAZFrQevVscEkRRcCB5AX4UBgcq8Mj1FwAJUfeLg3wojTrMydlirt6o5fytMlavFXLmTC6nl3I4fbKE04vFnJkt5uxsIaensrm9WsPiaDZn50q4f6WFT9zv5OGFMl4+n8PfP8jjU5fj+PTFaL7+IIt3r8bw+ZvJfOVRLm9dTuKtW4V84Y1WPvWghjdulfHatRJunEzh+lIyN5dTuXYigUcXcjg7E82Z6RhurOZy7XQey9MJLI8mcXE4m0tNWZwIl+emMLWh8lJNLq+cHePC6T7OzNcw1pHMUFsMgx2xSOl2d2+0ephvavKjvs5PlXMPDUhJdySLc+lMjcayNJ+kWscXp+NZmk1mdjyWicEo1d0hG0TyuxgdimdsMofmjnhqm6JUsFJJZSCSWNvUEktDXYR6vm1tiKK21E9NacERygqPUlXuTUNtAOWlh6ksP0JDnQ8d7f50d/vT03OcgUF/hob96RvwY3A4iNGxKDq7AiktPUhR4UHqa0OU6b2lMYLKEgGQaIb7k5gdzufSfCtXR7u43tfP7YExXppY4KXZeV5emOfe7DS3xsa5Oz7NvZEZnpsZSKOrPpC2+mNMj4arna/lkymcOJGmCv3EF9LaFqe8EZ2d6bQ0p1Bfl0RjfRp1VYmUFgTTXBNPd1sadZWRyl8xM1nG5HihMnR3tMUy0J/MiYUC1Qq5slTA5QuVrK7kK1lpYiKJy9eqmZhLYHQ6mqHpKKaX0hkci2PhRCH37g/y0sMxrl5pY/VsHafP1HLhYiuLS9WMjuWpBkhZvVqYymJiKEHJWJPD8Qz3RiplZGG6kKnRfEYHcxQQyUpYR1uC6vpoa49XvR/iB2lqTlRliy1tiXR3p6o+lNoqf1qbgxDpa7AvmjHxrzREs1ASyUp2NBey4llJCuVsSgSygnUhMZx7WfHI+pUAyJ2ECG7FycO9JF7pEqs05UNOedjXfB36p3g8tI+Tj/moUfCypm5oKsfTH/e0YiLAIlBzU76umNFDjnMt3F8lYamVqzWFRPOLyCkpWfrwIQAir5/1iGhGdVnRUmtY3gcUhJw4tk+pHLKCNX9kjxr9dSy51jelP6uAiAryRAnRNaVrIKI1pktEqhiFZcQ0rA8j+iCiQYisZeknZemUEVvlF5CVHZmnVBF7y6fie7UELQ1MBEKeBRINQrTVLHnI1oBEexhfP9cKDzUYybc0Jc/CRI1SLyxNyLU0UWrH/wYgCjwEPvRmHUz0IES+hgYn2tfTBxANPLTvVf/71iBDAwzt1O5rp3ZfO9d/TktjBWL6ECLqh3wNfQj5KwDRTOj/C4hoaVgCHzJaU7ooIDICIKKENLjoRgBEgxCJ5pVIXp0Colu/EviQ6XJzpttdANdF1w2yBiCD7k4MbXdm1MNJAcikpytTO92eWsGStSxtBUtM6DLSkq5fSqi1op9cA5BTvseROb02onwIeAiEaCAiCoisY8kp8CG+kOvhoVwOCuC8vz9XQkK4FRXF9dAwlg8fYdJtO91GZnRt1MX1Ciioh+1tVspkLt4JWcmS6FttxHwuIz4KGTGna0lZsrKl1BCBEBNbLpvacdXInmsmjpwysWd0owmihNQ8t0mtXrVsMVPeECktlLZ0mebndTAiEb5iTK9+3lBBiBjZxU/S/Pw2Ol4wVCDSK+Cx0Rg5ezaY0LXBmLYXjGl5wUjBh/hLKjcZU7rBkNIXNlHx/Cbqnt9Ez4uGzG424/wWG+5uteWlTbY83mjDy5tsEBi5rn42U7XGJdHEUtIojfBi3j9hYsuyuQMrVk6csXbhrKUjFyyduGKhKzq8Y2bDS+b2vGrpwBvWrrxl686nHHfxWfeDfHmXF/+wP5AfeEXxq/AMPkwsgpw6nRpyOEKBxAfbvfiO53G+v0vnDZF1qp8dCOXn4is5EMrPDkXyy2OxCkTEJyIdIqJuvOd8RM3XnQ4q+JDP8U3Xo3x/hz//6OHH9zz9EdD50dFQfuYbxb8ExvOvAfG877ifT2+w43PbXHjPbA8/cvPnt17J/E9wPkSVQFodv02u5i8lnfy5epDf1g3xL3XDfDh8hrdTqrkdnM35wCxm/FLo8kmg7GgkPjaeeJo74+G4Exf3vdi67MbafgcSuetg54mDzY71sbFyVwlZSvUwdcDSzBFbc2csjGyw2GKN7TY7HCVFy9wBC3MbDI224GJpykEjA3pjo/n4UA9v9rTzRn0Nn6yq4mF2Nu/U1vE4O58r3oH8jU8wb/lGcDM0hchNNhy23Y+j/UGsXQ5h63IYe7vd2NvswcphLxZybb0DR2sP7K09cHPZh5vLfl16l6Ur5ubOGBvbq9HAQ9SPjZstMDCyX0vEclOGdUfn/WoVS/pATCz3YGjmgYmZJ0bmnqoJfc+hGDx3BbNnpx8JIQkUxiRSERNNbXwsNXExlMXEUxadQEVcIhXR8ep1ZXySUkRqUzKoz8ijOadITVN2oTq7S6pUG7qkW4nqIfAhPg+1clXboku0EgCpqFNKSH9FnQIPgQ8NQARe+kvrGCirp7e4RjdF1UhTekNCKpVhUTTExFEeEKggRE4ZgQ8ZUT9UJG9wkEq7kpQrLemqISpSrVkJfMjKlSghAh8VoYFKAVHdH8GBFEobeqA/+QF+FAUFk+cnIBJCvn8QhUH+5Ed409eVzuxyCaMns5ldLWBuMYuFuVxmprOZGs9icTKb5YkcTk0V8NrNHs7MCoBk8fE7zdw7X8Qnbpbyt3dL+PyjMj59PZ1PXYniK4/SeO+VHL54L5Mv3s/lMzdyeft2IV943MhX3+zgnQf1CkAeXSjgztkcLswlcFkUj9kYLi4mceVkOsvjUZyfS+XaUjYXJtI515fFSlkC3bt3cD00nIdB/jzOSuSTZ8a5vTrImdly5oczEZuAjIQkSfLs0GAkbe1+qqB7sD9ePRuPjyYxP5PO5Fg8gz1BjA9FsDiTxPRYDNNjcUyNxjE/k8roUCzyscNDSXT1p1FSFUJZTRjFlcFkF/pQURNOc2uc8jfXVYVQXexHWd5RSrIPUZi1h8qiI1SUHFXN6E0Sv1vjRW3VQVqavHSJV32B9HT70NlxTDWgKyAZCKK11YuG+iMMDkQxPpaApHaNDkUz2h+tuzecogDkzHg9d2eH1frV7cFJHo7P82B6nnszs9yamuDm+AR3xye5MzzBcwNtgYx0hTIxGM3V85WIGtHSGEZfXwY93TnUNaZRU5dGfWMmza251NYmUlOToHweFaVhlBWGUFUcTn1VDFWlobQ1JzA0kKmSrvr6k+npi2VwOImBoQR6+2M5caKAlZUSlYu8tJTP0Hg88yezmD2VRfdoBMOziYwvpHPheiMnz1Zx+Vo7jz8+w/UbPdy9N8TlK20snihj5VwdM/OSopXI3HQeU2PpDPfHq/9xJFZY8pQl5kxKD0UFEee+GM6lXFGAo6IqlKrqSOrqYujozFTwoSLN2pPo789Uq2YdrRGMj6ayvFjImeUyZgfSmKqNZaE4hpNZMZzLTFAAIitYEsMrAHInI1YZ0DUA+SgFRJQGbfQN59oKlAYgTwPF0yDy/wIQ3Xu61S0xlV8O91NrWQIg10V1CfXlSpgPt6S1PT5MjQZKdxLCuZsYwfXoIJWEJdAhoxUPiv9DgONSsM+6T0TfnL5yXNawdAAiSohAiMyipGId2cPcoV1q5g/vVq/1PSHKmH7QU61iaUqIdo7v24H0MIzueRpERBUZ2umqolI1GBEQ0Yzq0hsivhBdWaH102qIk8CIridCIlvFtKzNR8GIWs/SzOtrp3hGKu3FGC0ehSf+EW1F6wmMPIEQ7QFfznWT9l+ta+lARIBERiDk6XkaOPThQ/9aS8jSgOPZU4MO7dS+Nw0KtNcaYDz5eSTRShdTrN3TPkbgQ7t+cupSsP7/AshTKoh+F8jaStaTtSxdIpbmBdHWr54FkDoXO+pd7Z8CEVVQqFdKKG3o4gHpdBVfkUCI43o7uigfooAMbndQM7LdUUGIAIjyf6yvYungY0GiePfvQlSQp0avGV2L5NUSsXSpWF7rUbyrAaKCPBldR0gAF0MCuRwsxvQALgX6cjUkgGvi5QoN4GKgPxcC/NT7N8JDuejrx5LnHobMLOnfZMiMgYXycJwzsUPKC8XnocGHnOL10B8FH5ul0NBEN1vNVHeIrF9JY/lVIykStFWeCoGQ8W1mdD6/Ta1jCUw0bzBW0/KCCTINL5iqqdtghkzNBlNqX5TRgYmsZzU/b6ggQ2BDFI+OjcZ0bjSjY4MpbRvk8+iM7mJ2b3xR93kERIo2GpC3YTMFL26mYsMmVdg4utGIpY3mXN9qzcNt9ryyVUDEikebzLm/2VzBiPzcq2tN7NKRcmKbFQtG1iwY2ykYOW3uyBlznYdEVrWkdf2OhQOPrJx5bO3Ka9ZuvGHnwdtOu3nXbb9SRD44GMyPfGJUWtZfUsqR+beAFLWS9Q2Xo3zT3ZvvePgqEPmehw8y4hf58Z4QfrI3lJ8cCFfGdYntJbFMpVp909WLrzscUPO+82HedzzIt128+J67Dmi+u9uPb+3x44N9/nz7gL8Cke8dDOBvDR1429iJd01d+arDfgUwktb1YVAGhOZARAFEFvG74ExILIfsRshvgpohaJqEphn+2DLHb1oX+KemKT6V1cSNqHxGvGLJ23WMcPe9HLZxxd3MBjsLG6wtbbC1sMPBzJ7t1q7sMHVhh6kbrgaO2G5zwMLAHmNDWXVyxM7QGYdtjriY2GP5/GZCPXYxXVjMeHQsYz7+3EjJ4DPV9TxITeflzGw+UVzGjcQU7mdkM+uxh7PmTnzBO5LP+ycxaL0bL1M37G09sXXYo3wajnb7cLA5oIoGLe0OKiXExsYNW+vtuDjtxVHAxMpDmdElQlh6TMRsbmjswDZDOwUem7ZYqVPe133sDhXba+d4EEe3Yxw4Go2Lhw8u7l5Y2O5ji9F2DhyNVQld+3b5khKeSFFMPFUxMdTERlEdE0VpdAyl0XGUR8VQERVDeVScApHy2ASljkhSWXNWHq15JSo1qyEzn7b8UgbKqxmqrFXnYFm1AhDxegiMqF6PmiakGV1TQvrKa1X/y3htm85wXlaPqB6ipMjZU1qrYKQrv4S29By1glUREqbgQ1SQisAgdS1dIAIghb6+ag2rPDBAAYikYGnrWBK3KyPqiACImvBQpZDI+pUAiMCHNrl+x1UUb95xHwUguf6BOiCJ8KWhJp6h6QKaRuNom4hjaDKVpeVixqczlWIwP5PJ6oKsXRWopvFXblbz4FIhV5fTeONWFXfPpHNnOYU3rlXx6duVqgvk3btpfO3jRbxzM4W3ryQoMHnzYhrv3inn86808Gg1h1evFvPK1VIur2SomRsL5cJKKpdWMliZiuPkRIwCkJPDsawMJHJ7vIT59DBanZx4FBrLx/0DuB/oxyutFVwerGK6J5nJ4WQmxxJV3cXEUJxanZJYW1m3kmSsmakspsczmJ2UP6In0dcRQX9nuJrpMUnDSmR6KoXpyTSWlwsZGIijvTOC1o5oVaadW+yvonnzy4PIKvKltDqc+uY4Fc9bVxNKXWUwNaU+lGQfoCR7H1WFR6goPEhdxTG1KSTFh22N3nQ0H6ev019Nd7s3PR0+9PdJB4gPgwMBakZHQpifi2NuLoHpqSgmJ8IZGwpW7enD/QkMdaRwYaaNq+M93B0f587QFA/G5rk3OcuNsUmujo5yQykg49wdGeW5gQ4vFiaiuLiax+WLZaws5zMxkcbIeAa9A6nUNUdRXR9FncTZdqZR1xBJVU0IjU1hSMV7eYnUv0ch/o+6qnBqtajdwSQV5XtmtZKhkSTGJtLUCIxMzWRzcqWcqZlcOvqjmV8pYvl8FYtnylg4W8r0cgFnr9Zx4XoTpy5Uc/VGO699fJorV9uZWyxiai6H0ZkMpuayEcgZGZL28wyGB5Lp6oigrydGRZuNDqYwOiTEmEl/bxqtTfEqXre1NZnqmhiV2lVTG0d9fTIVdTGUVYVTVRdJZ1eS2o/rao9S/2H0tIYz2pfE/EAmM/WJLBTHsZwdy9n0OE4lh3E6KYyzSWEqBUsARFrQX85M5H5yNPeSIpGH+ptrRvRnV570lQ/tWh9ANCVEU0w0KHkWQPRVEA1ABDi0uR4dwO34EB4khXMvIZQ7ccHqfJgao4BDAETBR3Ikd5MjuRkfqvwo4k+5FCFqiJdauRKVQ1KxtFMDHIEcbV1LH1gERmROeh9QIPIshIgKoqkiaiXrgKcypovyIf4PARDdeCIQIqMPIZoiokGIpoToA4gkZck6lraSpb+WpQDEWWdUl7QsbZ71i9TaWyCj9YpoZ62jtTK06ysjsq4lyogGIdIroo32F3/tlBUu3YO8btVJHtBlNPAosDJbv9bde3qFS4ONPCtjnh313prZXF+J0L9+Ahg6QHjyfel8Gdpr+R41E/5Tp97PpvpTtIJGiSpeSwjT/Xy6gkL5etrnVD0gfxV3rIvf1ZQQ7dTM6Ppn+VoniKxh6a9iiRdEU0L0FZBGPQARRaTJxX5dAREDugCITLeLg5oeV0d6XR3pd3dmYLuTKijsd7NjwN1+XQEZ2+HK5C6J4t3B1G4P1Qki8CGqh6xfSQKW/pz0OsSy92FWfI9yyu+Y6vyQ7g8ZMaRLB4iMRPGeCxQVRDfn/X2REbgQyFgHjRAJjFiDkNBAroUGczVEErN0gHIjIozrYSHc8A/g0sEjLNq7MLnVTK1NXTB35oKxzXrSlYDHpW1WysitpV/JKYqIdIUIhCxtMlbmblVmwML4nQAAIABJREFUKA/uxtacMZS2cmtl8paVrPmtVsqz0frcJpo3SEywMXWbjKnZbErdJnPqN5rT8KIZ9S+YKgip3WhG7UYTBSECIvUKRiRdy1ApHbJu1brJlLbNZuoUqBH4UGlbHzOl4WMmqm+kdIMxRZtNyN9qQs6mbeS+sEUpI+KHkZUuWc+6utWK+1tseG2zDR/fbMUrW8x5aas5D7aacWerJVe36iKL5edd2mzB4mZzFrdac8JQGuIddPBm7sRFCyeuiVldVrPMnXnZUkBku1rN+ozzftWo/jVPH75zMER1evw2KhdSK/ljTIHybnzg5s233H34ttsxvu/pu25YF0XjhzsD+dHuYAUjEuP7YbCUGeYjsb7fcDq0DiFyLSMw8i0Pb0RdEQj53h5/vr3Tmx8fDuEX3pF8znoHn9hkxbvmbnzWfqear+86xg8Ohah4YGJL+UtcMR9G5vJvEZn8OiaHf43N4b9SS1XZ4odZdfy5oIU/5rZCWQ/UT0LLLNRN86fqcf6luJcvp1RzPzidiWPBVO4+TISrO3ttbLGxMMXAxJhtpqYYmVtjaeGAtakjllvtMDe0x8zKFStbNywNTAly8+T10Rleq2/nTnIOs7uOMuG8m1cTs/la1xCnwmI4Gx3HvH8QI3sP0GFgzmWr7fwwKI3vH4nlC4EZZNp44r7Nlj1Wu3C32o2N7X4sbA5hY+2FtfUhzBx2YubgofwgTvb7VTeJhfUO5eswt9yOqbmbWq8SxUNmyzY75L6VjafuPfPtWNvtQeDD2m4fxla7VCv6dk8f1R9iabMHaVC3tN7L/n1BHN7rS1ZUCiUxMQo8qqLDqIqO0IGHKB+R0VRGx+oKAGPjqYxJ0E1csjKtN2bk0JKdT3teEd1FZfSWVKjpKS5HAKS/pJqhkhp6iyrXFRFRR0QlGaluXD8lmleUEWlHV8WEVc3KoN5XXq8ApK+4gt68YqWAlAQEra9fyQqWgIhWRigKiKxhafG7AiKaCqKBiLwno2AkIoyq8FBqoiJ0HpAg6f8I0IGGvy8F/sfI8TlEQZD4QvxVP0hBlC81FdEMzxTSMp5AbX8oPePxnLlUxcRiFgMT8aycyuPCaolSBRbG47iwnMQn7pXx+u0K3rxdzVu3avnk7RZuLZby8EwVX/x4G595UMwbV1N581I8f387kc9cT+KNi0m8dS2P1y/ncv9sBg8v5XNjNZvzS6ncvFjA1Yv5TI+HszAdzZWzOZw7kcqJsRgmu4I50RXDre48+rz30mxhzR2fIN7wD+ThcS9ezUjmXl0+0x1xjI8kMj4QxfJ0GsNDMXS0B9LZEcBgXySqibwplJnxXDpbomisDKKpKpie1kj62qPpagtjdDBRwYfASv9gPE0tocoK0doeT0lVGAXloZRUR5JTHEhGgY+6V9scq4rDO9sT6WiKU/6PstwjKv2qVRrTK7xpawigseoIrXXH1HQ0+tDb5k9fewA97b4MdAcqCBnqC6Sv15eBfn8GB/yVKX1kOIC56TDmZ0KZnghloC9UVV8MtWdydryNa+ODXBsY4vboJPcnRP1Y5PrYNFdHx7k5PsU9ScUaG+c5ySyeGc1kelyK97Lo6Y5WhDUwHKNaGGUVqrM3irbOGPoHs+jqzkTF8banqiKS8vJQWpsS1VqT/LCtzVFMTeayuFDE9FSWKgkU88r0dCZTUxlMTmSwfLKEhflCpiazVcTu1GwB5660sHq5lVMX6xSIXLvbypnLFSws53P9dhsPH41w7Xo3c4sldPfFMzqTRv9YEl29cUhk8PBIlipObGuJprc7ifHhXEYGstSe2kBPOkMDWfR2pSPxwa0tqaq5XZScsooEauvTqaxNQhrdm9rEFCQwk8rcVC7DPXE6+BjLZaYni8nqeE6UJrGSE8eplGjlAREAOZMYinhANAB5nJ2sTOjygC8QojWiC4Dop1lpkbrPnvrgoX+tAYicAhqXwwJVgpXE66rXaxG82srVrbhg7iSEcjcxjHtJ4TxMDuNBUqial9MieVkUm5RI7qdG8jA9mocZcdxPi1Hny9mJ6vpuSpSCEYENUUZuRAaqhCwBEU1dka8n17LeJQqLqCICKZKeJfOsSV1TRJ5NxhIVRD+iVx9AJvbrIERfCdFgRAOQvh3Oag1L/CD6K1gadMipPy2udkoFERDRn6ZnoKTB0YqPnDUfyVNrW7YWCIRIr4gGIc+e2kO8FvH75CFdBwJFlmbISCu4QIg2+vAg1xp0aPc1gNFBzBMTvP59udYHAQ0ItFMHBs+CgC6OWN/vIj9DqY2xbtZM+RpoPXvqw4j+tfZ70X4fT04dAOkDh1xrsbxyitdD6wTRFBBZw9JPxBIDer2Tbu1KW7/STvGCSGdMu7ONSsDSAEQfQgRA+tycGHBzpM/Fnj5XW6WAjO1wUkb08d1uqg9ETOfSii6n1v0hysfSsYO68Rb/h26Wjx9ZBxABDIENDT7kWkaUDwUffsc553ecVV8fNXItEKLUjyBRM/24FurP9bAgboUFcyskSI2CDlnPCgtWsCJAci8igrvBIVzcc4B5G3vmDMxVq7goGeLtkLlkqBuJvBUYkdcCIbKOJeV/S5tMVXfHiU2mLG42ZXaLESeMzDltbMUZQ2vVon5qq7WCkIktFrSK2XyDAdWbjKjabETtFjMaNpkp5ULUEPGIyCrWR031i0aIV6RuoxFNm0xo3mxKyyZTmjeaKFVFPCDaKpe0rle8aEzJi0aUbDSmeKMJhZtMKN5kSNHzWyl7bgPNL2xR5vYVQx10Xd9swf0tpryyxZSXt1nwyMCChwZW3DO04ZaRNdcMbRV8iXl/ZYsVJ7dYcmKbDUsGtiyZ6mDkvKn0iThyx9qFh7buvGLnwSccdvJJxz3KI/Il96N8Z1+Q6g/5mXesesgXEPkwIofv7wniOzu8+N5OnT9EeUQkNUsidz0D1GqVrFcJjPw2JF21q8vHvOd4kG9IJLDTfr7uckjNN9yO8A8uR5SS8qMdfvzA3Ydf7Anm10ei+b6rF3/zMXO+aOLGVyw9ec92D1+x3sHnrXbwjR3H+alvEr9PKuV/ksv5MDyX/w7K5HcB6fzH0Xj+4JfOn4OzIaoIYorVx/wusYTfJpZCUQt/LuuA6l6oGYSaYagd5i/VI/xbWS/fLmjllbgCprwiyHPfy3ELe1wNjTHbYsCWLVvYamKCsb0tJhbmHHB05PW5E7zdM8iidzBDbrtpM7al3cSBAZfd3Mwq4H5pJf0HD9Nq60zhc89xznYH73j68XP/NH7hm8z3QjK56x1Dvpk7PsbOeJh54GKxVxnPBULEq2FhtxMr250KFmztZI1qJ2aWonxsV+Ah3g5jUxcMjBwxNHbCwNAZYxM3bOz3q2SwQ16x7NgThL3LUTW2Tocxs9ilonltbPdgYuqOnE7OR9jt6YPPwQDyYlMpjoygOjKcyohgdYofRGBDTmkfr41PpEa8F7GJamriU6hPSqcpPYe27AI684rpLihFQEFGAKS/pFIBiBQJDpTWqBH4ECVE4ndlxBsi7wmoyCnvaxG9sr6lVrJKahmrrKM3t4jykAg0BUTgQ0oHlRIi7eehoett6AIXAh7iDxGVROBDAxA55T1RQuTj6iLCqYuKUv9WmtClAb04OEStYOX4HSHruA5A8v0DlFekJNKPuvJoxmaLaeyPonEgnMGZJE6sFqlzajmT8zerWL1czMRkPKdXMnn1QQWv3C7krbul/M2dMt64Uck7D7t4dKGBc9P53D9fxVfeGuStW8W8eSmRt69G84W7KXzuQS6ffVDCo7OJvH4tXxnOr5/KUBBy+VQmF85kMjMerub0QqJKplqejmNuKIJT3TFcr0im19OdTis7Luw/yquBgbzqe5xXgkK4lRzDZHUoXS1BjHdHMtIVSU9PBK3toTTUeqvuD4GKibE0ZiZzmBzLVdG5NeWB9LbF0N4QQndrqFIpZO1KVp4GBmIYHEigfzCJ8spA0rOPUVwRQWVDHFmF/qTnHaesJoqGtiR6erNpbpYePNlO8iU/Xad+1JZ4UVV8mMZKb1pqvWirOUpbvRe9bQGM9Ucor8lIf6haAxsdDGF6PEoBiEDIyHCwUkWGhwKZGg9hqN+bgW4ftXFUVeRLVV4YSwNNXBkb4uboCLdHx7k/OcuDuSVuTc4rCLk9OaNWsB6MT/BcV0eSSoBqkR6PmljamuLVL2JxPo/lk3ncuF7LqeUiBgdSkA6NocEihofKGB4pRSJ3pbSvpytFKQzDg1n09iQwN1uoOj5EWlpeKqK3W2K90pifzmZ6XEoH85mdzFT5x+fP1XDlcjNLK5UsnixnYaWMc1frOX2hiJNn87h8vYpLV+u4eKmFhw8nuXVnmPHJIjr7E2ntjqW5O4a61mg6elMU8bW2J9HXnUVXexq9HRkqok0M8jI97ek0NIifJYnWtjRaWjIYHm1garqTvqFK6ptS6epJp68nVcUGTw6lMTeaxVBnAm1VQXSUhjBdm8hKZZpawTqdGsPplHDlAREFRADkdnoM99Ni+XheGg9SYtAARFNANJhYB4m1BnOty0M75eM0w/pf/Rs9X4gWoSsxugIjWs+HAIHAgqgeAh73kkO5kyiqRzD3E0N4mByCAMjjnDhezorjpew4XslN4GFOHPcyo7mfGcdLuUm8nJeMgMjtpAiuxwrMhCtfi+YjkcJCXWO6bk1LYnvPBx7hXMBhzvgeUKfck9UtGekMEZ+IlpYl3hB9BURUEE0J0UBEInoFPmQEPjQAkXNotzuaH6RfL6JXVq9E+Whzt1sHDuUDcbOhxd12fVrd7JEREHl2PgpINDCRU1NL5BQ4qXewfNo/sgYimiKin6KlXWsAIg/eugdznSdCg4FiK3O0ESDRQEIDDjm1e9opBu/1f//MtaZ4yPsqdcpaIOmjp8xGDPeyVqZbLdO8LnJq33+lrSky5XamlNmaKOB6Fj4+6rUGIRqAyKlUo7VUMQ10NADRwKPCwQqZSjGZO+hSrzT/h/5Zp9rQbdFO6QLRUrAEPDQjuqzmaQCir4L0uDggI63ofW4OCkAEQkT9GN7hxLinswIQ+W9Vl3K1X50StrBwdD8nvA4q4JBTm8Vj4gM5sP7eSZ/DqohQFBFNGZFrpZCslROeOS4QL2lzujnn783FIF+1bnU1TPdHCAmUEPi4G7o2wUHcDgrmRlAQV4IDuRYmvpFABTLXgwN4EBHGlSNHmLO247SZHfIQLZ6OS2tz2ciGK4bWajQQEQO6QMjKVgtObjbjxCZzpQ5MbTFkZpsx81tMWdxoolSD09tsOG3kwJKRnUq0Eh+HJFY1vWhA40ZjBRNNG0xpfNGEBjGpb3iifmggoiVnKQjZYKwgRPu3GoCIB6Rq0zYqpZhxizHlGwwpeX4rhR8zoOgFI4o3mpG/wYgiUUY2GlD2ooGKBlbpWVuMmdpqpvpPrm615LqBGNWtuG1gwd1tFtwzsOTBNkvuG1tzx9Bat6q1WeeJWd5irhrnlw2sWTKyUkb2s6Y2SN/INQsH7lm78th+hyoy/KTTLj7jvJcveRzhm3v9VHTvPwcm82FMPqRU8OugRH64L4BvuXuppKwf7w/huzuO8x03H+XvEEXkWy5e6n2J6/1nrxi+4+HDVx328hX7PXzdcZ+CkW+5HuUDlyN82+Uo33E9xnfdfPihZwA/2x/OT/eF8c42Jz691ZHPm7jxnvUuvmbpyVfMPfic6XY+a+bBt129+eneUH4bkMb/hOTw38dT+c2RBH61L4p/PxTHb44l8J9eT+KD5Xv5U2SOgpO/hOfxh/hifp9Wzu/y6/l9STO/L2/nD6UdUNnL/5T18WF5Hz/OaeFvIrJY3udHk5MnxXZuZNo6kWJiRc/ew9yMSmLGxZM+IwtazawY89zLgMtOGmycKbZ3ovvwUQY991H33Aau2Xrw3qEwvuJwhF/7pqkixp8EJPJdryj+IbmUQjtP9m5zYJepp4IQAQ9TW0nC2oW91W6srXaq5nNZqRL4kJH2c+1aIESpIebbFXxY2u3D0ExM9QeU0dx9Vwim1geU+uHocgR7pwOIL0QARuBFTlfnfQQdC6Q4IY3CiBAFH+Vh/iriVvwg4v2QFSxRQKpi4tRZGRVPdUyiDj5Ss2jNyKUtM09NR3YBPYVlCkB6i8rVOVhczXBprWozHyiqQl5PVDUp4BDAmJQErDW/iIDHaFWjziuydi09IINl9YyU19CXV0x9TAL10bEKPOrCI6iXAsKQUGU8rwoLQ0ZAROBCrVoFh1ATGqZGYKUhIkJXRhgWqpKx5GMEQGoiInQ+kuCgdQVEPCC5AcfJ9vOmMDhYqSKirhSF+VBfHMn4ZCFVLQHUdQfTMxrH2HwG3VOJLF4q5dy9OlaulDB1Ip3+gTBuXSvh3TdbeO12Fu+8XMCjS8m8fC2Xx3cruLCcxcJYMp97a4Ivvt7Np67n8dpKMG+eDuGdG2l86aVyXj4dx8tnU3h0Jo07K+lcXUzmwlwSSxNRTA8EMdUfyMp0LKdnElgaj2amN4TLPQmcTwhgxNmFNgs7Fnbu53FQIG8GBvC6TyC3Q4M5WxnJUl8iswPJ9LVHqiK/5pYIZXNobw5jbCxJzfhoCksLxQx0JzLYk8JAZyxj/YnIytbSXBori+kM94WohvLhgWhOLOQyPpZFfrEfReXhFFdFKADJKw1WMFJZH01NQyytrfHIH+C7O+KpLvNTPSDSBSL9Hy01fjRVedFafYz2Bm+6mn3paj5Od4sv3W3H1fR3+zHcH0Rfjz+93X4M9AXT3xvEwEAIo8NhzE1FMT8Zr/r9ijKPkx3nx3B9BbdmJrkxMsytsVHuTExyb/YEN6fmuTY+w63JOe6MTfFgfIrnphfSGBpNoK0jkvLS47Q1xai//k9PpHJiPoPXHneq1ayernCaGwPp6olmdj6PpdMFtHaF0NwaRntHnEqWGh7MoLMjiqHBZC5dqOPc2Sok5leKVoZ6Yliczub0iQIWpjKYHpXduEROLZdweqWMEyeLWVwq4uLVBq7dbuTMxXwWV9JYOpXFrVstPHowyuuvnuTBwwVOn+mifziPnsFMatsiqWwKp641htrGOHr78hgbKqWtKZ2ethxGegvp78hharSUxZkaBScCKFKiWCcwcXqYxRNDjE0109yWSUtrMp3tCfR3xKnyQUlXGO1MpLc+ir7KKEbLopQCcjY/kZXkKAUgq6mRKoZXiggFQB5mxPN6frpKwRL1Q3wW4u9QKocePCgIWQMQ6fGQ+Fs5BUIEPkQt0eBDznVoWfsconioNnWtUyQieF0FkSSsGzHBCkBE/bidEKTmUUq4Ag8BkLvxQTzKiOJRRowCkFfzk3hcmMzL+Yk8zI1X8ygnUYGIqCDXYoLUqHWrIG+ldMi1QIgkYp303s/p4/sVdFwMPMp5/8Oc8zvEqu9BpYAoFUQPQiQxa1lSs7wPqNZ0ARENPrReEO18Vv0Q+JB1LCkq1HpCpKiwx9OB7h32dHnY0bndlva1afOwpXW7wIf1+rRut1OA0ubuoCBEgxF9INGu9WFEu9aHEQ1ItNUszUOimdW1h3ftwV07tQdw7S//2sqRnEqJsLbQAYiekV2DCN2prTY9vfKkPeBrn1cDHA0GtK8rkCHzv0GIBiDib9Ef7eepsjNDRiCkwsZEqSEl1kZPVs7WVrK0r/vsqX0fGoCs/17WQeSv29AFQMrWIERTQtbhQxrSbQUEJXLZlnp7GzWN9taqjFCM59pIM3qbk7WaDidrOp1t1lewdPDhSK+znYIPMZ4Pe7gw4unM6E4Xxna5qHNi73am9kux5i51Tu6TFUJPZg7KaqGW/LaH2SN71ahI6qP7WPDSgYhAiKgk+gAi16e8RTk8hgYgq35SAOqFBiCXQ/wVhFwI9ediiD/Xgvy5GejPnQDZQQ7kTlCwghBtHetCqCilQVyPCNYpJUEB3PU+zgkTa8QPIolPV8zslbFcAOSqkQ3XjG1VyZ+Y1eWeQIioAfIAvrjRjIVNZsxtNmFmkzGzm3QQIvdkRC04Y+TAOUs3Tho5MLbRgt7njVTSlaxQ1W80XZ/GjTolRNQQAQ8FH5uMlcG8coMBMtVrSohAiA5ADGncYEDdpi3UbtpK5eYtlG7cphQPUT5yNhqR+YIhWRtMyX7RlNwXDSl4Qczq26h83oCq5zfT+NwWej62lfENJiytGewvKwix4p6BbjXr0RYTXtpqqtSR+4ZW3DS04IqBlDiaq/Z1UZGmDSyYM7Jg2cSGVTNb9buUlnVZz3rN1p23HDz5tPMePu92kK/t8uY7h4P5sW+c6g/5c0I+f4jO5pfeMWqF6gO3Y/xoXzA/2heKWtNy8VIgIoAiCod0jPwxJo+fHg7lfZeDfN1qJ/9gs4cP7A/ygdNhBES+6X6M9z18eG/ncb626zjfPhbOuy77eHmrDW+aOfGmkT2fNnHm7yzcecfSic9Yu/C3Zo68a+PB19wO8sFOP350MJxfeMWphvcfH4pUxYq/8Irln46E8VPvKH7pH8s/HQ3nZ/4J/Nw/SflbxK/yh6BM/hSUpSCGiHz+El3EH6ML+XNiBaTXQk6zmj+m1vHb1Fp+k9PKf+S38+vMOn4aX8CXvML5Rlw6n05LUyELq/4hlBqaEbdpM/HPv0DVi1u47r6fn4Qkq9/TT3cFQ1QhvwlO5Qd7/fn3gBh+k1HKl0vbSLPZjZtE/9pIDLArTuauavVKFAqJEHZy2K3iguV9aUEXANE8HmbmHkol2e7pi8dOP9w8/VTxoJnNfpy2+7NjXxQuOwIxttyjAEW6TcRP4mC/ByNDR/V1xOgedjyUsuT0dQApC/VTq0jl0eIDiaMwJEx1b5RGxFAWGUt5RCwCIbVxKdQnpFETl0Zjcjat6fm0ZxbSlVtEt6ghecXKON6bX05XTgl9BRXItZwCJHJPeUNKahSUCHyIT0RUEO1agUlFowKQ9qx8pYC0JadTExGlAETgQyBEAESDDwEEWcMSsBDTuRjURSGRyF5pRm+MjFQj70kqlqxi1YaHKYApOH5cqR9FErsbEEienz/5EskrK1nBERQHR1AeEExRoDe1eeGqr61rKJ66zkAaO4IYnUtnbDmP2UsVTJ0rYPpsPuMnshgYjWV4MIQbF9L4xINUXr8dxRv3E3l8O4FL50K5ezOX5bkM3n51lK99coT33+rki3dzuDN+mNdPRfDKUgRvXEjhjfPpPF7N5M5CMldnE7kyk8SF6QQW+4KZ7PRlaThczYmhMOb6Q7jcHstq0CGm7V2oNbZgdMcuXgkM4K2AAN48HsyDkBDO54YwXRnM3GCqsghIjUV3Z5L6g31nWzTdfaFMziYxOZmsTPbjI+lIkfb0SBqz46msLKSxPC/pruGMDQayOBvL2FAok+NxnFjIp74xhsKSUHKKAsjIO05Gvi/5ZSHKB9LYmkRTU4xSQBpqwpBSworCozRWBagVr7qyY7TXB9Bee5z2huO01fvQXHOY9gYvejuP09flq1awOluP0dPlr6a7KxDxrwwPRTEzlcjCVJxST9LjPUiNPkBWjD/jTbXcnB7nzsTY2oxzd2aRG5NzXBubU0rIndEZHk7M8tyda1ksTcdQXXCQkxMFKkVqaiySk0tJjAyFMjYcp4pSOtsClWzU3R6BmE3EVCMk1tzsS3t7MDX1R2hs8aG7P4TewTCm51IZHo5Vo8wzi4VcOlvFqcVCFcc70RfL4niKihM7K02SV6q4faeRm3eaefnj/dx73M3l2w1cvdXE6sUart/q5OXHM5y/3MOJ5TZmFloZGq+kf7iA7oEMGlpjqW+Jobk1ls7uFFrbE2hsSqC+IYHunlxGRyuZmWmgvSOT6ppYKiojVdmiNLjX1sXR1p5Ko3SGtEYxMZjM1FAiJyZSmRlLYqArgvbGQAaaIxmriWa+NJbVwmTOpMVyJjWK8+mxXEyPVkWEkoIlAPIoM557KVHcSghTI+qB9HwIXCiPR2SIrogwKoQrkcHrczkiCBm5dy06lKtRAi660d0LVt0dN2LlvSD1nnycaluPDkbWpET90FavRP0QFURea2qIrFw9TIriXnw4L2XGKgB5JTueV3MTlRoi149zEtR9zQ9yIy4EGfGUyOfX5nqkHxeDj6nCQlE6RPWQkfJCVWLoe5gVr/3rI34QgRUxq8t5yveQApfFo3tYOLKb+cNiUt/JzCFPNdpKliRkPTGkb2dknzvDe3UGdM2ILv4P8X7oj6RiyTrWk8Z0uZaYVUekK0TgQxudAmKjoKR9uz0yoqCIciKqSZuHPa3uDjSJcd3FVl23ujoiZmZtrUdM7AIfcso97bWK9rW1oMrGXI0W66s9/Msp60TywK/d04cCbS1KTn11Q0zshTYmaopsTdFGu1dsZ7b+vlxrIx8n1+X2Fk81vQuoiPoggKGZ6jXYEKO9eF4034tW3KiBiXycgIQGGXJd/v8YWVHTH+13ot1Tr5/xd2gmc0390AIA5KxaCwYQP06NgxV1Trr/LWQ9rt5eV0ooKoioIQIfrY6SfGWrwEPgQwGIiy3drnZ0uurekzU+uZaR/65EZXuiurnTt2c7fbt30LvLQ52DezwY2ruDkb2ejO7byfiB3UyJH0S6cAQ81tQRUUXkWmBDZsXniBpN/ZDXAianjh9Vc9r3GKsBPutzPsgXUUBEDbkc5MeVYH9lRtdOMabrJkh5QgREnp0bIcHKGzJj78SCiRWXLJ25bunITTNpC7fluqU9Fy1suGyu6/4QNUR5QgxsWNlmqRQQSZua3WzB5BZTNRObTZjabMrcJp1Kcs7QjkvGjlwyceGUgR1jL5jQ/dxW2p83oGOTGeLvEDVkXQkRL8hGEx18bDKmYqORUjZE3ZCR11WbTZSfRK1ybZD0rG0KUARACjcZkrfFkJzNRuTI9QYjpYIUvmiETO4GA7I3GpC12VBN5iZDCtagR0zuYwJPmyxUlO8dQ1vuG9ki4HHX0Jw7Bmbc3mbFIDGbAAAgAElEQVSqRq5vGVmqThQpcVRQtsFYgdnKNukZceSimTNXLVy5bbmdR9bufMJuJ59x3ceXPY7wwR4ffnQolF8ej+V3kbn8Ob6Y/whO13WH7PTnO7t8lZdDzm95+vDBDm/ecz2s4EJg5fdROfw+IlvF+r5nv5cvWe7gGw77+LbLYT5wOsgHLof47vZjfOB+hO/v9lWekHdMXfj4Vmte3WzJ68b2vG5oxydNHfiUqSNvmznxaXNn3rVw4bPW7nzFcS/vux/mH3f78v09fnx/T4BqdZdm9x/sDVyDpGAVA/zj/WH89GCESvCSxvf/czSGXx2L41+94vm1T6LymUjD+3/6p/LfQRn8LiSLP4Tl8KeIPOWJ+Ut8KaTX6OCkqBPK+/hLVS+/q+7l54UNvJ9UwFvHwrhpv4c3dnjzfxJL+c/kCt7fHcIvfTP4XVgh3zA/wF8Csvl9QCr/HZEL5T18Ob+ecAdHHC2scbfdjou5Jy5me3G1Poy1+W7c3f1wcvbD0vIQ1ub7sbHYg7XlbhR82Hiy62Awe/yicdwfiPuRMKV8eLj64+7sq1rVtx8Iw97tKOa2uzCz3YWpzU5snfepckPjraaEHPWjND6R6vg4mhLiqY2MpCw8lPrEZFqycqlPyaQqNl6Z0MsioigNj0RARAzpsopVl5hKbUIKDcnp1Kdm0JieRUt2Hq05+etnR24RMlJsKEZyUUhkNUvWtUQlkXuystVdWKJmoKxSFQ62ZufRW1xGf1mlOpszc+jOKVTfW01kLJXhESoNqzZMFJBwBSQCIgITAh8lgf7URIarEY9HWXCg8nrURUeu36+OCFMGdHlfekBKggQ0AsjzP06unw8SyVvgG0hpUBglIaHKB5Id5EtelD8lGUEMdmfT0h5FfXsYNR0RNEtfxlgmbWPpdE7HM7iYQNd0KJ2jobR0RdHaFsPZlUpVdH3zYhq3zsfxyo0MXrmUx93lEt6+0c3f3evmg7e6+dJrmXz6ZgBfuBvCZ29G8NqFCO6tRPPofIaK4F2djuXKfCq3JrO4O5nNam80s20BzI1FqGLAldF0lsoimd27m0lrJ5rNzBmyc+LxsQDe8Qnnk0f9eNXfn0tRvlxtSGWqPZ66Sn8GW2Ppb5LrYCrLfFVI0+xCNqOjyYgK0t8dQ1dTCNMDSZydy+PCyUIWp1KUx6KvN4Sx8Ti6u4Lo6Q5Vloa+4SwyC71JK/Ahq8RfqSACIKKIVDfGU1YTQXFpAKXlAeTnHqKw4BBlxUeoLj9Kc60Pgx3+9Ld6093kRUf9ETrqjzHYEchgV4gCi65mf1rrvNUamBjjxZPS0xFBb2ekUj16u1NUFUdkiD1FGYfprolnvquUazNDXBsb4cbEBHenZ3g4O82dyRFuTgxzY3xEmdFvTc3w3JXVUhYmMulpSWC4K5OpYd1D9xkpIhyKVNnA/X1hDPaHqJguMc4sLWSqevauTi+6O/1obZLIriBWz5awOJ/D2EgyE+Ppam1LZKK5mWIWF0qYm81neDBBGXFmp5KZnkhkZSGP1VPlXDhXzd27ndy4087Nux3cf9zHg1f7OX+ligtXazl/UaaB5ZUaTpyoYXKqgqHhQgaH8+jqSUUMOTL1jZG0tIlRJ1YBiDS6t7alc+ZML6ur/bR15lBaEU15dRS1DYkIgIgRvbYuhvb2ROVf6RRVpz6AmaFETs5lMT4Yr5IJJroTOd2bz3xpvFrBOp+VyGp6jGpEFwC5khrN/ewEBSAvZSXwIC2GO6KKJIY/gRAFDTpw0MBDgw79U94T8LgRG65ARAzqssZ1W6J948PV3EmM5HZcJDdjwpViIgqJgIGmfIj3Q/k7kiOUB0QARMznt2ODnkxiKHeSwtYhRNax1EpWZiz3UiKUN+RGXJDqK5HOEs3zoRK1ooO4Gn5crVxp4HHKZx8yooTIyPXJY7ufAhAtKUtOARCBkhPH9qJByEcBiNYTooGIBiCigogRXTwg2kgalnhB5GFR84RopnQNPrq2OykIad/uiIymgghs6HtE9Fe41LW7A82yriWrWwIvbk4IhLS4OKgRY7MGI/oAonWMSNmh/mgKg5xa07cGIXIKhCgg0Svo04cRfYVDf51LUzz078l1mZ30bDzxc2j/XntPgw2BCnmg117LKQ/51Y5S8ifrT+K/0CWA6QOIfJymYsipwcSzp8CFAIyc2nv69xR8rEGQ7vPrmtDXez7W/B8fBSACHwJJAiAaAD4LIAIiooQ0O1orI7rE8cq0OYkqYqtKLKXIUn8EWDvcngCs/LfU7emupmfndgUhA7u36wBk/07GDu5WEDJxUKeAzBzW9eFoK1uikGgeEU0B0U4BEO1aoERA5IyfF2f9vRWECICICqIPIAIf2mhQor2WVaxn53pwENcDA7kXFMKSgzMzBmZctnbiprULN6yckL/i37RwVCPJT9dN7Pi/nL1nWN3pee3t980I0XtHVIEE6kJI9F1gA5veu0QRvfeOACE6CAn13rtmNE0zI81oqsdlalxjTxzHyUlxHNtJ7OQ4xy3rXOvePIiZjN/rnPfDfT3//d8bBIgP+8e611pX7D1x2c4DZ6zdZB3riIUz5i2cMGPhKAByyNIBkxYOEBBZY4eJ/9cW82udRQU54uCNSRsPDKx1MKkXjN41swMVEKWI0KjO8sLqtXYyVeZ2kDGzNcXtrrFBlZkpfpdKyUrzusCJNSrNbExpWGY2KDWzEeWD6oeawjVW4OSbmc7SZ2xkXavyGWuBmwYzK3SYWWPI3A6TZnZisL9sZVrDum/rgeds3GQ167alE25aOuKauSOu27jimp2HtMYft3TEorkdDlsy2tcJx+zcpF/kqosP7rj644E7QWSjgAjVkO9v1eDHoQb8QpuD36aV438Z90qfB9/k883+X4ZErxjMGb1Ls/m3fHcKEPCv/n9M2YffJZXgH3ca8In7ZnzkGmJaxaInxGe7SSXx3oofhkTgu4G7RP0ggDy7xg6vWLniNRt3PLbxwBt2XjKv23rK+a6jP77mGoSP1m3Gp77bQI/Jd9aHiUrDr4FfC4fxvz8Kjl0uW9Tirzfr8JMtelFwCCZquApGQ/0/hRrxz2EpAic/j0jHP0dl4OfRmfhFTDb+JSYHv9IX4TfGSvxnZi1+k9OI3+7rxG/KO/H72gH8sX4I/1XTB9QPAfu78ZusWqCiH78wVuCzuFz8vqoTPzcU4B91efhtZS9+Vj+C1woakGLpBT9zV/jQ/+EUKH4NW98QeIWEwsNvA7w8A+Dm4gdX5wBYWPrAxi4YGzcbsTO8GD6bU+G7LRMewUlYH5IMP+8oeHvtgrP/Tjit3wGPgJ2miF+vzXBw2yidJ66uAQjyCUKmLgGl8fHYy/habay8SWcHRk1SEupT0wU26AEhfFTGJ6BcH48yXZyclQajgEh9aiYa2BeSmiGKicT3JqetXBNY+BrCSldBCboLS9FTtFdghVDBIWxw2vKLBHy6CDCFJWjJLUBnUTG6ikvQmV+IzrwCNKVnggDSnJKKjvRMtCQmyyglhF6OZqNRygfZAVIv3pYE01qWwbRqVW8wCGzx5LSmpKAllVATvxLByw6Qcr0eFbp4id8tjY1FWZwW+wxaFCdEYW8mzdCF6OlPRWtvAhp7E1HblYTy1ng0D2dicCEH3ROJaOiLQd9YMg7N5GBkOBkH+nUY7YnA6blE3D2Tgyd3a/DmzRq8cb0O3344iA+fa8I375TjqzfT8dG9dPz5g3R8cC8TL5xMxO3jKbh4NAVLi8mYWkzA3IlMHF7Kw6klrnAZMXtAj6XpFFyYz8f9+f04VRKHxeANmPf0Q4ujAzqdnXE9LAqvRRrwyq5oPIyMwa0EDS6XpWC8OQEdXQaMjueitduAmhYNhkZYAF6JgwNGdLVpMTuZj6mJXBwYMvk9xodTMLgMA5JQ1R+P2Zkc9PYaUN8cib4DmWjuTsW+ujgUVMSitIZm9CSU1yagtFKLor3RKNsfi+pqDSoqI1FbxdCoMFRX7ERHE1etYnFoMB4HezXob9mNnsZQ9DENq2mPzIEuHYa749HTEoO+Dr38Eb61MQqc5voItDbGorFOg6p9kSjM2YLqknD01qZhtrsS12cO4tr4IUm+uj0xg3szs7g3M407s9MCJFzDujt3FF+he316Il0q4bkqNTebi6WjJViYK8TB0TR0tEdgajITRxaLpIiwp90osbaskGc531CPHl0tkTg4lIwr5xol9nZ0kAbu/Zid3C8rTy2NyWhoiAd7NxjLe3AiEwtHCnD6dKWsYF271IEL51vw/IMxvPBwHDfv9uHmvW5cut6CM+erce1aM86dq8bSkb0iOy3Ol0kDJNOvxsZL0NGVKu2PVD8UgLR0pKGlIwv1zalo68zH4aNdGB6tRmtHHqpqk1FRZUBDczpaW3NQXZOI6poEdHdnYXa6TNz8UyNZONhrlFi00f4UdDdr0F2jwbGeQixVZ+JkoRFnckxdIBcL03ExPxlX81KkiJAKCAHkufxUARBCCJUQUUFWPB+6FaWDsKFUDwUlhA8qG1Q6uL7FUQAi4JGeIDDCNa2bqfHSOcLiw/vZRjyXm4Lnco14NoePE3EvKwH3aEKnGZ2ekPQ4efxsVoL4Q/g8DehcxZJ1rIIUgRAxpecZQQBhEtYFQ9SKwsI+EQ7jfJXfgxCiwEPBx/HwLTi2ZzNOhG+XWQ0dhA8a1NmgzvWto3sY2btFVBAqIDM7Nqw0pxNA1CgIYVIWV7TGQ/wxEuSNsY2+Ulao4nh5cggmyh9CIFEwQnVEAQlPvrkkZFD56Ala97mT903PLQMLoWUVvCgVRYGMUknYts7hapZK0mrwdIJpljtGPJ6+uVYQos7VgLL6mlBiAhMTTBAs1CjAUGqGeqwg43OPl3tM1Bt5vtlX0MF7Ci548jHBgwBS600vxtPoYfUx6lRgoUBCraL9qce8z9dQvVitrKx8Xfy3ZEweEOUFUV+fUj0IH18GIE2eJhWEIKJghD4Q+ne4PqfW6tS52g/0udU8+oUUfPJ3IMAHPYF+6A3yR9+GAPRt9EM/f99C1oMwcmhbiCggC7u3QY1avxJvyHJKllrDUqcCEAUhBBCqIIQQKiEEEMLHeU2kRPGuBg5erx5G9bIrRM1FTYxcE0iu6+NwTaPDzVgNjvkHYc7BFRc8/HHd1Rd3Xfxxx8UXd518cNPJpIzQcH3dYR2u2nlKWtYJKxdZXyKE0FPBGF62r4+ZO2DEzA4jZvbSbn5grROG1jqK6sEVqqa1JtAwJWA5osHcSabWwgk15o6oMncwjYUj9ps7oJKGcjM7lIunwxYVawgkdqhaa43atTYrq1vVz9ih4s9sUP6MDUqfsUYhx8wGeWtNQ/DIW2OJ/GcsUfCMJUr+jGlZViZVxMwaBWstJUGrzNwKdWY26LWww7iFI5ZoyLf2wA1rd9y18sA9S1fct3BdSdC6ZeWE60xlsnPBOTtXHLNxxIKFncmkb+2I4/auOO/shevuvrjj7o9nPQPxcF0wnvhswccbw/G97Vrxh/xLfD6QWYX/TCrFP+4y4idbtGJKZ1IWo3p/EBi+MvSCsA2d5YW/N5biN/EFEuv7kftmfOK5VdKxvuWzDX8RyOLCUHwWHIGveQThNSs3gY8XzBzkfNXaDY/tTGoIQcQEId5408FX5j3XQHzTI1hg5GPvbfjUd4eoMWJ8DzCVInLtiylcXBXj18ivjUPTPIe9J2yD/+vNJvWEXpe/3RGHvwkzyPxdaKIAyi9CU/Cr3Rn4j8g8/EdMAf5dW4Jf6UrwK+M+/Dq1HP+avA+/TqvA7wvqgJJWoLRH0rl+Wz+APzYP4bf7mvBf+9qAuiH8vmYEv6udwjfTm1HpvgU7zdywxdYT66xc4OnkCa91/nD3D4adWwDM7b0EJLyDIuDlH4n1G+OwdVs6Nm5JQeBGI3x8NfBy3YONHlHYviEe6wLD4ewfClffHXD22AI7lyAxs7u4rYejnTtCN25FqTFNAKQ4OhJlMVGo1psK+fbHxaM6MVEUD4JHpd6AijjTEEI4vE8woU+EQ9Ao0yeszF5tPDiFURqUxOpRFK1dOXmfq11sXm/JMjWwNxImsnIEfAg/fEz4kWjg1FQ0p6WjNjEJjcZkUT9YRsg+kJbkZLSnpclJ+Gg0JqEhKVGG8NGckrwCIVR51Gv5cVzbqtLrUBMfh/3LEbylTL5iB4gmBoWRkZJ8VRwdK4+rEuJRnhiHkvholGXG4GB/KXr7UlFZF47y+ki09Kejrjcd1V1GdIynoftQGnoOZEgQ0aGJFCwdzsC96/vw7OVS8XG8emk/Hl/ej/duVOPt6yX46H4Z3r+Zg69dy8B7l1Px9VuZeOmiDs+fj8NLFzPw8plcPL64F/eXCwgvH83EjaUC3DxSgAtTKTg5Go9rxwpwbCgJN0cKMZ8UivkAXxx290G3vT3abe1waWc4Xo404PVQDb4aHoc3IjR40RiHi9XJWOrPwvHZIjBCmPYDmtIPdidhsj8V433JUsrd3alHa2sM2jqj0denB//4P9SrRW97jGziHBrNQk+3EeWVkSipiELBvhhUNaejoFyH3L2x2Fcdj8K9MSjYG4Wy8liUV8agoU4n9orG2kjp/qjfH4rmmp1oq9mBsR4tDvVqMdAagfaa7Wiv3oGuut3oa4nCaI8Bg5169LbGCnxwC4jT3hiFmsqdqCrfgerycIz0ZuPoTCVGO7PQtT8REy37BEBuTs7gzvQibk/M49nZI3hubhHPzh6Wa96/O7OEr1DWGRszYGIiEacZM3auAvPz+bhwrhFzM0UYHTHi4FgKhgeTMTqcjdGhIgz25mJmsgQdrXo01UejvSUOXW1x6GjRoac9EW2NcRgZysHcVAUOHihCR4tREqkmDhahvi4a7W1ajI1l4OjiPly+2Ixn7wzg1Mk6nD5Vj0vX2nHtVjcuX2/HsRP7cfpclSgrNMQfnivE/Ew+FmaKMTWeD36+8bFCtHcko6nZgJbWRDS1JIj60dBiFABpaM1A79A+zB/pRmNrLuqaM1BRk4TK2kTUNqWivilDQGR/bQJa21MxM1UBAtT4UDamDuRIFNpIXyoG2pPQURmL6fpUHKvKxLm96TidnYRzBamigFwqSMG1/FQBkPt5qQIgzxemS6QtFRBZX0qm8sH1Ko0Ax0UDV7Kerl8p1cN0aldKCgkhHKWC3MlMAiGEj+n1YG/HCwXpeFiSjVdKc+R8qSgdHKogN1K0uGGMld4PAgijeDmEEj7PNS2mYFHxuJNlulYwcj83SQCEygrVjxUFhKlbcVG4qN8jAKJWrmTtKnqHrGARSKiAEEIIGZzVAMIVLBrT6Q1RgEIIoRJCFWRux8YVg/oXCwtXYGRrkADI6AYfAZCDwX5ysreBw7UsBSTsB+HjQa5k+XtKShaVEJMa4iV9IVzVooG9P8hbpm+jDzi9G7wFSggmvO7d4CvKiVJQeoJ8Vh7zDStVEg7jfNV8EUQIJHyzrCJ8V5/qDb96g/2nTvWGf/Xz6t7/yane9Ks37fwaCAPqY78IAHU+bBh/CiBfhJQ/BRr8vF98zgQdJg+J+jrU69T3s/rfJ/SoqfZZvl4uilRfv1oR48n2c6WAUIHiahzXr5Qhnatz7f5UtD4/HQHe4HSu9wGje9sC1n1u2td7oyPQB10b/NAd5IfejQGgAsIhfAyEBAiAcB2Lq1hKAVntA+H6lRjSw7ZLT4gCD0b28pqqB0+1mkUA4bVaxSKAyMRGCIQQRAgkF3XRnxvek1mO7lXxvTwv6XSyZ382OgZX4+NxOz4BS4EbMW/nhsvuvrjnvh7PuQTI3HbxxU0XH1FGeN528MYt+3W4YOWO01ZMiHISIzohhCrIiIUDhi3sMWThIIpHN70bbC9f9ntQ5TD5PRxQZ+aAWjMH1K11FPgQAFkGjwoLB4nWZbxu2Vo77DOz/dxw5arS3NakirCYcI09qmlA/zMblD1jg4I1Vsgzt0a2xdPJXWsl9wkh2WamyVlrjVwza+QLhNigaK0tSvjvLSswLeb2GLB0wLSFM5jyxXU0tq3ftTBF+N63csIdK0eTKmLlKKb2q/Zu0rNyhkqIhYPMSVsXaVm/5O6LW57r8YL3RlFE3vTfho82ReL720yJWVzHQlYN/tNQjJ/uTMKPN0Thb0JiBUYY3csSQr6x/2FwjLSg8w38v2py8PuUvfhXTZYY2T/12iZm9U+9t0rilUDI5nA8sfXEKxYuAiIvrnXES+ZOAiKPbD0ERNT5ur2XAMjbTv4ghHzVLQhf89iIb3iF4APvzfjQZws+8dkuw4JEDtUZzrf9QmUIJmoEUILCpRWecEKzPSOD1UrXP2yLw8+2JuDnWxPxyy1J+OctifjFjmT8IiwNP4/IwC+isvBLXS5+ZSiU+de4AvyLrhh/SK3DH5MqZJDfgP/Kb8TvChvxh5IO/GHfAP5QdRC/3D+KT3PbcC+pFMc0GTiwPRb7fLchyikYG6yDsNFlM0KDdQjbk4r1m3Vw8gqFd1AMdkZmIGiTDpuCorHdNxKpO1MQExANL8cgeLhvgot7COwc18PJNUiKGJ0dPOFp7w596G6UGBJRHh8Heh6ogFAx4LlPE43KeL0oIRXs14hLQFV8ImoSjLKOJb0giUYBEMb00qheyc8VZ0BlXJIMPRNlWhO0cHVLgctejU5UFAINje0NqanYb+B1MpozMgR8+G9WJRBwEmQljGthhATG41KxqNHrV1KrCB0cPl+XYFh5XXVCvMQKUynhulZDkhEdmVloSU1DfWISmpJT5B7v18QbUG1IQE0CocuwMlRA9ul12E8VJcVU0liXnob67FS0lqZhYaRK/MgtbRqU1YaL17euKx01HcloHExG51g6OgfS0dymw6EJI04ey8SjF+rwyu0K3FrKwvOnCvDkSjk+flCLb9wvwvs3U/Hkog5fvWLAuxeTpB399cuJePF8Il6/UYQHp3Px1u0qvHC2AFePpuD6iUzMj0Th9EIKzi2lYX5Ch2Ozibg0mYkH/Xk4EhmME35+OObihTEbR/SY2eB00FY8Hx6PV/fE483d8Xhvjx6vRMXgblECbvbl49xkEQ5Ps+Q7A5PjqZg9mIPZkWzMHcjGRF8qOhuj0Vgdho72KBw8mIoDwyzBTkR/uxb9zXGYO1iCg/2FKN8bi9TU7cgsikZ2qQ45pRoUlcUJkJTs06CiWo+Skj0CH811sWiuj0Z12TbUlW+T5CuqHCOdGiwcTMX8SDIm+g3obdyDxrItaKvaid7maHTWh6OrKQY9LRrZCOLZ36lDT1usrG8xxre7RYuO+liMEqA6UzHRnYuTo424NT+OW1PTuDd7dAVAnl84iufmFwREeF8AhDtcXI+6dasdMzM5GB1Nx5HF/RgbzRVD+dCgAYcX8mSoiPT3Jsga1Y3rTRgcTER5eSQ6u7LFbd/QqMM8TeejGbKSdWAwAUvzxThzzLTmNTGUJXX0J+b3Y2muAkdm9uLIbD7On6zE+XPVuHu7G3fvD+Di5RYpnTlxYj/OnKnG+Fi6+FBmJwsweTAPUwdpKi+RqF0mVrGpvbUtSaa+JQG1jQmoqI1DY1smapvS0dyej6HRalTWpAh8lFcnoq0nF4STyuoE1DWmo6ouES2tGRgaKsTU+D6MDeVjtC9LEgkmhvMxf6gM80PFmK5Pw/xeI04VJYv3gytY5/NToQDkfnGG9IDQA/Jg2QeyGkCedn3oBUIuJelwMVErw2uVgrXiFaEZfVkF4cfeSjNIv8idjERZu6K3g2rHy8VZAh6EEDZxPp+fJieBgytXUjqYohUFhPe4isV77AehSZ1qCYcgQuhQ6gehhAoIQYcQomJ22aTOQkKqH4QPnir9ihDCxzyphCgAIWRw3YrKB0GE5YYKQBSgqHWsFT9I6CZpU18xp69SQugPmdoahOmtQZjaEojJzesxsWoObQpY6QxRPhGqIYSQIe7zB/msrGiJT4R7/wGeAiAKTAY2+IGjIIRnf7CvPCaMEDwIIxxeKwWEEMJrpYSYGtfpDfmCGrK8LsQ3zHwTvXpWA4m6Vm/I1UlQUG/W/29PvukXCHB3krUwWRP7IhAtr1ypN/6rAYRqSJ03Ierp1Hs54f9zPBxRv2r4sV98PU3t/F4U3Mj36u26Aj4rXwu/Vh/6UlzQ5OOKFj93mWZfN/DnzZ+9+rkrCFTBAVQ4JGAg0AcECgUZvFaAQchQ9wki0iMSsA4tAevQugwh7BMhwHSv9xUVhL8HVEGGggNEARndFLS8hhWCyR0hmNoejOkdIfjcOlboVukKodpB6FAwshpACCRKDVEQclYTKaZ0GtM5574AIwo+CCeM7l09BBA2qbNV/XK8Aac0MbhsiMetuDicWL8Riw5uuOLmj1seAbjt5o+b7v644e6Pmx4Bcn3H2Q93nXxFDeFa1jn6QiydsWDuhKm19jhIBcTCEYNmdugzdxDlg10e7eZOMvRvcKT/w0zBiJ2ACGFEKSAEEE6Zhb1Mqbm9gAHhgEOvR4k5E6/YiG6HGsbxrrGXa6olhWbWAiC5yxCSa66UEBNwZFpYIcPSCpnm1jBBiC3y13DsUWDmgMK19ihaa4+9axnva4NGM1t0mdtjyNoR01ZO0qZ+katYyyla7BK5u9YZ98xd8Jy5K+6au+GOpTuuWrjgjJk9jpnZ4YiFPZbsXXDGxUuA7jnPQLy0biNe8dqIN3234pPNUfjRLgP+x24jfh1XAGRV499ic6Q35LPAcOkNodLAN/HfD4rEd9eH4wcbo6UJ/e93JYgh+zcJhWJYp3+DiVkfeW4SCGE/CFexHlu54TULF4EPAsjLFs4rK1lcy1IQQnP6m070h/jLvOuyfgVE3nffIMoI1ZEPPEPwodcmGa5t0UOyej7x2SqrXN/y3Y5v++3Ad/x34rv+O0Ut4fdEdYcqDyOIf7IpFj8J0Ur8MM34nL/eqsffbI8Xn4n4TdgeH5qAv9lt8pz8epMBf5m0RUsAACAASURBVNiRin+PSJe44l/r8/HrhGL80liMf0sqAzLqgbx2/KGiF7+vH8Lvagbw+4YR/O3eDryfXoXnkiuxoCtB5e40JG1PRmigBhv8YrAhMAYxEZkwRGQgJTwVBdEZ2Oq6AS7OHrK+5eS2HlY26+DhEQQfr0A4W9lj94YQFBkSUKSJFZ+DWr+iT6I8NlrUkHK9FtWJBomjZSQthz6IyniqHyYFY69WLyoFlYr9CUkCIOITWQYOwoYCDp6rV7j20SxOBYIxuklGNKQYUZtkAg7CA4dQwX4OejkIRxz6NeSMNxnHCR9UMggnfD3XqKhq8HNxCByEDZ6taemoi0+Q4fpWZ0aWwAiBpDElFQ3JKaD6w+9VgUhZnB4VBtP3zHtMBGvMSEVTXiLG2vIxP1Ekf/xu745DU2ciGjqMaOxJR/uBTHSNZqK2XYN91TswdjAJh2dTcO54Oh5cK8GrN/bitasF+PrzlfjOa7X49JVSfPwgD9+4l4av3kjGu5cT8c6FRLx+Kg5vnEvFg1NpuH0iCw+v7sP9MwW4MJ+AmycyceV4Jo5OGzA3rcPRw0YcXzDirYuNeFCdhKObfHAqcD0WXDwwbueM7jXWOBwQjNcyC/BWcTmeN6TgxSgdntdqcCU9Flea0nBxohST45noHtZjaCYL/bO58n209SSgvy8ZE4dyMTiQjGauXs1mo2MsCW3DiRiZykUH1aB6rfR9ZJVroEnfgcSs3UjLi0F6bjgycnejmCrIvmgUF+9GdUUUWpt0aG+IRmdzDGrLtorqQeWjo34n+tsi0N8Sju6GXeiq24X26lABkNb9oehpjJHpbojGQKsOPU1RYlbvbYuW1a2xgXjxpvR1xKKuYguaqneguy4KQ80JWBwow9XpQdyem8Lt6Tnp/SB4vLB4GA8W5vFg4bBAyHNcweI3Oz6egSNLOTh/sQwjBxIweSgH87NFOLpYhslDWTgwZJTdtOnJPExOZmJiIgtzs8Wo3B+BktJIWXPq6cuUJK2xsTQcns/B1EQSBrv3YHxYg3tXa3H9zH7cOFOLc4crcHKmDCdny3HpeC3OHd+Hk4uFOHm8BNeuNuH+/R7cud+Lk6drsHS8UjpD+DVOTxTiyEKlqB7D/bkYGS6Q+GD6Nrq60kX1oPGchYn1zclivqHCUdOcjtrmLOn5KC03oLEla7nvI0e+7tqGFFFBOnsKMDpWifaOTMxN12J2sgIHhwoxMpiP0aECzE9W4tih/ZhtzZUiwuNFRpzNZw9I0gqAcAWLJnQWEbJPgytYNHGr9StJkTLSXP5U9biUpMHFxFgZXqtRAMLVK7lO1IjR/DZXr+gBSY2TdC2uT7HL44WCVLxYmIaHJZlyPpdlFKP57ZQ4MZtT7Vi9hsUELA7VEYIHPwdBhvCh1BCetzLicDU5VgBEFBB9pDSgswmdAKIUD8LHeW2YgMcXYYQQIglYywoIlQ9RPzSmQkO1hkUIEUiR5vTNooSonhB1zoaG4HNqCAFk2wYZJhJxBEq2bTCdOxjdu34lvpcAIqtZbFBnhO/ymhbXsUzmdV8MbfCXGQj0FfgwAYhptUbBhwISvuHkX705BBC1rkNlRD3mm93Vb4YVhHAti3+hXz0EEXoXvgxIvgxOlKqgAOXLTvVxX/bcaj+KAhD1ep6Nvh5o8HF/6v1YVkAIIrKKtc5JAIQQoGBCJWMRLBScqPUzdaq0sNUf90UQMX3sspnczxNsM1dfD78mXhM21CgA4cmft1Kh1M+epxrl4+kK9BWlQ6keq+GD151Bvp8DFAKJghReUyXh56AK0he8XtSPQf5ebQ7C2NaNMuPbQzCxnYb0YImSVhAys5NwvVkSs+gL4UrW6qhePmZ3yOr7KsaXRYb0g4gnZDkha3VS1moY4bUqMlTnSpdInB5nYmNwXq/DWU2slBbe1GhlHWve0QPHnb3Ew3DO2RuXXP1w1d0P17ii5eYnXhHCyS1nX1xxWodzth5iTjdBiKMYukfXOsjqVf8aR3Q/Y48OM3tTqaCFE7otnVeAhB6Q1Z0gbDYXH4iFI6osHFFp6SggwpJBAgcVChkLOzmZekUzOVUSrmtxeE0fSNFaGxSsVSBiA0IIYUNmjRVy1lghc60VssytkWFhi0xzW2SttUWuGQHG5B9RZnYWHBZbWKPEyhYVljbotbbHqLktpizscMTaWZLCrlm746aFK26bueD2GnaNuOO2lTuuW7FjxRWnrZ1w1NJB5oS5gySMsUeEIKLie98J2IEPNu7BZ6Hx+LuIFPGH/CG1XN6Ef9dvNz5bHwk2o1NVoFGdJvXvBu4Wwzof/3ibFj+NSMa/6XPwz9Fp+MkOPT7w3Ix3HALEz/EN9414w9oLXL96aOkiAMKT61n0hHAN64n9OvGD8OTQrE6j+rsu/jLvOPutKCOEEaojX/cMlqFK8s11m1bAREEJ/SR/7rcd3/LfISDyQ4KU/24w/YvfC7+P7wVH4PubosBW9++FROIvNkXh+yGR+CzY1Bz/4+Bo/ITKz1YtfhiqwV/siMHfb9fhZ9v0+LstGvws1IB/2mXAT3fE4edhRvwqPA0/C0vCzyJS8HNdDrjmxtLFf08qxP8qqMQf9zWY1rn2DeKPe0fw09w+fD25CeeiCtAcSjhIhWZXOHZt2YXwkAiEeG6Fm+MGeHvtkNQsWxsv2Fm7wNvJC9v9/ZGricU+Kh86DfZztLGSHMUmcRqvZeJ02E9ztoHqh2EFPCoTDKIIsDekPMGA2rRUGSohooBwZYt+EW3csndCKxBSFBWD0litzD6tXnwnVDqoOnC1iioHhyDCJnYCCGGCAELjOMGjMSlB4IOgxHWx2ng9aCQnoHDdiqtX6lSrV/R3cO2KJ2GFcbttqanoyc6W++pxe0a6rG+J2pJoQJ2RakgcKhPiUGEwQQhXzuqSUlBvTEZDZhwONuVi8WC+eBAGB40YGslGXWsC9jfGo6YjHk098egcpkk9GoNDesxNJWNxOh63z+bgwYUsPLyYjpcvJuHdu9n44IU8fPAgF+/cTMOrZ3R49ZQWr5zW44UTejy5VYLnr5fi4bNNePdxP+5e3Y/Lp/JxYSkX54/k4vb5Sjx7owanFjJw4XAOXj9Rh6u5MTi+MxjzQf4Y8/DEgJs7WmwcMBG8Gd9s68Kn/QO4k5KKB5F6PNbE4wWdBg/S9HixLA336tJxukyP+TItpmricKA8Fkv1abjQkovzDRm42JSFs+1ZOFKfhONt6TjbmYurg6WYrU5GW3Y49iXvQE7GLmTnR8GYEYak9F3IKY5CXmEESvfGoGa/VuCjp9WArmaNqCqM2u1tjsTsaAqGOmJkepvD0Vq9Hd2Nu9FRF4amym1oqwlDB6N5ayLQUx+NwVYNhtt1oo4MtETiUL8OU0PxmD+YiOOzGZgaS5RZnMzAsak8HJ8oxeW5Ftw+Oo7rU+O4NTOHOzPzeLB4BA+OHMazh+dwf2EOt6dnwD6Qr4yPGzAyGovxiWjMLcRjds4oK1kLc5m4drlRzOFsE2cPCAtQDh1Kx/x8MUZHi9HUmCreDkaLDQ2mYKA3Hm0tYRLNdXopF8fn03DlVBEWJ5IwOxqHC0vFOHOkACcX8gU8Ti0U4uh0Bq6crsDtK404fcJkYr94sQlnzjXg8JEyTE0W4sBwhhQXUpmZmdqHA0P5knLV0ZVhMpu3J0sCVs9gDpo709DUkY7WnlxUN6WhtiUDHX2laOkoQF1TFrp6C8WAvr9Kj5paAyoqDKiuTkFLe64kZdG03lSfjMa6RIwMFKOvO1sKDLl6Nt5XiBOD5TjTVoyTe1NxtjBZTOj0gFwuTMWV3GQBEPaAUAGhCZ3qB1vFV1KkuDYla1jLEGLUPoUOoxaXlx8rJYSvlXheA3s9dNLtIUpEYqxAyL3seLxQmCwAQgh5rTQLLxem4X5GooAHSwNvGnWieCjlg+rH7VSNDBUU+kQ4XMfi0Kx+I00nw+evJEaL94NN5wQPqh88pRF9WekggHCU+qHUEMIIV7FUGSFVj9OxYSb14wsAQvhgYtZSmMmQzlWshVAmY5lUEELIagARYzrVjy8ZPqdAhY3qEzs2YCo0GAeC/aWoUHWHKOM6FRJRSTaxWyQIB4LXm0AkOACDG/1l+FdtAohaxyKEqJ3/1QBC5YMAQjhRQEJvAf/6zr/EE0DUtPh4QI1aF1JAwpUhgoia1WDwf3O9+uMJIX/qYxX0KFDh67jGRCAibKjhm/+VWaV+KNhYDRLq+1TAoU7e58+CyoWCEPXxPHmPYEGFgcoDAYFKw2qTP68VfJhey+Qx08+Yp4IMnqvBg9fqOQKEGoKEGnVP/Zv8OtTXQvBQiogCEK5i9Wzwl98HpYDw94WJWKZULK5jBYkipyKkCSIqvpcgQgihMZ3DFS01yrSuQIT3CSb0g4gxfVVPiIrqFeggeMRGmFSS5UJDVWqoWtVV8SGBhH0h52OicDk2BjSoz/j5Y8LVA3NOHjhi77HcAr4OZ1y8cdbNF+fd/XDFw1d8DddcmfjkK23oJ2w9cNjCFdPmThhdY4/htfYCIYPmjuizcESvucPK9Fu6oM/CGd0WTgImLBykMZ3KiKxpmduj2sJ+BUL2WTlI03mJhUn9KLKwQ6G5LZhmxSFsEFBKLUwwQgihEiIgsrxeRQAhbBA68p6xkck2M0FIhoW1qCFZltagapJjZmkyrC8nZ+Wb2yLH0hZZVvZyMmmLJvlma3t0WzthyNKk/ixaOeG0LQsPXXDZ2hUXLBxwydxBrq9IuaMLzlo7Sw/Jkrk9CCIsgqT5n/4QKiKPfDZBgch3Nsfgn2IzTWlZsTn4bEO0xPR+x3/XShEhTeKcHwSbVpuYnsVmdILILzWZ+HV8Hv5qq0Y8HB95bcfb9v54ZG1ax3rJzBEctZr1yNpkTlem9NUQwsQsjqRnOfvjbZcAvOO6Hu+6mda0VsMIoUSByQqULK9vUSGhn+RT7+1yslTxk4DQlflWYBi+HbRboIRw8t1lvwmvvxe0B3++nmlie/Dphl34JCgUfx4YJkrQDzZEyfP0nfzthkj8JDAcf7NThx9sjcJn22Pwk1168aL8ck+KwMr/jM7Cv0akSULX7zP243csZcypxh8K6/Dbsmb8dU453ozPwtWIZBwIikWxdzhCnILh5b4ZTo4BsLf1gpO1E7b4BSJHEyuRu0x6qjFoJS2qnL6H6ChZxeLaETsvGD9bHq+T5Ce2gO/VaVGq1aBYq8HeOL0ATJkhHtUpySYASTaKUqDUAprVqXooD0hxjE48IbxHACmJ0cgqVn0KTe4JqIwzqRaNqcmiXNCTYVqpMkEGVQ/CBsGDwKQARJ3NKUY0JXMVSy8xwrXLyVbKcM4uEBrVW5OMaE9OkZF+kGUgoSeErzVBTyJqEg2yhmaCD718jbWJyahPSEVdQiIaUvWYas7FxYUKTA4kYG6a70HTUdUQi5rmONS06lHbGovOgQSMHEzBoYOJOLWYhXNHU3FtKRV3jyfhrZv5eHBKh7dupuLTl4vw8YsFeOeaES+d0ODR6UQ8Op+Ou6eS8PzVIrx8sx4Pb3firRcP4Pb5Blw5V4tLp2pwbnYfrk+X49nZSpxvTcK97izcKNHj+NZgnN2wGUt+gTjk4Y0+Nw/U29pj0H89PuzowSddPbgepcWjSAPe3qXDW7tj8V6kHm+ERuKt8Fi8G6PHW7F6PNFo8Tg6Bm/H6JfvxeHViBg8itXida0eb8bo8DgsEm9GxOJRtBZXY6NxKjUBXcZwFBu2IylxExJStiAzLwy5eaHYvz8GrU1xqCoPBWN2R3oTMNShQ0ddKDrrd2FqOAnDnVydCkdzzXZRLphyxT6QhsodaNkfhvaacLRXmSBkqC0WnN6GMIx1xWBx3IjF8UQsjjGpS4uxvhiM9GskOWu0S29aw2rPx9X5EdxbnMed+SO4v7CEB4tLuDc3jzuzU7g9MyUG9Wvjk/gKI3Lp82CO8vxsGuZmMjE7lYmxkXhJu2JPx9hIBoaHU6R1cmJOh0Oz8dLm2Nudio42jRjQJ8eSMT+eimOzWTg2k465kThcOVGEMwtZmOiPwUhvBMb6o3DhTJHU20/PGDB9yICpAwYsTebi5vlGPLg9gAtnGrC0WInJ6SKMjGWjfzAVA0NpOHgoD6MHczBDA/pUKdp6ktHQmojG5gQ0tRjR2pmO/uFCsIClriUV3UPFAh/7qXC05gh8MP2K5vOyci0qKmJQxbiyCgMKC2NRU5+KiYl61NQmoa0pA1LMWJcspYV9ffkCIgPtmbg01YizXXtxON+AMwVGnC1MxeXiTAEQpmBRAaEHhAByL8co6gcVEIIIT65TKQCh0ZzA8WUKCPtA1JgUEFMClSr+Y9wuk6ju5xjwUnEqXi5MwUsFyXilOAMv5qcIfDBmlwrILRrVkzWyimWCDx1uGWNwIzEK15M1pqLC5bhermNxCB4cPn/JEAnCB//t1QDCpnMFGgQPpYYoCOFqFoc+ECogAiFcu9LsFgWEMEKI4X0FH8d2b8XRXSb1gwCyujFdRfLKOhajekNDxKROBYQQou4TPvjcwu4tmA/bLOb1xagdOBoTikPbNoryMb51g5yjwb44uMl/5Y3hoc0bcZCRqhv80b/eR/6STUOxMhUPhPgtG9Q9ZA1rYIOPwAnfdBI6CBwKQJQCwnsKQFR5oVoJUvDBU3WHrAYQdU9BhIIEBRGr76tr9Zw6JY6W0LC8XsXzyz6PUl4UpKiPU/f5MYQQpT5QgVAAQWDg8LEaPlbfJ4FDwQdPBSAEB75OwYf6PPy41dCwAiA0jnt7mIoEGX/s77GyekXlg+DBWQ0ZhA0FHDSQq2GIANWp1f9f/D/kYyaccb4IL8qArp4nsBA+FIAoDwhVEI4CkLHNgeAo+GCvDVex2CHC3hCCiFJDeE0IIXgoKCF0SGdI+E4BEwUgXMdSJYU81SqWAhA+FmVkuUn9dGQ4OAQRQggBhC3pNKifj4wwXes0OBkTgct6LQ76+mDS3QtzDu44auuOJRt3LNl54KjzOhx398YZt3W44LZOPCNXPdaDc97FD8ft1mHe2g1sQz9o4YRhc3pB7NBnaY8Ba0cpmxuxc8WQtQuGLZ0xYOGCfnNndJk7Sts5QaTZ3B61a2yfpmFZ2qPCyhHllg7Ya+WAUksHFJvbyZqUgIGoGlagx4MgQv8GDez7aWBfwxhemxVDOkEj3ZyrV7bINrMBAYRKCA3qnOy1Zsg0N0OGpQXSrCyQZm2NdCsbZFlQQeG/6SiTa+mAHAt75FuY4n+rLG3RYGGFTnNrDK61xKSlDY5YO+CkjQPOWTmA61pXLBxxda0Drpg747ytK07buuKktbN4RAgi7FthAtl99wC86BEkHpH3/Lbj46A9+NE2Pf4jvhC/S9oraVL0dXCtia3ovFZKCA3ifJOuYnz/aosOPw1PFXP7r/T5+Pswo4AKjeZUPB6aO8sQQF61dBUlhGqIAhBlTlePFZC84eCDJ46+eNPJD299AUbYK6IUEZ4EEAUhVEe+uW4L3vcIwVfdN8n5da/Ncu+jdVvFV/Jtn53S+v4tr234jvcOMdUTWD703Y4P/HfgE/+dEj38mW+YeGK+5ReGPw8Mxzd9Q/FxUDg+Ctgtag89KPzZ/HBjuCgt9M8wvet768Px2aZIUVx+tCMOn22Nx/e3xeF/hKXin8NS8W+7kvEf4an4L30+/phYhP/KqJJkrn8obMODhAJk2a7Dumcc4Wjtjq2BIcjQaLE3yYC9uhiwcLBKZ5qKmBgBkAqNVpKfmIpFANmfGC8AUhGnExWAQLICH4kGlCUaUM61qdRkARGqIgQQ+kr4OQgZRdGxK+ZzmtELo2JQHGN6jj6QWiZWGY2iOPBNv6xeLZ9sJReTuF4P9nvQ+0HVQykf6iSQUAVpTk5CQ2Ic6gw6VGqiZNh6zrZzxvO2JRvRakyS7g/e42P2gXTRnJ6eKh/PNnhCDGN5a5MMAiFq7awmzog6QwoaE41oStFjvDYDF+b2YmrAgOnxFHR3alFdF4WGtniU1UWgujkaPX0JODCciINDWhyfMeLGqUw8eyYbjy/n442LeXj1bDKeX4rGw9PRePuaAd+4k443Lxrx9vlsvHoyC88dS8WdmVS8eqgIj7oK8FKpEQ/zEuX90StZRjwyGPDSzt14snUX3t62Cw83BePFkM14cf1OPOu5FTdcN+CEvQ8O2LuiycoO3Z7r8LWmFnzS1o67ugQ8jNDhjch4vBKlFSXkSVQc3o1OxNvh8fhquAHvh8XiG+E6vB+uxdsRWryjScSr0Tq8GhuHNzQGvBuhw0fRCfjaLg3eiuU2SxIu1Raiujga2UXhyCuNQnbeblRUx6OyklG7u9DaoEVPqw6tVbvR3xqN4XaqGDGyZjXSrcVYLyN2I0Dw6GyOQlPNLgGQ7uZogQ9CCNepBpq16G+MxEBzhADISGcEZge1mB3SYH44GjODsRjujcJof5xE9jaXh6KvwYCx5lzcOjqJq1Q5Zhdxd/64FBFem5jCjakJ3JqZwfXJaSkk/Mrh6VjMT8VhdDAOdNhPT+7F0pF6DPSmYnwkU5oYR/sNmB5Lw8x4jiRE1dZEonjvTlRUhYErV/Nzeejv02NoIFFWtbi+xbiwpaNFmJvPBg1CQwdi0D8YjSPHCzA9l41DU5lYWNyL11+fwexMEY4eKcfJE7VYmN+HhflyWbXq6UyWUsCuDlOjY29vlrSdj0+Ug+pHY2s6Fk8PY+BQE6qas9HaXYSG9kypou/oyUFrZzZoLu/pL0ZrVz4qa40o3R+PqsZUlNUZUVylR2mVBiUEkvIUdLWXo6klX9SQlq5szC62Y/xQBw4c6ML07AiOzI/h9HQf5htLsVSUjhNZSbhSkoXrpZm4nJ+CKwQQekBoRufkJONeVhLupSfgDiN0mWSVopeYXNMalmnl6kJCDDgEEcLG58AjadmMnqSVlvMLcVE4o9mDUzFhchIS1AoWFRCuUVHB4PA5KhqECJVaddUQIxBBkLjGIkOjVkzsqrGdq10S45usF3gRn0hiNC7FhUvfB9esOOz+UKdSPggbCj4UjBAuOGrtSp30gKz2gyjzOaFDInn3bMHh3ZuloHB1W7paxVLn/I7NOMyehR2bMbstRN7IsQSOb9z4ho3dC0cjQ7EYvkP27xnZyzeBBBFG+NIzcijEHzSxM0mLowztcob4YSyESVo0s/tImhYTtdRwPYsKCc/+IF9J0ur2fwohyhuiIES9QVbnagD54jVBRN1TMKAgQ53qvoIEBRd8fvVz6nn1cavP1a9T93mP6gf/6s/zy+5TBWhfb1IhCA4Ejy8qEkqZUKDR6O2EZl+qGyZgYRoYV78UaPE0AZhJIeHPiRDAnx9hQY0COpVapZKs+Dxf+99evxydvBogCCAKTggU3QwSoI+HILkMIOr1BBNRtdZ7S2gB1/MGg/wwEEhFLWBlhoIDMRwSJMDK3wvpCdkcKCCrYITn2OYN4g0h8E5sCcbUtk0rM7k1BNPbN2Mu9Gm7OlevCCGLu7ateESofpxcLvZkqSevFXjQjE7vx5ll8DgZFY4TkXtk5DoqEiejo3AmNkpA5FJMNC5HR4MJWfSHnNGZ5rJBj3EfH4zYueCwiw9m7T0w5+CJCQd3zDqvw6KzL467+OOUWwDOuq3HBXdCSBCuuAfgsqsfzth5SCnhjJk9xs1Maki/hUkt6LdzFfAYNnfBkLkLBtc6P1VDzB3RauGAZnNH6f3gOhaVhkpLe5kya3vIWNiLukGvB/0ghVZ2AgM0nnPtin0fvE9FRMZ8uaRwjTXy1ljJqhUhJNPMRoYgwqEhffWoFC2qIk/9JNbIs7CRf4+qiIyVHXKt7FBgZY8SC3uUW9qh3sIB3VaOGLN0xayVK45ZuuOUuSvOrnHCBXNnXLZwxgVL5xXD+gkrRyxZ2uOIpR3OOXngipsPnvPegFd8N+EN7834IGAX/nqnAf+mzZVVop9sjwcVDc53A/bg235h8sadpYRsUf/L9ZH4y8Ao/DAoCj/erMdPozLwq8Ri/Ca1DD+LyRQfyVt2fni4xhUvmbni5bVueMXCA4+s1+FVaxrT1+F1e285mZZFczqH16/ar5N57OCD1x198cTBH2/Y+8n5pmMA3nQJlHnktB4PHf3xkoMfXnIOwMtugXjFLQivua3Hay4BeOTsi8cufnjiGoB33IPwnlcQvua1Ad/woul9I76+biO+4R2Mb/pslvm6z2Zw+Pgb3ptW5gNvGuRD8JF3CD5cF4wPvDaarn024UOfTfjAdxM+9NuMD/224iOCm99OfOoTio/9d+Gj9WH4KHA3Pgnag28tKy8/CNqFHweH40chkRKL/BfbtPhRRCr+1pCPG5siEfmVZ5AQvEVWqMoIGLpYUQiUZ4JrUEx7KoyMFmWC3oxyrU5Soarpf9BrRZ3g65Qpm8ZsplhxpCfEmAJ6JTj0jlAxoZG9OCoCeRHhJuCIZQqWFqUanUAJwWSfLk4M7DSx8/NTeaESQvWjMk674keh+tHIlajllTFROhLj5TXVCVwli5X29pbUZHkdIYJqCbtA+HGECT4moBBauMLFta7OzHT5WfDjuL7FKF56QcTzEkczeqL83AhglQYd9hHcqMIkGlBl1GKgOhPnFuokpnZkIA6jwwno7dajtzserS3h6OrQYHggTYr7hvoTMDNqxJWT+XjxSgneuJWP9x8U4Z37OXjvXh5ev5iOR0fScb9ZhytpoXjWEImXNBo8r43F3V278OruSDzethuPN+3AuzvC8ca2MLyxYzce7dyN17bvwqOtoXi0eScehmzDC8FbcDdwIy77BOCkmxcOu65Dv6092m3s0WzvhFcL9+F7jd14PjoRr4TH48nueLy9R4d3d+vwTrgG7xI0wjWiajym0hGjxdci9Ph6mBbv74nDuxFxeBKpx3vaJLwTpcf7WgMexcTguXQ9bvYX4tihIrQ1hKO3S4eJgxkY6NKjszFSV3dYgwAAIABJREFUzOLt9ZE40JOEyQOZ0ifSWRsDTm+TBt0NMehqiMBAmwYDbTHgSlVf8x6Bi8G2SIx2adHHeN7mKInhHWyPxoHOKAy07sGBjnBM92tx9GAKFoYScHggEeOdejRVhKK5OhbN1TqU50ehMCUcjSXpuDQ/iZuHD+PmzBzuzi7i/swC7k/P49mZOdybmsGtiUncPDSBryzNp+PYQg6mDmVJstTkoRIsHakF164ODKRgfDQNPW1a0EA+N16Kvs40dHWkYmAwC23tBjQ1RGB4IBEdrZHo6YzFYJ8OwwNx6OuNxcgBA8bHEzE1lYKlpXwcPZqHvn4N2jvC0dMbg+mZDFy+Uou79zowxVSAyWzMzeRjZDgNXe3x6GpPQmtzPJoa4lBXr0NHZ4p0fTB2t6EpHi0dGTh3ZQIHJlvRM1SJnqFyNLRmoak9C01tGWjvzgU9HgfGKiV+t7YhDc0duWJE31edIHnJhZUaFJVrUFebg+GBelRWpaKiKhFdA4WYO9KBxaNDuHbtFMYnBnDnxllcWhzFkdZyzGQm4kJRpqgfV4rScCkvGVdzk3GvJPNzAMImdAII1QiBkLR4gRACiLSeLysgqwFEQYichpiVBnQ2n3MuxkeDIHLJECOg8SAvGWq4SkX4UKtUCiBoHlcG8gvacHCYYkVfB6GD8b0cfq1UTa4nxUjHB8+rCVH/DUBWg4gCEAUfXLtSJnSlgigQUQZ0woea1RG8BBF5HLENR8JZ3Ma/BLM/4ekaloIPKh4ED84MS99CAjEesh6HNtELwgjfTabytz3b5eRfncc3B8oe/nSoqZtBrXERRDjKR8K1LYKHWs1SJ1e31HCda3hjgAzXbcQrstwvwlhfMbJvpGLy1Jyu3vDyL/QmCGFSlmkNa3V/CK95f0UNYane8igY+P97qs/zZaf6nApAJElKvBb0W5iAhOCx2gvBx6tXlEyrSh5oC+D61NOTELIaUkTt8HL9AoC4iFKiFJLVYKFgQ8EH1aTV99S1ghQFIupcrWwQMkQBWRWruxpA1PMKRBSArIQTrAKQoQ1c11ueYFMCllLN+HvBUQoavSHiD9lsKiskgHwRQggfMzu2CIAQOqiGKG8IAYRJWYRumtRPUD2MCsUSY66jmCr3tC2dMPJFADketQcnosMFPgggVDqogpyLjsSFKNNJdeRUrGn43JWYGBz2W49Je1ccdffHjL0Hppw8ZeadvHHYyQdHnX1wzNkXJ9x8cdbNX6J8xTPisR6XXHxx0s5T+kAOrbHHyDN2GHzGHv1m9ui3MK1l9Vs6gUNfSJeFEzosngIIu0FUL8h+CztwVDoWvSFMyCJciDfEwna5YHAZQAgmy2tZVESUiZ2eEXpIqHqs+EHWWgt8KAjJWmP5uefEpL4MIIQQQo4CHa51cbItTMNrQgtTuBgHXLnGEg3PWKN9jRX6zWwlophANmluizlzeyxYMurXGcesXcRHwz4RqiFHn7HBiWdscdbCCTfs1+EF1wA88gzGO77bBER+uFWLf9HkiNeDiVIfem2BKAj+O/Gx3w5ZZ6Ji8HHgbnxnUzS+GxyF72yMxF9tj8c/RqbjfyYUy/yLNkvWs77uFozXzD0ERF619MTrtuvw2MZrZV6z8RQooXdEzOr23njVll4SD8hztl54zY5Q4oPXHHzxkr03nrfzwi1LN1xc44DTz9iKGf+0paMA1007T9y288J9By8857AOzzv54GUnXzx09hEoed3VX6DkLfdAcAgnnHc9NuA9zxA8cQvCWx4heNszWOYtj414030D3vQIxFueQXjXa+Pn5r11m/C+z5bl2YS3vAPw5jp/vOUdhLe9+XgLnnhtxesem/HYbQveXLcFb3huwmOPILzpFYwnnkHy9Xy8IRQvbQlH49ZQ7NMZRJkggLBgb29UBPZFR8rKFX0ONFfTIM71KCoXfJ2sRFHNWF7JIpiwC4Ot4FzHIjwQJqqSEkFfCKGEQwCRDo04DUpjo+UeX0floyAyWiCECohSQgQ+4hPAz08AMcEHQUQrwCErVUzkIjjQ90EviJGFiXoBD76Ow+fVawgqhAxOW3oqCCT8uDr6SpYVFPGNMCkr0QATuCSZyhhTUsVsr0zoBCMmghF0KvQaWc0ihFQkxKC7LBlzgwU4OpUvPuGj87lgsBFho79Hg55uDbo64zB+MBtDQ0no74rGiYV0PHuxCM9fysLDy2m4c1qLV66m4OGlVLx4NBkPD6XiRlU0zsZvwR3dbrwcG42Hu8JlLYrrUY9D9+AJYSQsHK9sC8XjbbsEPF7btAOvBG/Dgw2b8GxgMO75BuKqpx9OOptWVAkgbdZ2qLOyxZ3kTHxa04z74Vyniseb4XF4J1yP9/aYwIMAwnk7QoM3ImLxJJJQQkDR4L3IeLwXZcCTSC3eitYLqLyu0+JGth53OnLxYKkBZ+f34vBUFiZGjehgSWCXFlQv2uoiJLWqt1WH4S4jBtoT0F4dhZbKcHTWRaG1ag/6mjXoqo+SlKvhTlP87lB7BKaHE2W4psV1ra6GMNAjQs8HZ2Y4DodHErBwIBHjHbEYb41Gf304+pq1GOhIQU9LMqpLtAIgVbmJOD0xgpuH53Frdh735g7j7uwC7k7N4e70DG5PqhWsQ/jK/EQBzh6rxaGxfPR2pUj61cx0sSRZsRClqS4C7P6YGtuLnrZMzEzWikn7wFg+Wtv18vzkaDomRlKwOJuNI/MZmJ1MlLr4wzMZWFrIw/iBRCxM5UjL+uSYEdcuVcprerp3oac3FCNjGhw+nI4LFyqweDhf+kc62+LQUBuLhjoNqIBwervTMTScg96+dLR3JaK1PRkLR3vQ0V2OpeNDOHq8X0BjYHgfWDDY01uI9vY8HDhQiYHhSjQ0Z6OqPgWlFXHY32CUzOTiKh32VhnQ3JyH4cEaVOxPQVNrNvoP7BNz+sFDLRgbacPgYCteeXADt0/PYKmtCotFGThfkIlLJZm4XJAuAHI9PxX3S7MEQLiC9Xx+mrypZ+s4PRmihGTQRB4PGtJZ7LeyfkWwMMSYoISFgstKCIGDBYNqrtI/wnvxMbiWoBF1g9BB5YPDaxrLmW5F7wZVDgUeBA6BjmUjOa+5DsV1LiokVGgISRyVksWiQXZ9MG5XqR4KPtT5fwogK0Z0+jzCTUPgUNDBe4QSqiMcPl7czTWUzZKEpcBDnQpARAEJ3SIrLGplRe3RL0XtwpGInWD3AnsYVBQqr3mfYMPPo3wkaiWGoEJ/CBUTNbzHNZqnTdj+GAkJFL8IQYRrW4SQLw6VEbXawzfBHL5JljfSfl7ia6CfYfUoGFEAos7V0EBYUIrH6vu8Xg0S6pqnep0CCz5efa2eV/fVqfwPhI3VAMKkKDU0ZyswUffUY8KIUkFWr2g9VT5M4LF6PYuApgBEwQUfq3vqXK16qNfxnvpZf/GU/4tlAFGAwVNBhzoJJIRHDoGSw7U8CSdgQIFACAF01e/AKthgDwjBYzWA0F/EYTwvO0KodlABUaoHwWN251ZTSlbY0xWsLwMQggjB41iEKTmLUb0qEYvnqcgwWbfiypVSQBSACITERAiAnIqOAEfBCk8FJoSRGzodroZHYsHLF7POnvIXvzkXbxyydcWkgyemndZh1tkbAiMuPjjm6oeT7n444+qHU47euODqj0vuptWskw4+OGrriSkzJwz9P9aSHNO51gbdFg7osXRcGUJIp7kj2iyc0WruhEYLx+WCQgdUmdnLWlWlmR2ql03qKimrlCZ1GtMt6AuxFgCgOsL2cwGR5fQsqhMcxu5ylNqh4CNjrSkZi+lYHHpG1BAyvgggTxWSz4NInoUtuB6WZ26JQukYsQA7RiqtrFFjZYNGS2u0mFuDPwOuqI2utcfkWkcsmLvgqLkrjpo54egzDlj6Mzsc5xt4SydcsHPHLVc/vOi1EV9dvx3fCg7Hj3cb8HNtJn4Wm44fbYnFJ+t34OPAnfhoQxjeD9iOrwXtxAcbw/Dheq4p7cEPN0bLGtJnIbGyjsW1LMIIfSL/sCdJej7oEXnFzA2vrnXHIwt3PLFZhzdtvcW8zuu37HxkRYsrXCo1i/Dx0NYTL1p74jkbDzxr74U7Dp64YusOQscRM1vMr7HGrJlpFtfaCmidsXbBRRs3aZZnqeM1OzfcsnMXMHne0RsvufjhFRd/vOpsmkdO/njdKRBvOAfhidMGvOlimicuG+TeY+cA8DVvuG6Q4X2+5i2XYLzntknmXddgvO7khUdOnnjo4omX3f3wvEcAnnUPxH0Xf9x3CsAdfh92Prhvsw737bxxz9lPkt+o7h32DUZ9WIQAiMTJMuFJr5GUK75J3xsVKcDAN9v0ZZj6LjQmCKHPgirCcuoV34gLhNADotOuKB6EDwUgSgExlfjRfL78WsINP//yShZBhAoIFRSmZxFQiqOjVxQQmuOpauyP14l6QQVDwYfydhAIahLj5XU8eZ/fk6xOGZiGZQIOAggVE5rZCRs0slMJoQIiaVo0sctzps4QJnJJ4le8Cb4IaOz/qEnUy9fDNTEa1csN0WgvScDiSAmun63H2WOlmJ/KwPREpqRIDfRq0dYagdauWFQ3hePAeApmZrMwMabHlZO5eO1uBV68koNbp/S4eDgC9y8k4fkLmXhycS8+vNyIl/rScda4FbfCd+DlHbvxeEc4Xt++B0/CY/Bw5x68sH0XHm4Pw+MtYXi8cafAxwtBm3A3YANu+67HXU8/XHPxxiknD8w4uGHQ3lEUkGpzC5yJjMU3y2tXAOStiHhRNRSAKBXEBCI6fDUqDu/HGkTteCc2Hu9pE8QP8p7WgCeJcbiXrceV/nwsjmVj/mAGjs3n48RiHg5Pp6O3ZQ+4VjXaQwUiEK214RjtTRXo6GuKR3e9Bo1lYWiq2IXa0m3oqI1AZ10k+lt0GGzXindjsCMCE0NxUkrY0RiGvvYojPZqMdwVg5GuaIx2x2CiX4PZwXjMDMRhokuL6S49Rlt1GGhlT0gSGiq0KEwPRb5xN6rzknDi4BBuLMyJAkIAoRH9zuSsDIsJb0xMy3ylrCRMOjqGB7Kkz4MJWCdPlMn6FNvNRwZTMDFaiAunBzDQVYzmhhS0NhnR3hmPrg4dlub24tmrXTgxn4eZUQOOzBlx7HAqpg5qMT+ZhDNLJZgdzwDXuLpZWNivxfnj+Th/IgMnl4w4ciQBC4sJuHipBJcvV+LE8RIcXSzFudON6O4wYmQ4H/1cvepMQ2d7CsYOFmJ0rAB9/Wmor4/D6HgVBoerMTy8HwcP1qGJ5YJtWWhuykRXZwGam3PQ17cPI2P1qKnLRGmZHvsq4lFebUBNYwoqGgkiCWhtLcDwYBUaG7PQ3VOAodEytLRno64uHT3dFThxchpnjk3huQvHcHW0FyfK8gRAru7LwZXCDPGA3CzKwLN7swVAni/KkGhcKQXMMq4AyO10U4KVlBIaNVLwdykxxgQjCdGfe0xAYfwtvR48OQooaAQnQFyMjxAIIdSoz83X8XkO4YNrV39q+Dn4nKxjcSUrIRY0rl9LjF5RPhR8EEAuap/OBU0YOOdjd+Fs9E4ZpYKsrGCpThCuiCynXNForkbBh1JDFHwoADkiiVj/XQUhNHAIDFQ6lImXu/FcvVo5I0MFPgggahWLECIxqPIGjylEpj18qiacCfY3LLerc01LVra4trVsIpbnNq7HyIYAMbVzHYsFh2pWPx7cyCQtH1OnSOA6ifhl1wiHkb/qr/OrlZGn6ojJUE0/BN+Mf85PsWzeJpisVlA+p5qw92JZXVEAs/r16rnV55e9jmCkujJ4TThS9zoD/dC9IUCG1wQPJkdxeK1ghSdhhsCkoIlARKVj9ajvUYGGggwFFu1+VD1MI631vm7o9veQnyXP1erHF8HjSx8vr1upVSsFJIQQAgi9PRKtu9wXY0pK815OTPMW9YuBBWoIGwQPpXQoCCGoEjxWe0GoyNGIrk56QpiMxeHvJ39PCdIKpnmq3/OFnVtWonsZz0sYYVQvPSES0xu9ByeWG9RNHSK7cTxiN45FmkaByPGY3TgRbRrTx4YLjCgokXWsyHDciNXg/M5dmHHzwhFPP8y7rhMlZNLeHVPLEDLj7I1ZV2/Mu/pgwc0bR1y9/zdl7xkcV5peafZ0F2HSZ8I7wtOToAFAeG8S3hMg4QnvvffeG3pXRVcki8XyprvUvjUazexopYnRhKRZaXelkUKjVexGzP6Z/2fjvBcfmEVVz8b8eOP77s2LmwkUo+I+ed7zHuxYfbDv5odb7gG47XEUdzyDpaiW7Fj9MKdzw4yrDVPOFkwcMWmqiJMFY85uGHVxE0+IApEe14OwQo7pJYQcMYMQIkGFOhvEoE6TutGGq0YrrugOIIStWDSRH5jQaVonFHCliZ1KCA3shBACCM3p9Ig4FiFEoORgWpZSTVRLllJA3l2VIkLviMCMqx4c/Vus06HEVYcrBiOqXA2odtKj4YgBrUcM6H3PBOamTDpZMXnEhHknK5Z0blhxdcOys1nGHG8b3fHA6oenFh9863sMvws9h/9wIlpC/f5bYhH++XKOTML6i1OX8ecno/HnZ+Lk9T8JuSDmbQLIX4XHSo7IX59Jxv8RkYb/cilLUsn/e0YV/nvmFVFV/suFNPFRsEWLIEJ15JeGAPxK74dfuGrTsugLIYBQFflK74XPdR74TO+NT82++Njsg9c2PwmyfGz1kWR5TgDbdDZizUmPpff0WHEyYsPZLCoQJ4mJCmR0F1/MfaO7TA4jlLy2+ONjm6aUUC35yhqAb91CDlu7vrEF4xuPUHzrGYYv3QNFUfnMehSf2wLxpS1I6htbCFjfWkPwtTUYX7oTNALx2haghW16+OGZuy/ed/fEAzd33La5Y8/dC3MmG7qcTGg2eaHeIwTl7iGwe4ag4MwlXEvOQE2almLO9ig+4PNBneGDbLFi8F5VXJwoHAo06piMzgft1FSBEEIKYYRQQVigEnI4ojaTCkqqtFGpFixCCMP8CCu8VnwfiZpyQvAgkLAUgFBdkfavlKSDNPJ4eeBvTE4SHwj9IDSlE4okrf1gUpX8LgIIzCDRQgUZRshpWGwh68qxSxghIYTKCeGjJ9cuq0zWsjO0UJug1ZufJ14UmYSVnS3KEIGDXpC2rFQ0pyfJZ+DrTVlJAiDro6V4uFuHB/tXsbGYhzmaqCeyMDoQh77uy+jojkJHbwxGJtMwPJaE4cHLWJ5OwrObRfg3X3Xj129q8fJ2Bj5+mI1P3s/Dt8+v4Ncv6/HlbgnejGbjg6IYPI09jy8uXcKvImPw3ZlL+Pbkefz8Ygy+OxeFn528gO/CI/DNsXP4PPQUXgaF4kP/ILz08cdTNx/csnlh1ewhADJgsqLJ2QXrJ8/id5V1+DQmFT+7nIbfRFMBSRYFhAZ0Kh+/i9VUEBrT/4gekJhU/GFcKn6blI5fJ6fjt3GJ+Hl6Ml6Wp+JxTz7WR+3Y36vE5m4ZFhYysbGQjg9uVGBrIQO3t4pxf68KzdeOo732PFYmStDTGIuZgTyMdqagueocmq+eFoO5MpmPdiTKhKvxgTgMdp/HxFAsZsYSMTmUgPmJNCyMp8qY3pnhWCyMJWBxPBHLYykCIFtTduzP5mNjPBeTvRnob0tBXdklXC24hIayFLRV5uLG7Bhe7+/i1eYGPtnaFQWEACIqyOomXqyu4+XaBn60tHAN46MFAh8DfckYHUrC3EwGHj2ow95Oufg6ujuS0N+dg86WTDQ3JmF+tkIS0wd6L2N3qQI3litxe6MM93fLMDcWjZWZBNzYzsX2qh2LUxnYWi4Ucru/exW3Nosw3n8Bm4txeHAzFx88KsEHH1Ti7p1yvP+wHr/77RqePenD7pYWYjgzWYmh/iJMT1TJOjJUgJ6uTFFG2ltT0NGRjcGBMmxv9WB/bwA93YXo69UAZHy0Fl1dJejqKsPEVBO6e6+gqjoFNfUZuN6WLQByrSlDfCF9fWUYHKhAZ1c+BgbL0D9cguGRCrS0ZmFuphl37y9hbqILd5YncXe4SxSQpzVleF5XhmdVRQIhr66W4OOrxXhVkosvqorw7bVS8YFwJK5SQAgJhAUFIAo+ntqTwL0qBR5q4hVXtksRFgQ8DqZRPUiOFnO4Ag6+xuKxuparQEVm4vdAhHBC4KD6wUlZLF7H6+n5IHgcwkdSpMDH45RoPEm9DK4KRgghDxMuHhZh5LD1Kv68TMFSOR80mzsazpXqQQBx3KtjAoiqnYNWLAUfVEIIHyylXBw+oF06e9i2wgc3Kh4EEBZ9ITICVR7wtNYulSniCByqXUud4zHhg+1YKtyQ0MERvqp47AggWpuWBigqgZ2ZIyweq4diR8+CpoxoLVrKiK1WrW3rLYwoOPmh846vqQd7x3Ma6PgKUDhCiOOe4HE4ovZgChXhg+dkYlR4MEaOhx4CCMGDAX1cqX4o5YTrDwGI+lzKnO8IHt+Hj7fgQQAR+AjxEfggeLxb6u/67qpaqdRK0CB0/BCAjBzTMj00ANHgkf/N+N9aMmTCAg7BQwEIV6VyKHWM59i2R+VMqWlsEyTo8t+WI4AQQtSYXoGQC1T/tAlZ6t85TepsOWTr4a2YSwIeVAEVhPAcYUKFF/KY8MG6EROpFUEkLhpUCFkc68viz/BnlVmdK30h92Ki8Tw+AffORmDHPwh73kdx0ycEW2YfbFv8sGnzw5abP9Y9/AVCNr38seUdICCy7uaDVZOXVlYfrLv5YcP7KHZ8g8VDsmP1x4bRG8syNcuGmZ9YpEWLD+Ac30sQGXbxwKDOQ9QQ8YU42yS4kOZyjtxVbVhUQAgg10wahNATQhChSZztUgQEwgPVDK5XdRYxsl9xNUvLlJqOVeCkg5SLXszqhA8FIAQUpZQQJgQoDhQSBSBKEWEbF4s/I2BzcB8a4DUTvPZZCCqEIio3bCW75mJArZMBdUdcpX2rzcWAXlczhnTMVSGcMGXeLOnzN0yeeGLzw+eeofjd0bP4T+Ex+PvzGfhvDO+7nIt/iGCORrIAyX8+HS8jbQ/N6sdipC3rL08l4C9OxuOvTibgb86m4O8js/FPsfkCIf9vSgn+6bJdDO7/1uM4fm04ip+7+AqMyBhfoxd+avLGz8w+on58bfDGF0ZffG7yxScmH1ExPrYG4EOLrwQ4PtS5446LFTdcbFh1NmHJ2YxFJ5PUsqsJq3oL1vVWbEjwo1FgZc/FjDuuNpkcRjXlucUXL23++Mjqj1cWP7yw+uClzRcvPf3xyisAzz385AHxsdULT2zeeGLzBQGIxT3/Xu+7+eG2m7c8RN42eeGuUas9oxcWTG7os9pQ5WFGss2AkzYdfCx62Cxu8PYOQYD/GRwPOo/MyCTUZ+WjIStHTOEEDD5UUy1g/gcf6AkbfPhXkMFr+JDN15SpnK+1ZGcLhBAWWLyOoEGPhFI9DgEkLRm1qUm4mpiAyvi4AzO6BiAc18sWLnpCGGBIINHulSKfhVAhYYhpyQIRzPcgiHBClVIg5HeQ1qh0mZrVlZ8rI3x5rRrFy59Ryeg8x6ICcth+lZl+0H6VJaBCDwjH7/LeDEbk78ssEZ4jgLDFS0FQa046+q9m49Z8PW6tXsX7N2uxvVKEidFUARB6QtiG1dsThYHBWCyvFWJpOU8AZHYkDneWMvHp7XJ8fCsXz7aS8Ww/Bc9vpeHNB4X49P0SfPagFD+9X4d/+2IMnw5dwb34M3gVcRq/uBiJ356LwnfHz+O7Uxfx7fHz+Dr8HL4IO403wSfwIiAYz/wD8cTHFw89vLFn9cCSwSYeELZgUQGZ9g/C1zmF+CwmFT+NTsavo9hKlSwtVgpAfhubIsDxx7EZ4vsghEgbVkIqfpmShq+zkyW88EF3Hh6vVWO+PxFzE8lYWbNjcjIOg+2nsDISi73lNNzdKsDmfCZ6r59HW00EFkYKMNaViaG2VHTUXhL1o7vxEjrqz6G74byM1x1qjZVRu7MjSaACQrVjZjgR82MpUtNDcZgajMXMUAyWJpJEAVkZT8XqRBq2ZnOxPZ2D2f5UTPSkY7AjDa3V8WirTkVntR3XizOwPtKLNzd38Zq5H7t7+HR7D2/WtiQXhON3CSCsH/X3pWJsOBtjI5kSs05zy+xYKl4+bcfDO7UY7E/EKNudujliNwsLs8zgyMO9O1XY3y7Sescms7A4kiIjukhm28uZAh/ri1nY3yzG7ppWj+/X4YM7lbi3V4i99TQpplcyQGZ5MROry3m4d7cBnLx1+0arKDPzs1WYGq+QzA/CT1dHOgghAz3ZaKqPk+TyR/dHsLfXheXl6+jtzUd7Ww46OvNEFWlrK8LiQjcGh+tQ15CL+iY7rtaloKo2EXVN6ahqTBMFZHCoHN1d+ejqzsfQcDm6e3MkGZ0ZIz09eVhY6MCj28t4dmMZ+70tuF1fgver8g4B5FllIV5VFuOjykK8KLLj88pCfF1VfAggnxZngsXcDk6Z4mhegZCDZHS2XDkWW67YbqXWZxla2xVbrz5IYQjgZVnp5VCTqRwVD0II4UJBhgKQ51RDqIocFF/na4QPmZZlTxEgofeD5QgaCj6epnFCjgYh6nWlhCgQIYTcj3ubiK4AxFEF4cQrpYQQPt5VQzQI0dpM2GpCEOFI3q0LJ9/WwTfEapypAhIec6966NmapcaYEkj4Gh/sViOOSa2c48NgmJSWGxIKGd97lpOLuH8LH4dZIseZtB5wWDSpq+L56XD/t+b1cH9MhflhMtQXEyE+UoQQqiB8SFZKiFrVN/nvKiMKRNSqwOOHVg0w3k6GUtfw/Nv7aq1fquXr3VUpHYdTqA7UEI6fVZOfOH6WpaZBEUx4vVJLtHsy7+TtJCzl8VDgwdUROBSIKLVDrYOBXmANBXl/T/lQAMK/p6Yu+UMNA+DfVwEHAwPfraEQbRSvNoJX84ZI25UDgIyHB4iKpUCTAMJyBA8NNDSlgxCivRYsKhn/zRBc6VFaOKGtAiEH/+Y/MfIyAAAgAElEQVT475Bjo9XoaAXIBGs1FYv/ZgkeHLawdua4rGzNkn/XB+Z0qiAsQocKLpRzsZdEGaQ6KAph7EUBj5uxl8ByhBBp3YqLwv3YKNyNiZbWLCoiD+JixKh+M/wEbvgG4b5fKG64+2Pf6itKB9WOLXdfbHv4iQqy4x2EbZ8grLn7YdHqhQWLJ2YsHpg02jBmcsO02QNr1gBsWgKwZT0q64bZHyt6byy4emDO2Q2TTm6YcHITRWTEwR9CNaRL5ybBhTLlysksYYEygpdQYbQKhCgQqTJYxKDOlihCAhUJDTbo89DLOb5GIzlhQIFIoZMOLMKIghAFIrxGje1VbVrvAgiVFaWuUGFRyolSRggl8l4HrV5yH6oleoNUidEEGQns7IoqJx2Y/E4/DMcUc1xxzxEDRl3NmNXbsGX0xkNLAD5lu1HgOfzH43H4x8u5+OfLefinS3aBEioaf3sxDX99IQV/eTZBktc54vfP6Q85kwiarFl/fS4FfxORir+9lIl/jM3D/5NUIvV/xxXiHy5m4c+Do/BbW7iY0781+OBrnRe40g/yU6PWgvW5qxe+NPnhS4s/PrccxRuTH14affBc5ynGe/paqIasuZix5GTAwns6zDnpseBixLyrWWrR1YQlFyMWnQ1YZuuWixG7eitumzxw3+wlUEMPCQGHJTBi8sEzk6fUY5OXKCgPmL+id8dtKismDxA4eI+beiv29RZsubphydUT464+aHXxRYmzJxJcPBDmZIGbiwV6iztcPf3h7BkAk/9xuAedQWDwOWTGpKImMw816VqrU2d+PnoK86WlSVqbmHWRliIJ5ByHKyoEp01lZUtGB/M9CAicbNVsz5aJVQo8Dv0eB8ZzQghbvVSLFvdstaL6oRQPZUTnPQkhhBHuCTjSspUYf6DKcCUkaeBBGFJFQCAYEJK4snqLCuT3ooeERVO5UkCUGkI4IYAoCGEbFv0fHOGriveS9+E0LOaOMOiQ5vXsDGn5Un+X1tws9FzJwupoBW6sXsXje03YWmEkQgbGhlMxPpKC9ZVCzIynYn4mCyurBZiZZZhfkrQT3VzMwsudInzJSVe3cvBkIxF3lqPx+n4uPntSjq+eVuHjh1fx7Sf9+MNPpvHl/DXctV/A44vH8FVEBL49eQY/OxaBr8PP4vOQ0/gk5CReBx4T9eOp31E88PHGTXcP7Fg8BUDGjFb0Goxo1+kx5OaBD2MT8enlZPw0OhG/jtK8H2y9ovrx27hkabei4kHPxx/FZeDfJGXitwlpoCH9y+xUPG/Mw4czV/FktRZbEzlYGkqRdqilyWTsrtqxt5yBB1u5uLWahvubObi7WYzF4XQ0V55GX2MC2mui0dMYj6m+TKxM5mN2OBWdDacxP5yG5XE7ZvpSMNmdiMXRNMwOJWKqP04M6dzPDSdJ29XKZBrmR2OxOB6PxdE48YFsz2dhdyEfC8PJ6K6LwEBLPMa77OhpSMH18jg0liaisSgVm2P9eLW7iY93tvH5/r5AyMcbzP/Q6sXaFl6ub+NHTU1nMT6ajsX5IqzNl2JtrgSbcyUyA/neXh1mp+wY7E1GZ0ciZqeK8fB+O6ZH07C6mIm1uVTMDsRhfz4f+0uFuLdZgRvrJSKX0dg+P5mCW3ul2N0swPa6HWtL6VhbTMGHj2tw72Yxbu8VYXs9B/duVmF+KhXrS/nY2azA1Fg2lhZK5P16ezhdqxgLc1Xo783G3FQF5qevYGQgD63XE7C0UIXd7Sbs77aBsNLcnITGxmRcb8pAT08Z2jtLsb45jLGpZlTVZIJhhJU1SahuSEH51VjUt+cIgIyMlmN8vBwDzBDpzcXwaBEWFq9hZrZcTPf9A6VYme3C63s7eD4/hjsNpXh8rUAA5GllMRSAvLpSgJfFOQIgX1QU/AsA+bgo4wBAUgRA6AWh9+MRVQuZSpXyPfBQAEK/B+HjSVo83k+OkeKe55QfhNe8yKaKkXyogBBCWB8elCOAcO+ofhBCeEwgeZHFMb0JAhqEjXdLwYgjgDhCiAIQQgiL/g/lAXFUQBSEcJURvNFnv+cD4XQflvS5R5+TsbyOEEI1RFNCtJasdz0dVDaUYsK9GtlLz4eEFkYQPDgZi6npHMf7/dLgI0RG9XJcr2ZMfzsVSwEHp2TxNXWNmprF1xWMEEjUnjAyFuojD8vDYZyaRRB5W4MhPmANhGrVH+KNHyoFIm+BQgvbe/dYwQdXRwAZCPIHqz/QT+rdY57nucHggO8VH9r5IK/gQ62EEA1W3mZv8P2U0qHarZQSo0BDwYcCLyocLEfwIHSw/mcAZCSEkKf5bgRCfg+A8PcZCdMGBhz6Pg7S7amAsI1ORi4fqF0KQNiGN3f8bQsWVQ+ttPY8BasKQAgfrKUToVg59RZ6CcBqfLSMl754EpuXNGVPtRkKjJw9gc2ItyBCKCFcs9h2qMCD8EHDuoKQQ/C4fEELN4zRWhV5Xn7GQQW5E3MJ96O1uhcTKfe5lxwv7VsEkocXL+FeyAkBkHvegbjr7o8bNj8BkT03P7BoSr/hEYgb3sHY86R3JADLFh/MGtxlDO+o3ioQwulQYwZ3TFm8MW/zw6KbP5asflgw+2DB6I05vSdmdR6YcnWTmqBZ3dUmnhH6RJis3uXshnZnG5qdrW8DCF3NkhfCcb2OdU1vFdWjQqdNqyp00aHAVScqRomrQeBD+TZktO9BUKFSPBSEUL0QEPk9yodSQMT/4awZ0pXPxBFElCLD+1MpIeyIWqIzokhnRJ6rHvk6g+wJTbyO07uu/ESPaz8xoOaIHvVOBjQ66dHuakav3iSjjrct3vjQ7zi+8T+NPzuTJMnqVDb+t9NJ+KvTifhPZ+LwFxGJ+F9PxuBPTlyW0EOuf3YiBv/hZKwGIxEpGoxcSMPfRWbh76Pt+K8xefjn+EJZqZIwp+PfB5zFb91CZWrWT3W+YH1t0IpKCE3on1n88AkN5xYfvDB64qnODY9cbLjDQEZXC7adtJasZWejAAjDHWdYBgum9WZMu5ow7WzEtIsGKEs6sygkdwyeeGjwxmOj72G9r/fGfZ0n7rl64LbeAzdc3QQw1nQ2rBg8sGj0wKzODZMuFszp3TGq90CL3h0lru5I0LnhlKs7/J1ssPzYCg8XH3jq/eGh84On8SjcDP7w8giFp88J+HiFISs2DTWZBahKTpdxuHyg5gO8Mm2zBUse2jMyRIUggMg0qnROe9LUCQUPBAWlVMikK7ZzMbgwjdkeiaKCEDqYF3IIIqnph94Pggj9HoSOhvRM2XMliKj2LraD8fNQAaEPhPkkHMVLFYLAIW1WBBCqEjlUZNj6pWWI8Bq+rrWYUbFgkjpbrLIOU9JVCxbhozcvB735uWJUp1dEpmEdJLJz0lV7rl2UkI68PLTnZGlKSHYuJA8kPwc9V+yY7iqQh+iFCbvEPSzPF2NmIkcgZHY8A8tz2dhZLxYAmZzJwNx8FtYW7bi9kYc3d67g1a4dX94pxKu9dDzZTsF3H13Dm/fL8OxmAT75oAYfP7mO929dw5snHfhwvRqPGlJwJ+EU3pw/K9Ouvgw/o8FH8HG8PBqGD/0C8cyHOUheuOXmLgCyYnKHApBOg1HM6LdOnsXn0cn4g+gk/CYqGb+NTtTqAEB+HZciRvNf0Zgel44/TMrAH6Sk4dO8NDyutmO9NwfrM8VYGcvF2kgmNsYysT+Xg43JVNxbL8DrD+rx/o0S7C8lYms2TrI5OC636coZDDQloaUqCsPtadicK8X8aCbGei9joD0CK5MZmOqLx0hbtCgYk5yE1Rkto3a5zvQnYH4oWTI/5ofjJE5jY5bhg4nYX7bjxlou9pbzsTCahIGWS9qErY4stFfHo7rgEmoKYnC9OA17U4N4c2NHskC+uHEDX+ztQwBkYwsfsTZ3pX40MBKHwcEEDLH9qicD490ZWBhiqmENZkdyMdxDH0gBerqT0E/jyng25ibTMTuegDs0nM+kijllaTQVewvFWBzPlF+YEtnUKNu1UrG+loXpqRgsLiZgaT4RKwtMrcwSBeXmbglu71WIgX16LBkzk+lYnMvF4kIemLw+MZGN3p5ktFyPQl93KtaWqzHYl4W+7nQZ1buyfEVG946O5KCrIwV19ZdRXX0Zbe05aG3NR3NrIeYXuzEz34Wahhw0tuSLAnKtMQWsK/UpMgVreLQE4+Ol6OzMQHt7Bjhpq7MrVTJI2KLGdqyh7qt483AHv3t8B/vVeXha+xZAnlcV4aOqErzmWponLViflWmjeGlCZwo5gwA5GpcmcUkXtyeBrVcPUmJwLylaQOTDnFQJHCR4sDjpiqZzpYAQOh6nssWKCkeSwIYCELUSQKiAKNWDKsdTej0clA+Bj4N2KwGUAxVEtWF9mBkPFsHjWXosnmfEgcqHAg4FIGzDIngo+KAfhCqII4DIPv6SNo7XwQeioIMqiNpzFUA5MKJzso8CEKWCsBVLQcjGxRPYvMSAQn57fBybF09g48JxrEWEY/38MaycDZWV+9VzYVLcq+OtSPbccyQvVQ4NPggjPHY8t3CKcKGN5HUcy0vAeJslEnKglmjA4ngdwYPXUVWRCVvHA0URGQvzP8gV+WEIUVBCEPkhAGHrkGofUnsFHzzmXkGKghB1zNcIFgo6HEFDnePrhw/n9HuEBsoxzwmEHIyuZbvSKLNQwo8evqf6HI4A0hPoAVZvkKeUAg62nXGvFCD+3gJgBxCiFA8qHQpElOrhuFIB0UpTQKiCfE8JeQdA+Dt873d0NJ4f04YH/D4AmTkWiJnwYAEQBR5KBVFBl6pVbzY8EHPHgqTmjwdj8XiINrXt4N8DQVdBiFJCuFKlU+oeW7ZWTx87VECogmxeYHjhOVm3L0UILBA8qHoQPjgpi6uoHgep6qKYXNZS1uW1g9cVpNyKvoC7kRdw59J53Io8L2GHO3GRuJFwWdq4Poi+jKenL+BhQDge+gfhgXeAJKYzNZ1ej5tu/rhp0eqW5SjueITgrncY9j2DRfFYtPhi1uwNjuHtMbmj0+SGdoMVXTor+nQ2jBo8BUgWbH4CI4smHwGRGVd3TLswU8RNgg2pjLA1a8DFE32unujWe6LD1V18Icz8qDlilNYsmZils0qGSJ3eDbU6G6oNNlQarCg1mVFkNKFAbwBhpMhZJzkiWjvU25BDKhd8+FetWXmuRhQctHM5ggXBQ46pqjhzwpZWyivCsb2sUp1W6jxbxFhinFcp7WwVczVLVgnfK9/ZgHwnEwqczSh0NqPIyYzSn7hq44SPuKLQyRWlLs646qpDi6sOIy4mbBjc8dwahG+9j+FPQqMEKDgRi+btn7qF4DvPcJmq9Wv/0zIB6rcBZ/CHgefw70Iu4k/Co0QZoULyl2eS8dfn0/F3kdn4h8u5+EeqKtF5+OeYfPzXSDv+NiJFWrT+l4Cz+I1bqEzB+tYcgK/M/vjc6i9m9DcWX7yyeuGlxRNPze74wOCG+65m3HGxgGGMuy5mUUPYhjXrqkHHmKsB4zojxvUmTOhNGNfpMeGiw5SLHpOuRoy46DHsTBXIhCmDTZS2JZs35kzumNBZMGawYdhoRY/Zgk6LBS3ubmh0s6LKZESuTockgxnnDRYE6Qxwc9XByaDDj60m/MjNKvWe2Qq9mycMBndYzb6wWPxhsQXD3esYggLPIvrkJVxJtaMyJQu16VkCEDWJ8TIRim1YfKjnAz+hg3BBFYR7qhHcEz4IDCzu2XrF1/iQz1Jjeh0BhPBBxYQeESoeWhaINoaXe96H4MF7UmEhgFABkc+QmnzQFpYgCkh9YoKoINIOdgBLTEvX1IlMMYgTQkTFyUw/BBV6RtiyRRVEtV+xfYrgoRQQwgh9IQQPggh9IkxhJ6DxnmzDas/PQ2dBkaaCMLMkOx8tWXloLyxAT2Uu7m90Y6Q7HZPDaTKpdXoyB+OjmVhbKcXsVBZmRlNkuNHmVikm5zIxMBaPiYlEbCyk4dZCKh4tp+DpSgo+vZuHF/vZeLaXjfe3svDh7RK8uX8Nv3jVhdePm/DwVTPWbpTj0dY17FfG4v75cHx24jS+OK6pHy+Cj+F5YBie+x7FU29/vO/phVtWN9CLRQ/IqMGCHr0BBJAuFz02AkPxWXTCAYAcwAchJCYJv4lNEvj4xeVE/DIhHcwG+V1sCr7LzMTLtlLcG7+K8e40NNaew3h/KqZ7E7EylIrHmxV4sFOGvRU7ZgYj8exWOR7sZOLJfh5uLtkx2npJAKSrNgY9DYmY7s/FVH+ajNxlS9VEfxSG2s9jtCsK412XJeODrV0zPXEyUneqKw4THdFyvMR2rIEYLIzEYnkiXkIHb63nYmcpS9q92PK1PZ+PyZ509DYkor704qECUpEehYWeZnxycxef3trDN3fu4MubNyWIUOBjg9OxdjQAmZmyY3OdbU5FKCs6g+a6JPS229Hfno6Z0Xxx1D+514HF0XyM8YG8Oxmbs4X48H4DXj5qwFhvFCYH4iRxsbc1Bm3X49BcH4v2lgQsL9DYnSN+kZXlPEmrvLlfic2VQqwtFGB38xo2NioxOpYnU67GRoqwMF+OWzevyxSu+dlCrC1fFdjo6kzC8FA6NjfLsb1dha6eBCwu0JCTJ1OzVpbLZVzv9espqK9LQ0ODHS3NRWhqy8fEzHWMTNagvjlL1I9r9am4VpcuXpDqmkTU1adgcOwqugdKJNSwoyMd/f35mJgow9REKcZHiyR/ZHKiFp+/vIvnKzO4W1OI51V5eFmveUA4CYsekFdVhXhZmouPynLwZWURPi3PFRWEEKKCATnmlnkgzOBQ3g9OohKPRzYnW2mJ5/SBECLEk5Eaezg6V6ka0l6VFS+tUqplSq0cncvpVYQIAsQPFaHiw0zCRYwU9y+z4w9LggozYw+veZIaBdazdCoiBI+LYkAndCg/iIIPtd6NOYd7sRGighyqITHncOfyWdyOPiPFa+7EnsOty2ekJYttWiq4kLkhypDOFi0ZzRt1GtuRp6QIEFKXTgp8KLhQK2GEtcWHOaajnwuXlfvVM6FYI4wQWM4fOwQOgsfKObZjaRDiqI4snQ4Ga5FAcjIQy6eC/0UtnQzCImHjoOaPBWD2mD/mjgfIzy2fCREw4v1nTwVi4rgfRsN8MBbue2hWV0Z1fmuvvpFnK5GCjMEwXwyF+0lxf3jsMF5Wgw/NQE5VQrVRaYZyZmBobVIqzZurMpvzfdRkKJkGRTWAD+QHORlqUhShg8XX5NxBO5kCC8eVkKEgSK1K6VCAcQgQQT4YCfLBcKC3rOq8gg0FZur8W1O/phyp1w+h5iDXw9Fkzs972JoV5icgOBLuL0n3quVKrfR+KP+H47ABBaBK8eIqStiJIMwfD5RcGZUvIxkz4f5YOH7UoQIxf+woFk8EYflUiKgiVEYELqh0RGhhhWpAgmrJYngh27nWIzhEgeZ0DUR2Is9jL/qi1G4U1Y5Lh8c8z2N1bj/qogAKgYN1M+o8bkbxy4BzuB0VgVuRXC9I8XUqI/SEUAW5GXkRt8+ew52AQDz0OSqp6ExIv23xk8R0Tr+6afLBbdtR3HFjVkiQFNWQbTd/rNl8sWT1wYTJHaMmDwwYPdCtt6FT74YOgzs6jV7oNnihz+yLIbMfJsx+mDb5Yd7ggyWdD5adPTDvpAUc0hMx5GLBoKsFA64W9OjMaHMx4bqzAQ3ORmlb4pjeGp0FtQY3NJg9UW/yEAi5ZvZEud4GBgqySlzMUsXOJhS8x9YsM8pdLaBHRIpqBhWII9pUrWonV9Q4OYOrqloXvXg4Ko+44up7rrh2RCftYTXOJtQ6aVX3nhaMSAWj1ll3+LNyP2ed/Dxbrjg5i3XloDhNq8zZVarUxRVFrloVu2jn+FqFkyuuOLmC7897d+gsGDe7Y9s9AB8Fnsavj0XhXweex888wvHM6oeHJi/xZrwy+YH10uiLj6wB+MQrFF/6HsPPj57Bvw6+gH8fEin+EoYa/v2FTPzjpWz8X/SKXMrC/3k2FX99IQ1/eTEdf3o6Hv8u/CJ+53dSRud+bfLBxwY3fGRyw1O9Fe/rbXhgcsM9gxvu6Iy4bbBg12jDjsUba67uWHN2x4arN5Z+YsO8M7NjzDIhjJPSenU2USv43yrV1YZTBnf46m3wNpnhr9Phok6Ha4HBqPbwQKOvN674uaE0wAOlId4oCfJDQUAA7MEhOOZmhrtBB5PJAqPJDQajTVbu5djgDr3eDTqjJwxmbxjNfjBbA2B2OwqrRxBsniFw9wzFibAolKSXoj7TLg/jDOqjMkAAaEjP1tY0DQDkXHauppakpaEhKxs16Vm4lpohxX19Vo5UbWYmqtPTUZeRifpMwo1mdFdrdWqaGN+rklLBqk7NEADiPVRVp2WC92HxvXgvekIILZzK1UhISU3WplBlZ0JNpKLyQXWCKgVBhK1fMio3iypOilyv1BGqOASppvQMaSnjlKuOnFwBjUO/hz1L7ieKR54dbXl2NNs5ujgVLXm5uG7P0drPcnPQkW9HB9PaC3LQVpKBp/u98i3+8nQhdteqpf1/biYfqytFmJ3OweBgknxJPTWZi8lxO8ZG0jDUE4uZ4XjMD8dgZzYedxaT8GI/B0830gVIHi2n4iZ9ynPJeHa3HC+eVGPvZgF2bxVj91YZHu5dxeOxYtzMisDzE+H4OugUvjx6Ah/7h+MD/yDc9fXHbW9P3PLwxL6HN5aNbhgzmjFosogCyal2a96B+DImDd9FJeOXUSn4dXQifhWdCELHL2KT8EumosclSwL6t4mx+Dg/ES/a8rA3XY6p8QKMdWRhuDkNU33Zku8xOpSA9dU8bG/lyaTZwa4o3Nkuw+tn1Xh8rwjv3yoFx+m2VJ9CR0MUhrqy0N+dLc/V/b2Z6OqMQ3drJEZ7IrEzm47dyWRsjSZioScGMwwabDuPmd4oUPVg4vkSVZDeBCwNJmBjNAmb4zG4MZeI3flk3FqxY3sxG5uz+fL5GsouoPFKNGpKolCadR6FSecw39eC17d28entm/h07xbe7NzAm60beL2xh4/Wd/F6ax+f7t2mByQZiwsV2F5vwsRwOdqbMjE6UIKN5Tp8+HgYq3NlmB3Lw8xwDib6s0UVWZjIw84SE8/LMDaQiPfvNmNiNB1zTCyfLcHYcA6GBrMwMZ6L8bFsTE7aMT2dhdHRFEmtHBtNETPR1sYVbG1dxeR0Ado7EjE2XogFtoGtVmFvtw6PHnZja7MGfb1pqGu4gIGhNKxuVmJhpRTj0zmYmMrBzGyGjO69sVeDybF89Pbacb0xDXV1aaivz5SJV70D5WjtykPJlWiUVsai/Go8KqtTUF2XDgJIU3MmBkar0N5TgPbOTHR32zE4WIiRkRKZvjUxRkN6mZjRd5bGsDvQhdvXCvFRbSle1JV+z4T+srIAz4uy8bwwA6+LsgVA1CQsjuFVQX+cbEXg+IAqQ7YWCChAwjDCTGZ/aNOvCBsKQOj1UN4OdZ7TqlgKPF7YE8HiMSGEbVRKzSBwEESoZLAcAYRQQRAhdCjw4DlCCUtBB8HjaRqN6P9jAFEKCOHihyCEUCLgcfmsrExLJ4AoBcQRQJgdcmhKZzbIAYBw3bp0UkoBieMq1zER/aAcAYRAQhhRAOKoghA4DqHjVJBAA4FDlYIQriunQ75XBBICiCOE8IGT8DF/4qjAC1UZVXOngzB5zA8jod5SVES04uSsQG0ELNWFg3agQ7/IwdjY4WP+cCxHSFAP29qq+RwIGQpGFJDwnON57gkaqnhPVeqcAhAFHnwPUTzoL3FQMxSA8JwCEKXAcFUtVo4AIvAV7IvRYF+BD1kPlI3fByAEEf4c29l+sKXtAEDU5z782xwk1xNY+HOOAKKmlxFCFIAoCJk85o+p45r/5902Ox6rc1MhvpgO9ZOSfYgPZsP8DmsmlHtCSaAEYjIUU2DkZJhACIGDReAghDgCiCgiBynqytOkJmbR+8S2rMPxvVERP7incZ0qCeHjBsf6Rp6Vuskgz4tnpLhXAEL4YNHQfj8yEncDQ8E2rDueAbjrxSlXgaKC3HA7il2LH3bMvrJKTohnEG57h+CWV7C0ZzE/hGN8qXTMWvwwZvTCkN4TvTp3dOk80Knz0CDE5IM+kxeGjN4YN3ljxuyLGbO3qChMUmdb1piruzY1y9VNckT6aVjXuaNb744OnQ1NLlZRRhqczIem9TpXC6pc9KgkMOhNuKrTVAilRpQ66VDhpBdVgmGGLM0gbpKU9TpnsygsNMGrXBKqLsz9qHUxos7VJNOtOOGKECIw8hNXVL+nk9YpwgfP83VVNJ/X6EyHxc+nPiM/J4MVWYefUadHuU6PClft91DXH65OLqhxcsV1J2d0H3HFpLMJ20ZvSaz/Ougs/iDgtKgjr92D8ML9KJ55BOGRWwBuGT2x5WrFmsGKRb0ZC0YL1q0euOXhg2feQfhp4Gn8UXgk/uO5ePzv0Vn4m6hM/EVECv7sVDz+9GQc/ux0HP447BJ+F3oG3wWE4wv/ELzxOQqawh8Y3DX4cLVh98d67BwxY+4nRoz+yICxH9swqfPFktdxTHmGydSpSpMH8owWUSsi9WYcM5jhZTTAajTB5mKBm6sVFoMR7i4uOGk0oOz4CVQGBqHc3w95R72RedQL9lA/5IYFIzsoGCkhYQh0t8FqMcFidofJ7P4WPoweMBo9oDO6Swl8WHwEQEwWfwEQm2cwPH2Pwdf/JI6HRuJq3jV0l1ZIKxJTwqkKUHloysoVANEM5pmS6dGcWyCAQSBgsnlLXj4as+0CGIQKAgaPW/ML0Flcoj2c5+ahKSdXIELBiAKQ+jS2cWXiWkq6QEhNWiZY11JScTU5ReCF91NqCAGExZT0luwcSPtTbq6oEUxMZwsZgUKNB5ZwxORkOSZsKLN8e26udi3br3K0VioqGip5na/TD6POKahpzc1GU3aGpMBf5ySt3Bz5G7TRoJ6Xi/a8A0/IAYBszVzD/sG9+9sAACAASURBVPo1TA3bMTZox9rqFQmunpzMwthYOgYGEtHfn4DR0QwJKGQ2yHBfDJZmUrE0EY+t6cvYm76Mx9tp+OResdSTzWw8XMvE6wdVeHqvHI/uluLurWI8uleJO7fLZFDS65sN+HqlDnftF/Ho/Ak8Cw/HxyEn8NgrAI88/XDX2wd7bh7YsriBLVgcw0sAofrR7az/FwBC+GD9/HKyBh+xqfguLgXfJCThy4JsvGjIw5PxSqzOlKKrOwX9PRmYGsrHxIgdvZ1xGOi/jMX5TPkSf3YsBS21Z7A4no7nD6uxv56Nlakk9DeflylYPc2J6GcXT1cOOtpS0d6qdRA1152TUbvPbl7F061S7LJLqScB490JGOmKwVhPDBg+yHwQekUWRjKlHYv+7s3pZOwvpuPmei72VnIxMRiPxqunUVsWgauFF9FSzUlYiSjJioQ97izG22rx6sY2PtzawMfbu/hkdx+f7Ozh460tvNnexpvdHXyyt4sfMVSwqSERXa056G7NR/t1u0BIX1cWmETeVH8RQ70Z6O1IRf21SCzNVmF9qRpdrQkY6EmR9qyn7/fh3p0WTE3kYHm5FOvrVzAyloWBoQyMTeRiaNiO0ZFsDA1mYGoqB5ubVVp6+mg6pmcLMLdQipGxTIxN2DG3UIz5hQpsbtXjiy+XsbNXh+bWSHR2x2N0PBsDw5mYmMnD+k4l5hZzQGVlc71IyLe5MRJd3WkCEB2dueIDYahgd18pWjrzRf0oqYpFZV0y6prtqLiWgLrGNAkr7OgtlMlYTc1pMlmrf6AIw8NsyWLIYh5W19pw9/YM7u0tY7u/G7euFeHZ1QK85CSsq8V4XkUFpAgvK/PwvDjzEEBeF2eBYYSvCzX4UEnohA1CiKSO56fL65yQpV7nymMFGlQ7CB+iejj4ORR8KPA4XB3AQwGIUkPYVkUAIYwoxYPQwf0re4IU9wo+fghACCEfJF+Sliy2X72rgBBAlPLBVdW7KogCFKWA3Iw+DcLIuwBCFYQQQhWEaek7l07Juht5EntRpw6Lx461fZHqxzFw3TwfjvVzodiICDvcs1VLqSTcEwyoULAIHAQMUUrOhmHNoQgvAjAH53iNghGlijhCCOGD91PqhwKQxXNhmDkZCD7QSrE160TQYXYEIYS5IuMngmUkLNUQpYpwROzYcY6KfVvqOgUsSj0Rf8NBC9X3TNjfUwECtJGzcl9t/Czvo73P22N1T34OxzYv8ZcwufwdAOGx8ngIdDAD5aA1zBFAFEQQwGjQHwvxOyylcLwLILxWgCXUT8CNAMFSLVyHSoiDokMIIYCIyvMDAMKfF+g4dvQABrXP4zi9bCLcT/570dfDUgMGOGSA+8MK8QXBgzUZ7IPJEG9Mh/liJlSr6RCufocqCOGDMLJ4MljzKJ09LvBBAFGloMQRSBSAEDoIH/8zAEIIYbF1a//SGam9i6exe+EUuBJKlEpyI5rmdk7eisSDqCg8OnUGt/2CJBtk1ysAmx5+WLV6geN5tfLBisVHRvZS+aACwpwQjuElpOxzHK/bUWzaCCP+AheEDMLGoMkb3VRGjB6iilAZYctWv9ULQzYfjFBBoTpi9JUa03tjzNUTI87uGDhiQ/97VgzrPDHo4i55IswUoXGdwYatrm5o1dvQpDOg29MDk2GhmDt5AjPHj8l+JDAIvd4+6HT3QIebO9qsNjQZTXJ9o4sO9U461PzEFbU/1qP6RzrU/isDrnM8sKtNAIdKh9YCZkK9i0myP6hGEAYcyxFAuKdqQeWDuSWVR/Socjb+iyIIcVoW66qrQYrgIvDibBK1RQHTFR3T4PXSlsX3b3jPGW0/dkG/swELrjY8tB3FY1sA9tx9sGRzx5SbO2Y8PLHg7oNls5fAypazO5aPWDD/ngkT7xkw9J4Ogzq9+DOYg/B1yBn87kwc/vBkDH5Hc3pQJH4ddAHf+J3CV4Gn8CbgGF77h+ND3zA8cPPHHZM/7hj9sKPzxbzBC4MGLzBQstbdD/0XYjGQkIHBnCI0Z+biuJc3Aj084ePmAV+LN7xNXnDTe8Nk8IXJ6AezwQtWkwf0BgsMOj0CzRakHDsO+7FwZIYGI/VUGKJDA6SigoNwwe8oTnofhdVsgcHiBrPFHWaLh0AIQcRk8pTSm7zAOgQQqwYfVo9guHmFCoD4+J1AoN8ZFKeVoDmvUFqZrqcmgO1JWkuVNpqXuRdsp5L2qrR0USpq09PEx0FIICwQPH6oqpKSQdjgNSwFJwQUVos9H605BQI7jRmEHruM3qXawhG8qugv4Wut9lx0FRShM78QvcWl6CoqREdBPlpzNRVCZY7QZ8KSUESHli819ldG/yYmyGfiCOLDz56Spk3dSs+U9+ssLJA2K74H34stVxKuSBM7Qwk5DSuvEG0F+QIgzfZMUUOa83PRXJyJ9Sl+w9+DB7c7MTddhr6BNPnCms+Nvf3J6O2Ng4IRDkyaGE/D9FgKFqdTsLOUia3ZGOzPxWJ/Pgp3luLxYD0FjzYz8fRGIb541oCHd8qwtcpRtnY8uV2Kpw8qcHs7D08eVePhbjkezhVj/1oM9iKC8TgkBK+OhuClbzBuuHniho8ftq3ukgMy6+6JYYtNFJB+vRmbfiH4KjYdP7ucgl9Ep+KXUUmg3+MXMSkCIL+IScNPY1PxRVomXpTnYbMpC9uzlVheKkNnbwLauxLQ3hmLmbkC9PXFoq3tNMZG4rC9lIupgSRUl4VjsDNBRudS1WCAICdgNVSeR39bFga789HTnouW68loa0oCJ9l2XI/E0piW5bE2GI/p9ij0NkaityUOQz2JGO5NwEhfIsYGUrXWr4F0LE3YsTyeIV6QlckE8X1vLeZgeSYbPc2xAh9X82NxrSgeJZlRUgXJkRhprsHL/S3JAuEkrNebm3i1uoYPlxelXqwt4dXGCn7U2WZHRUkkCnMuocAeifrqNDQ3pMsHb74ei8GBTEyM54sBfGSwCJNj5ejpzEFJ0UlUlp3D6GABNlfqsbFajbmZAgGBjbVyLC0Voa83Ce1t8dIa1dORjsFeO7raEzExlo1b+7WSaNl8/SIW5oowPBSPvd0q3Nyvx/7OdWys1GNmsgQL88VYXS3F559P49HDTgwMZmFqphAb2xVYWLRjaTEXu1tXwPccGcxEd086WlpS0dpmR3t7IRqaczA62YiOniu43lqE623FqGnMRfm1FNQ0ZKKhKUMApLkrF6y29iy0tWWio9OOvt4iTE5ewWBfIaZn6rC82IPnD/bxwcIs7tVVCHgQQD68ViIAwhyQF1dy8bLMjlelmvrxUVHmYT6Haq0ifHAC1od5qTKSl6oIgYOryvNQ6elswVJeDioh9G4oQ7ms2Qlg2vmr3GRZX2YngkXYUL4Nx/YrpX4oAKHqoUBDqR+ED6WCqNd4HVUQltoTQngf+kFYhBDlAWELFqFDKSEEDwUhXA/Vj7gIbUxv7DkBD6ogAiBxETLKlyDCehdACCF7UWewH30aNy5rK0GE8KGgg+ChiufkfEQYts+HS22cDTlsyXJs0VJgQajgeRZVFFkjjmP7oHbOayqK4/UKQtSqFBFH9URBCNf5MyECII5tPdxPHg+WmjoRBlWTx0MFEMSTcDIEU6fDMHkqGBMng75X4yc0aCAo8Nr/USm44Ep4mTwVKsW9I3yo69S9FIQoL0dfoCdYjkChVA2uPK9G59LbcehnOThPsCCAKAXI8WFfYOQANFTLlQKLw+sPplSNHmNblZ/4R/iefC95v2Dft+1rDu1YqgVLgYta1X0PVwcYks8W5ovxMF8QRFjcc6gAJ5wRQtS0M6WAOALIVKiPQAhXwodSQdiKNXdQBJDl06FSMizhAEAUfChVhC1ahI93AYTKByHk/08BIXQoFUT2F89i98IZgY+d8ycFQAglmjryFlT2Ii/gVuRF3Is4j93gMKz4BUgt+R7FvJcf5ry1mnH3wQx78m3eWLb5ypjePa8g3PAJwW2/ME0JOQgxXLX5iRoyafbCqMkLgyZPDFi80GfxRIfJDW0Gq1S70SbH9I70m70xbPLBqEVr0yKQTJr8MGnwkSKQDDtpoYZMWR8waDXs5ivjMm9cuoD3k+PwcX42Pi/Jl/q6ohhfV5bji/ISvC7Ixas8O55mpuFBUjzuMj0+Lha3oqKwE3EesyHHMeIdhHa9Gxp+okftj11R9xMd6t/To9HJiLojeim2gjHBnQ/aSi0RSHE2oMaZiolZSiksaiWIOJaEKgqUaEnuV531YFFB4X3Y5sXizwuE6Mwy/YsgwrwRqjzVrkbUOOtQf8RZpvYMWqwYs3li0GxDu6sR1110YBsZr+Fnpoo0ZfTGisEPO4ajuG0OwW1zEG4Y/bDn4okHtiA89zuJj46ewyv/M3jqdRy3vUOx6RmIOZsXxs1uGLG4Y8DmiTabBxo9fFDt7o0CiwfirB6IsLkjwscP9qjLGGlowUBNC7oqG3A1pwzB/qHw8Q6Ch9tReFiD4G4JhNV4FHrDURjNR6Fz8RBvhtHiITBhcjHA22DBCQ8vXAwJRZCnOzytJribDfAwmOGmM8PiasURFyOcDTboD1quCB5msxeMFlU+h61XmvIRCIu71npFAHH3DoOndzhCAs8jL7kA13PypfWqMydDlBAmkFOdUKZ0eijEg5GVjev2PDQeJJy32HPBa9W4XAUjBA0+oFP54F5BCI+7SkrRUVSsKQe5+egtKUNPcSna8wqkeE+qG92FxQIahI7mLLu0XHXwmtx8USe6CgrQXlgk92orKJT3YZuWatfiZyFc8JifQa1KheFal5UlLV41DFs8aPViSxU/J6s1J0+KSg+Bib8Tf47F69hyJn+7vHw5pjrCaWDN+floKsrCSGc+NpZrxPvLdvjBkVz09GeibzAd41P5GBrJkC+tBwdS0ceH6MFUTI2kgyrBoxtXsLeQglvLqXi8k41vntfi529a8PM3Hfjpm0787NNeDTTuXsGtzWzc3crBVy/q8PRuCZ48KsdHLxqxv1uCR/MleL/0Mh6eDsFHQWF47ReKmx4+2Pf2xY7NSxSQabMNQ2arGNAHDBas+wXjk+hkfBeTKgDyCyofMSkCIIQQAsjP4tLwWVIGHhfZMduYivnpImwslWFiKBX9/XHo7YvG2Ggi9naKsbGejd3NXDy/X4u9pSI010ZguIegkIzhzlgMdSajoz4eV4rPob0xEz0d+fIcPzJYhr4uO7rbktFeH4m5gTRMdVzGZOslTLRcQnf9JQktHOyMR3/7ZTCIcKIvAZP9iVgYSsPCcAq2pjNxby0HN5fSsLOYhltredhZzMVwWzxKM06iKicaVXlxqLDH4Io9HoWJUeivrZT2q1fbO2I6ZxDhpxs7+GRdS0T/aG1dPCE/qmN8elkcKooT0NpYiI62UvR0laK/vxCrqw1YWa3BxGSptCQtzDeir79YDN7VNXEoK7uAloYU1FVFY3KkAE8e9eLOzXqsLBZgeaFQpKOe9iT0tKehrzMDG0v12FlvwNJsOZZnijDQFY/R3mT0tERibV6jquXZQowPZOPpoxHsb7Vgf7sWq4uloq5MjObIZKyl+TLMzuZifb0US0slmJzIw/hYDtpbE1HXEIu6+kTU1KehvjEHzfx9+mvRP9yEwdEWdA/UouJaFkorU1DbaEdLew66eosEPpo6c9DekY3W1gy00QczUHI42rf+eia2t8bwx7/6Rpz922W50nr1srYEH1YXCYB8eCVfAOSjilx8XJGLTyvypAXr45JsgRBCBqde0ffxzJ4i5diSxdeplFAxkdT0vHSBD4GQdyZZEUQ0IzkViyS8zk3BRznJsmfblWq3otqhFA/CwvPUGHyYFntYhAjH1iulhBBCHFUQXvNuEUZ+H4AoBYSwoVQPRwjhntfcPQAQrlRBCB8s7pklol5XY3xpWL8RyQcirV3rRtQpUDVhcf8ugCjw2Ll0AiwFJFyphGxEHBNPiAIQHrO2zmm1e+EkWIQNx1IQwmsdAUSpJVxVEUaUb4Qgwj3hg0XzMSdnUQWROqGNbWWyutTJUAm2U4F2DLpTYXdzZ45h6nTID0IIgeGHAEKBhFoJGqyJkyFSBBDueU5d80Mr700IcYQOPvATNhR4KKjgqs4pZUJNuFIeEHWteuB3BBC2PanzSu1Q91HQoqZUOQKII/Ao74xaqYAoD4gGU5r3gz9PCFHvw/fl3lGNkX2ozyF0EDxUKfBQo5YPgSTYBxNB3pgI9hIVhEqIqCGhfocKyUyYvwAIvSOqFugNOR0KTm2TCW4RJw7DC5kfojwiqjWLpnXJvXFQQpQaopSR76/nxSNCMzpBhAGHzBeh+sEihMhKMLl0TkrUkiitdetOdCRuXTiP/QsRuHmJpvdI3IiOktqLvISbkZG4ceEi9s9FYO/EaWyHHsdu8DGBlv2QcNwICsNuQDDW/YKw6nMUC97+mPH0wbibF0bdPDHs4YNBNy/0Wz3QY7Khw2hBu8GMDp1Jpj616S3SYsUJUN0uFvS4WjHgasOgzg0EDk7Yoj+k39kETtwatXpg3i8QexEX8DQlFZ/lZ+Gr4hx8w8Ehhdl4k5Mu574uycNXxbn4vCBb6k1eJj7OzcBnhbn4prwY31aU4OuyInxVXoQvSgvwPCMNexciMBMSjH53D7Tq9GiiB+WIBiN1PzGg7sdG0PtRf8SKuvcssteA4S04VDsZwbp2xCDF9HZVjiBSdcQIlvKIqGvUz6tjKihKMVHtW1ROmJdSa7Ch5Iiz+EsIQASjBlcbalyt4JQwjgTOc3IV8z3fu/FfGdD/YzPmnb2xaeTo5CDMe/hhxOaBbgsHCZjlv0kz7683ocpkxlWzRXJY6MGp0FmRYrDgosmCExYLAowW+Nm84GPzRYB3IGIjYtBZ1Yz24jp0lTXhel41TgSchr9PGNxtgbBaA2Ax+cFo9IGzyRt6MYX7wqj3hJOTSVqnLCY3WPRWWHQmmHUmGAwm6PRGGA1WGPRWmA1uMBk9DtUNtlqx5YpFCDGy3eqgTFZfmGwBUmY3DUCs7qFiQPfyPQlf/9MI9D+LnMQ8NBUUidm8KSMZjWnJ8oDNh3m2LNGELiNv01Pl23+qEnW8JjVZFIZ65nAcJJ6rlQoKVQu1KqWED/K95RXoq7iCnrJydOQXor+sAn2l2p6AQeBgEUBYmuKhtUP1FvMc1Y9i9BQVHQII4YCQQTBQsEFVg+/L34OAQU9KfXa2FGGD+5osO66mZ4qHhZ4TBRRNOWwtIzwRRPLB1jOuDdm5h9Voz0Mtr7Hn43qu5gW5bs8WsGouKkRTSTb6mrOk42ZxtkriF6ZmyzA6UYiu3lT0DmRgeCQP/QPZ6O3LlDw7dtp0t8eiu+UCFkZTsLuUiTtrWXh1rxy/+aIbv/myD7/6fACfv2jDk7vVuLVTJJERuxvZePVBDX76uhkf3SnD69sVeHH7Cu7fvILHaxV4VpeKR5eO4XlIqLQgPvAPwk0vf1EOV43umDJZMWrW0tB7XY1Y8T6KN1FJ+FlsqsDGr2JTwfp5XDr+IDYNv4zNxC/is/CrZO3/Lzdb7NidKsb761dwb60M+2uF2F3Px9pCOh7frcCNbTtubmXjwU4JtmZz0FR7Fr1t8WKNGOpMRXtDPBquxeBKaRQaa9PQ0pSL1pYcdLTy75GJltpoNJSfwmh7PGa7EzDRFoX+6jPoq7uIgYYojHXEiDF9qveyeEAWBhKxMpyE5YFYrA/HYms8GjuTMdiejMG95RysjCajqfwkqvPPyuSrq7lRqC1IRGNJGirSY9F9tRSvdrfx8d4uPt7awUfrO/hobfuwXq1t4+XqFn7U2pKNq1UJqK+1Y7CvBh2tZaitzkBtTZJMg2rvTEd9YxwaGpMlW4Mp4RxJ29qWja6uHIwNFaO7NQ27G02YGs3HYG8qpsdzsLNxFTsb17A4W4TVhUqMDmSjqzUJA90ZGOm3o68zDWP9GZgaSMHGTA6+/Kgftzcr0NcWg+GuFIz352C0NwfN9VHo60zB8EAWertSMDach/WVa6ARiT6RyakitLangJ+zpS0NDc3JuN6qjdutrrejqb0co5MdWNuaxtRcP+ZXBtDQUoKrddm43lqA5jY7OnsK0dKdh7qWDLR35KCtNVsCCHt6CzE9fU1asQgprz+6ib/7z3+K56uL2C6z43VDucAHW7GeVeaDAPKqKh+fXC3EZ1cL8XllAQgfrwozRO2g6qHA4wkN6NmaEkLwoPJB8KBZXaZmFWSCZnXVgqWA492VSocjgFD9UL6P7/k9UmPwLOXyIYC8SI8TCFHwoVqvuL7OTcJHOYnSivUudDge8/6Emw+SmQkSI+vDhEg8iGcyOg2rzALhRCxOxtLO89zdGI7mZXBh5PcgwxFCFIA4Qoi8HnNejOr0ihBG2JKlioqIas86VCyUcnGwHgLGgbJBXwjLEUAIFLyO5xVo/L7VEUAcW7S4d4QRgY0D87oCELZhrR6MAVbje5kVwbA6JmYvnAk/DLUjbLCYsE0YmTnFxO0QTJ8MltLatoIO9yqBnau2D5JWrrfKigYymlpyFFzfLSorClAIIQpUuBJAqB5QXeCDvgIPBRqOD/CEBAKGOse9Ag+lUPAaedA/8MA4AohSQBwhRAGIuq9qmVIAobwgav1e25WCj4N2Nq2lTWvdUgqI+qzvAgj9KApAFHSMhniDxWNHJeR7EPJ7AIQqiCgi9IKEB4DAQfVDGdi5Lp3iVLYwmZLFSVnMDOHKcypJXYUZfi9FPfKsBHAyhJPhmyzuHUuZ1mlMp2ldAQinzKlJc1w5eW438owoKpyipTJ11Ahg/ixN7rvRFyXg8E5iPG7GxeB2XKwoBnfiNPM6geVeVCTuR0fhYXQ0HlyOlIlbty9y6tZFUVVuXDyPvfPnpHbPRWD7zFlsnT4jtXHyFNaOn8DqseNYPnYc82HhmD92AovHTmI5/CSWwo9hOewYVkLCsRp6DKshYVgOCsFySCg2jp8QEHpwOQavsjMFJAgYXxbZ8XVJrqyf5mUIiHxbkodvinMFTggmPP8mh2Mytde/KMnB58V2fF6ajZ/XluJX9ZX47loZvq4oxCt7lvhkts9FYMzHF4NuPugw2iS9ncGJDe+Z0fCeVVb6SBg4qIo5HywCAT0qjoqGqBoOQELI+KEWLZX6zlWuOVhpwicIXHlPh4r3dPJao84NtU5mVDgZJIiR5m6CQoWLBZXOFkmKZ44JDe80wFc6O6H6iJN4SvpcDJhyMWLyiDaJqu89HYacDAJ/TUYLagxmDXSczGh28kS1sxfinSwId9JUCpvRDVa9F/w8QhHmfxwpkSnoudqCjpJ6dJdfR3VOJYK8Q+HpHigGcE6g8jD7wMPoDTeTO9xMHgIUFqOnQIWFCgZVDZ0FRp1VSk/wMNoELjjJivBhNGjQodPZYDDTZO4JPdu4pLS2K1E9rISPoziED49g2DzCBEDcfU+AEHI04CxykwvQVlImE6vqU+IFQOTbfX7Ln5Gh5V4wRTxL+3afrVD16ZqZm14LgZSDMb2clMVjggjBhBOtCCKqqEJQRdDalorRVVgsCgjXttx8EEDYXsWV4EFPBpUOej0IHASPoYoK9JeWYqBMU04IMVQr+Jl5f4KHaquiwkE4aLDbRe1gyxSL5wkgPM9Se6o7CjgUdHClykH4qLPnojGvANfzC2Wty81HQ26B7JtyC8SUTjWmtbgULaV5GO7Iky+3ZycZil2GoeFcdHT+f4y953NjV5btqe4qSenp0zul90nvSRAEQBLee4AgCIIWJOi9Z2aSTKb33hspZUpl2rxX3f06ot/EzHyYmJi/aE2sc3GYSJb6vf6w45x7cXEBUiXV/XHttVedAh9jJvQO6tGdbERvsgkcHkQgGejTYLS/VgTq3V814/GaCW/u2vDzizA+PgvgD+/a8cOrOF4+COPp/SCYT/fsngc/vm7Dp9cteHHNgnfLVryYN+DlLT8+rYXx0l2Nh+eO4M2JE3h36BieHTyCB3sO4HbuXqxk7MRsVi7Gs3LRuz1D+EAWdu7Hj2V1+KcKrYCNf6nU4l+rCB1aASH/UtmAf6tsxH/UNOEfNBq88uvwJGnC8wUHnq968HDFjluXDLi2qMOjW1Y8e+jE43s2zE1UYTRZjnjkIrpayzE5pMfMiA09cQ3CgSqEwrUINqvh8Vcr/uZWDYaSJgx01SMZq8BUnxqXx5qwMFCH4VgJegIXkWwuwnhnGeaS1VgYrgEnYM0lqzDXV4n53hIsJkuwMlyGO7NqPFhqwrMVJ+b7VQiZT6DZmo+oswJhZyVa3CqE7DVw6yvQF7Xjze1lvL51Be/vrCl+kBureHN9Be9uXsXrGyt4trqEr0LBajjsJfB6VQj4dfD7tAgGdELlaIvr4PUXI9JSi1ibFi53KTo6jOjts4pWpVi8Dm3xGlEDgwYMDhkRi5Yj1lqKnu5qjI02IJmswsyMHuPjDYi3FaMtVibaudpbVYiGikE3/+p8I8b6K3Fl1orLc1YMJerQ01mF0SEDaADvatdgsN+Aro46JHrVuLLix+KSF1dWmzE560dnnwFt3VrEe3SI9zYh2tkgfB7uoBr+qAGxHg8urYxhbLoT3Uk/wjE9wrFGOH2VCDTXiDYstl+1dDSgd8Am4CoUrkFrTINYTI3RURdWr/Xi48eb+I+//oqH00O4H7bhhacJb4Nm4QV55THijduIj34zfgnZ8SvLbwU9IGy1ouqRrny80iswQgO69IEQQJiYzmlZDAUUmRw0oafG526EDx4TQAgd6eqHBBDRhpVSPKh8EEBYVEAIICzZUsVWK6of6QDCYwkcshWLq6J8fG6/+s8AJB0+ntaUrEMJAUTCycOqC3hQeV7U/Qql/YptWP8pgKS1agnVo+yCSFAXE7JKzglviIQPARWpsbzpPg96PTiuV1QKQAgbEiYIIKx0OKH6QQiRyghXHqe/j9Ah3ysBRKogEkAIHywBH6lJWzS8ntHt5gAAIABJREFUc8Tv3CllpK8Y33uGidpHBYQQRrgXde4Y5s4dw+zZo6J+C0B4jkAi4UPCiFQJ0s+nAwiBI72lK32frpAQQKgaKIZ4pcVJKhgSJCRAcJUmcj7U83VCioCW1KhdQoh8Hx/4pen7i3sc3bcOMLxPOoDI9/K8NJJLkJCrNM9vXGUrmbxOrhJ21tdUC9ZGAJHAQQDhXh5/AR+p8Mnx7z4rIIQOKiDrAHJsr5iURgBhSQCRI56plLHSQUTZnxRJ6gQQpqgzPV0kqBed+wI4NgLI9dKLAkQIDrI4xpcAIioV+ClBRAKIVE9ka1e6ukLlZS2fiewFwiNCn8jGYlaJLDH2N21UMPNIOGnrXlmhKAYiPq0ux5OqMlHcy+PHlaVgEWyeqKpFi9TbJh1eN2jwUqvGq/o6vNaoRXvV09oKvFBV4Y1GhfcN9aJ+aNTiJ4PSdvWzzYhfrEZ8MjbifUMdPjQqygjh5CejDj8aFPgggHwyafGztRG/Ogz4k8uEP7nN+KeAA3/xUg0x4R+9dvzFbcWPpiZ8bGoQoPNSVYc7xSVYPn0G0wcPYShvp1ALqJC0blbatOgnYUmDugQSpa1K8XfQ47EROKTSQXWDI3yZ9i6Lx1Q7CBuu322GAJJNO8RKcz1VjeDfbUGI9fUOBDcpqfCEERrwxRjhTZvh+OYb+L79BrFN32J001ZhTn+dsQf/lHcM/zPnKP5n1jH8e95x/HPGEfzDtu/ww7bvcPmbLPR9tRmx332LyN9vQfzrHPi37kHx1izs3rwNWzIz8U1uHn6fsxMZew9i58HvUFlShR5PBP22MEZsUbSqHTiRewQHc45iV8532Jn9HfKyDyCXfoxMGsWzxSqmVnFi1eYsMbmKagZhg1Ostm3N+QI42HLF92Vm7VTM56mWK3o9WOu+j9TUq+0pCKHykbPzOLJ3n0DOnpPI2XMaO/ecEYno2opGtFqsCNVWQwIIVQQ+yBMwZC4IR/LS1M1znCbVplPS0DkClxOoqIiwTYvXyDwQqYLQ0yEM5I1NSquS3oROi31dweAoW7ZgESa4J4Sw1YomcAkgNIVLEKEng/4MKicSXggwbN8S7WCp6VsEEgEmKcggfMSMRlEEE/6cfP23SkBNCjzCjXoBHxG9ES0GE5oNRoT1RhBAIgYrWk1WxMw20XoVN1kFgHR5rBjtNGJ1IYBLc14MJfUYGzWIAUeDAxrRjt/WpUbvkBl9Q0bEO1To7q3HQH8d+rtLxcSnn9624vsXfvz00o9/+tSGP30fxS/vW/H8vgfPHwbx8UUHvn/WiY8PWvDryy48uunC6owGz1ecuDGmw5XxRvzlTgIfnGo8P3cKH0+ewk8nz+H1wWN4tIv5R3sEgMxl5WI0Iwc9WzmGdzsWdx3AJ7ZgVenw3yp1Aj7+rboBf61WlI9/rWrEv1cb8B/VBvybzoRffSZ86HXgxpgZV6aNuLXoFLEWTCqnn+XBfRcePnDj8lID1lbsGB/WwWM/jViwGD1xtbBMeLxl8ASr4IvUwROuhdNXjtaYWhjRqYC0B/LRHy/HZG8d5gbqMN5dg4FYtcgNGeyoxERfHaaG6zA5qMbciBYLw42YG1JjcYQJ6FpcnWnC6pwJq7N2TPab0BlWIRauQUeLRrR7dcQahOrSm7BheNCPpbl2rC334fbaEB7cGhd142oSl+bjGB8PYWjIi68GhixojqjgclWiPW5DtMWElogB7e0GjI37MTbuEaqAw1kMj6cSU9NhkRYeaq5AR5ca4VgZIvEKdPbVY3DMgpk5H6Zm3BgcaUI4ehGxzkLEuwsxPFaHy8tuTM9aMTZmB03erS0VGB6swLMHPvTEC4QRZmSoHsneaiT6ajA+YcbgkB19SSt6+0zo6dVhdMKAy6teXLvZhvEZN1o76xHt0qKlU432vkbE+hoQaFPBG1Uh2NaIUJsJvhY9BibaMDDRilBrEwLRegT4erQGYeaBhGuF+hFsVSPRbxXg4fNXCBDp6mpEImHA4pU47t2bxK2VKaz1d+CWT483ARPeh614F7DilUeP185GYUL/OWjDH4I2oYD84jGBPhC2XhE2qHysF0fs6lXC//G9USPargggbL8igLD16l1DrWi1IoQowFGz4VhRQAgg6eoH4YMgIlUPCSCvVKVCBSF8vNd+NprL1iuqHz+a1fjByPt9+TqvSQcQqh+K90NRQKiCSKWDq1A40lQQAgnBQ8KHOE4BCOEjHUDYhkX141F1qk0rNU2L3hGO771bchZ3is8JHwgT0llf5IPkK8GEDCFkACHDClkMe5OBbyLAkNkhKfhIB5B1BaTwtIAamt4F2Fw4gdVzx3D1/HEBI/K9Ejy4SviQPhCusuVKrhJALl88gksXvlufukUlRBZBZPH8CaGGrOdKMIuE3pELR0VtVELSgUSCRvo0J6kUSBiRqgdhY+b8McxeOI7pc/SBKN4S2eIlvSH0nRBG+ODOzA6peBACBDwc/WzYplLA9ik+tMuSACKVi99SQCSA8L1C/TiigAvfK0sCCI95L6nA8H58TSofEigkeMhpXlx57rOn5UsFRIIQv4uAkDQPSLoCku7/kADCVfpABHQc2QOuY4d3/W0L1rG9X0DIzPF9YmIavSBURMRI3zPMp1HyY9IhhADCkufk/67TgwzXis+KQEOGGrJ4/LnO40ZZPq5T+Si6KPJEZPsWweMqQz5lFZwGQz6l4kEVhRDCf4fWCugVOY9bNLEXnMedoou4V1Ik6kFZCah6yEwSft7N8gLcqMzH7cqCL9LY71YWi8BR/rtM4/u9Mo7jLsT9co4ALsDDyiI8qC7G/aoiUY+qivGoqlTAxdsG/vdSjef1NXhcW4EndeV4Vl+J55oqZa8qx+v6agEYbLP6sUmDT006ED4+WU34yWLCD0Y93unUAlTe6QgrdaL9im1aBA/Wj2adqJ9tTfjVaQLDZv8h4MY/+l34i9eBf/Q6RZvWW20dWB+0alESbAg3/B787hxlvHT6NKa/O4HBPQeQyNmFjh3ZAkoIIJySJadjSa/H+nQrGsupgNAjwlasb7YJAJG5InK1f71ZTMwSk7O+2apknGzeDr5u/2aLUDacm7fAvnkLOMrX/O23sHzzLZxff43gV19j4PdbQBP6x4yD+Jeso/g/s4/j/8k+iv875zD+I+cA/vueg/glZxc+ZeXi+625+MO3O/Fx825c/v1mJP/+a8S//gaR332D+NeZCG/dhZpt2Ti6aTt2bc1AzrYc5O3Iw76sPTi8az90pVXo9YTQbfOj0xmAS2/HngMnkHnwJLbsO45NO49iW/ZhZGYcQAYBYTuhIVcoHMJIvj1HgAfhY/O2HNFWJSGEKgjVkC0Z2di0LUMY0HmO6gdbrkS7FVuusvaK422Z+8BaV0ByjoAQQgDJ23cauw9ewIHDBThw6ALqynWIWW0CItp0daLdim1LwiNRp4T8dXKkbYNWQAYVjkh9LVo1hBDNetq4CAJMKSIKpCjjfAkhMi+ED/p8sKeqQAChGkLFgBOz6AshRAjfRVOTUFIIH1Q+WAJGrBYkbFb0u5xIOh0CQgginEBFczgnU3HlhK5mrQYxfZNQJWgKbzU0ieI+ZuT3UHwq9LBQ1eEqPR9SUaGXgwoJAYSqR5vNjqjZgpDBgGCTUs16C6JmK9osdgVuqIRY7ejx2ZGMarE05cLCtAuTozasLAcxM23DQFIl8uHaezXoGmjCwLgFUwtu9PZrsLBgBVPS79+04w8fYvjLp1b86UNI1D/8FMVf/9yD108IIH68fRLDk2tBrA3X4/myGy8fRLCyYMT9VTeuz9lAS8DbxQjuq/LxQ0G+gA+mor87cBQv9x/Bg7y9WMveg/nsPAEgyYwsDGbkYvXgMfxUrsY/VzeIViuqHwSQf63V419qmvAv1Xr8a40B/15jxl81ZvxoasDrmAUzPRpwMu3VRReuL7qwdtmJ/t5SzMzW4+qaFavXHbh7N4IbqxHMjzsxljQK9aOjQ4NIrB7+FhUCMS3a+kwIc6BSdxMGknqhgPRGy0DQmE7WY3XGjMsTVoz06jHcZxFwNz1hw+yUBROjRsxN27E448byog+riz6sXfKIibhL814szgaxtNiOpYVOLMy3Yu1qD66sdmN6rgX9oy5MzjdjdCaI7gEregbM6O43oX/Mgol5L4bnHUiMG9A3bcTEsgdfjQ650B5vQM+gDcOzQcR6GhDvakBHmw7DvTbMjgUwNuiC21eBUFSNUKwekVYNAv4aRMN1oIISjdYIc/nqogfMDLk66xKENNClQzRciUikApeWA5ict2FqzoTxSb3I8WgO5iMSLEXEXwLOKmbgYN9gHXqS1egfrhdm87l5DybHHZiddGO43yz+R8gk9KePejE/60U8rkGy347BEQ86e0yIdxvgb65FctiDti6jmHQVimrQnbSjI2FBc1SLaFsjWlq0aOswoSfpQ9+gH5FIDVoj1aCq09Jag3BrJWLxWgwNu3BpsQu3b03h1uooVsabca3bjrsBPV4HrXgXsgkF5KXbIFqw3nj0+MFvwUefER+dTcIL8t6ihVRAuL5oqBbFUbtsv2KrFaEjHT5k69ULdYUyeneD+Zxgwnqvq8DHNL8GvR9SAZHeD65sl5K+kPRrPhlq8U5bLlquZOsVAeR7kwofjbVinO8rbYVYaXbneF8x+ldbKUzn8jPoBaEJnb4OGtA/m9CVVqwvoCMFIRJG0ld6PRhEyBKTsGr4wFEo9jzm6+k+kP9M+ZAtVfIBKj0RXaanCyiRD1ipdfUis0Lo61CK4CHhg7CRDhrcS0WEQJJeEkK4yqIasg4lqVG88n7yGoIJIUWEFZ4+jFkqI2e/E9CxcP4oFi4ew2L+cbFyP3P2MGbPfYe580e+KJ6fPHUA0ycPYzKV3i2N7sLkfvwglGN6TtjydQKL50/h0sUzorjnOdnyNX36KGSxjYsP5lQc1hWBI/sELPDhW06I4lQv7tmaJHNOCAYSOoSScfhzzgeP0x/81z8jpX5I+Ehf2VqleDk+BzkqKshejHK88fG9oiRIiO8sPkeOOf7S+8H3so2L18uSYEXwkKoM9/zZx48eTNX+L0b1Th07AJZUQv7WG7Ibk2y/Sk3I4qheekBmTnyu6eP7xPEsRzifZhAmQfW4UDzYeiWLygcVkEvnT4hzPGYr1tWic79ZX6ghxfm4lqo1QkjRRVwtvIDVgvOiNu7lNXyPUE6K8oX34Ub+BYgqygfzRT5Py/ociEjvCMf9cqIWVQ6qHbfLi1PFjJIC3BJtlRdwt5T/DcjH/dJ8kUnyoKwAjyqK1tWQx9VlYL1QV+NlPUeVq/BKUytg47GqTKyPakvxVF0hSgLJ6wY1Phgb8KaxHk/rqsT73jdpwCLA8D68J+/1Qa/FxyYtfjA0CP8HPSAsPiz8RHXE3AiGzf7qseDPfrtSHit+sRvwvZETDGuFmkLo+ECg0dbig6YW3+vqRH3S1uEHjRo/qOvwQVWHV9XVEMnzF8/i2uljuH7yKC59tw8LB/eIGs/NFWbxvrw9cGRlwLYzF+7MHHgzlHJvz4Jna6YIWPRtyxTmc//2LHDv2ZqBQEYO/Fm58OzIEuXfvR+Ww0dhOHIGxVtzcOGbDJzdlovjW7Jw8NvtOPH1NpT+3WYEvsnB0pYDeL7lAH7+dh/+8PtcfP+7LXj3u8149fVWPPsmA3c3bce9TVl4unknHmzajYWvMzDw91vR87ttaP27bQh8tQ2G32fgzPYM5GVkCAVkU3YuNmflInfXQeEBqSuqQTLYjqS3DW2WICLmIC4cu4jdInfjO2TsPIwtWXuwXYDCbgEbbKkSbVUpH4f0cxBCRBEyfrOU1izmfGzdvsH3Ibwf+5CRsx+ZufR+KP4PtmJRBdm97wz27D8rgghPHD0HXWU9Wu1+hDR6tGob0EnVQFUj0tAJGczQCGvrRHCgCBFU1SGmUqMtFRDYotWIdqtIKlywuV4NniMM8JyYSKWuF34MKhLSr6EYyJUJUj12mwjvUzwUBrSbjOCecEHgYFH16DIbkLCZ0eewiuL0K06m4mtcCTQCHtiWZbYKtYJr3O4QkNVCr4jZIhSfiJHtU0qxrUpcZ7ULeCBs8DWuVD1CVEksVvD9hDXeo8VkRMTUgKilCVGrFVGLA81mJyIWF1ocVkTdfHB2YGrEickJM+ZmLSJ6gROwZuftIrZheMIu1I/uhBazc07cvx/FowdhPH/mx7tXHrx9bcGvP7nx43szXjyqxx8/+fGH7wP48MKD5zcteLJsxqMFIx7NGvFy1Yvnt4JYWTDj8mUrVhccuDNhx92wBg/VhfihogQfTp3Fz6fO493RUyKE9faunbixeycWsjIwmbUdA5lbMJCxDYuHD+Cjqg5/rmvEP1Zq8dfqRvyHyoT/UaMXEPLvWhP+Wm/EP9fp8c96Gz6ZDHjuNOBmqBGX2/W4MurApTk3ZuetuHarGQ+ed+HSmhdzK05MLlmweM2Lm/fjmJi0YWLEhqU5P65eaRG5dRNjnCTrxfSME4tLfuHjnpx2YWbOi7kFPyamnOKP9yNjDszOBzE3F8alpTYsLrTi0nwMy0uduLLYIRSMlUs9Yp2fjmBprhVXltpwaaEV8/PNWFhqxsySGwurAQxPmjA8YcPYhB3JARN4b4oHySEHOhNGdPXT5mBA74Qbw/Mh9M/7MXk1hq/Ge61IxLQIBisQClehvbsRbXENejr1YozXQJ8ZnZ0NsPuLYWUFCtEzZMLipYhQMroSanR0VaK3twKDyUqMD9ZieliHyaFGdLRWoyVUCrfngpDGegY0WFzxYXLGJqYZsKWqs60W/T0aMWlrZdmPB0868PBppxi1y5FrwyN6TE86MTJgFMEq7AMcGTKL//FNTbvED0t1hNDU2q5Bc1s92hMGMVKXwNSRMMEXJlDUozmmgTdQhdZ4A7p7TOjoNqN/OIyepAeBYBXC4SpEW+uEbBXrqEdbp0aoL6OjIdy+O4sbq6NYm2rFo5EI7oXMeOIy4G3YjjcBCwggbMF65WrER69pHUA4DeutqV4oHVQ7hA8kZUTnNCzRfqVXgwqIDCqk8pE+dleM3k2ZztPbsDgFiwDy4QtlQuZ7KFOwpE+DgPDFXqdkgrDliveg4sHi8SdTHX4w1wkA+WisE9Ahc0YII6JSwMH7SgjhKkfycpVGdKoWEkCkN0RCB1UQtmRJk7kEEI7c5eQrZoDICVg8RzCh/0Ma0dM9H+mtVwQQpZS/0ArYKODEoM/KiACRDeCxTLNvqgghvKe8b7pCQnAgNGz0hhBSNqoiEi5kO5b0hsjz6SvT2gWEnGfLzZH1B0+qHgQQju1lUQEhdBA0ZBFEpDLC6wkvM6e+S4HGIQEjBBIW4YMrE7znzhzHwrmTWLpwWsAHVx7zPN8vICblJZHtXHwoF8CQ9lBOxSIdPpiTQQghlKQDCBUKVvo9uBcP+mkP/v8rAJEKB9vAWJ+PpfqxR4AHIYQl7/955Yjdg+u5H9I7IhUTCSwSQiR4pK8KkPw2gMjrJIBwlapI+iozQuQoX0KHBA+25BE+uEoAWTxLxeO4UMaojknvB1e5l2Ai27HSVwklEkIkUBA0ZEn42LjydQkoXOkfuV54UQDItYILYInjYvpBCCgXBVSIfcrALqduKaGH+eI64SlJjQKWY4CpgDAQkQDCIoA8rlRasp7VVID1vLZSwMLzuiqwOM2K0EHYIHhw5bEsgslLrQrvDTq802vFnsBBgGGbFot7WRJqCCbf6zUCPmhGl0UY+clhECrIH9mC5bXiF5cJn2xN+KCvx2ttzd8AyPv6GgEhBBHWe7VK1Pf1dfjAtrH6WqHovK4qw9uqcrwhZJUX41lFMR4WFeFJeQVuV1VjqKgAHcX5iBacR+TiWTRfOIOW/HNouXgW4XOnREUunBFre0kBms+fRjT/HHqqS+E6fgiNu7PRUlYkHjibjVYc3rkLGZu3Y/umbdi6eYcwbTOkb/P2bdixfTN2bf89CnZsgic7CxOZeXj07U68/30uXvx+B559ux1PUvViUxYefpuJxW92IPHtdti2bEHltm04uX0b9mVkIJujb+nf2JaLnO3KxKmcnQcEgNSXqASA9Lpb0W4LodPTCkNtE3ZlHUB23kFhBt+WuQeZOfuFXyMzc/e6gfy/Ch5svxK1I0us9H3IUbtSBcnI3ic+g59D+KARneN3RfjgrhMpADmPw4cu4tSRczDUNCDm8CGkaRSm8bZ6DZiCTtVDUTU4ZldJLidcRFR1iKrq0FKrEq1WhAxWOojIY15PAKEKwkRztjwRQKiEUPEghFABSTjskBDCVQKHhIt0EFFG7xrQaUqDD6ogZpMyfcpoXPdpEBrYLkVgkOoFwYPn2x1OAR3CgJ8CljaLTQAIFQwWAYQV1htEBRiIKNqveNyEZmMjwoYGhAgpeisCeiuCBhtCFiOaHQ3obNFjaSaIy4tejAwx90MlFAL+EZsRD3w+nJi0INFTg/6+Wty9GcGrx3G8fdaOl/dCeP0wgO+fh/HpZRifXgXFlKsfX/jw6ZUPb5868eoxy41n95x4cseJe7fsWFpqxNx8I6aHNXixGMT7XhfuVefjfVERfjlfiB+Pnsebg6fxbPdRPMk+jNtbduPK9p2Y2pYtMkASmVlYvngBr40GvDYb8d5uxc8hH34MefHSb8WrZgeex9x43RXA87gPdyN23Ijbcavfj8uDDswPUX3wYmbCiStLAcxO2IUCtDjpVCaCLQawOO/HzJQbV5ZacHW5HTOTXqxcbsXaWgdu3uzBwlII84tBDI1YMD3rxdC4DT30Xg9ZMDBiE2v/sBXD425MzAQwNRfApZWYuLanlxEaRgyNEPR8mJ71YHTcjrEJF2YXw5hbasHkbBhTcyGMzfkwfSmIyUU/lm+24+rtTqze6sDorBt9o2aMzBKYfOhm2Pi8C2PLPnRPGjF5LYTpG834ajBagu5gPqaGGxD0nUd7WxXGxx1IJBqE+bp3wIKWdi2C8Xq4ozUwe4sR627C9HwYBIBrN0JYXGjCyooBa8sGLC814MayXYwTG+zVIOi7iHisEu1dymzj7v569I8axA/U3a0VkNLXrsLwgBZz01Y8edaNh487MDVjRP+gGv1JNXp76kWYSqJbK8IBe3oa0dmrQ1dfA5IDBvT169GZaBTAEImr0Tdsg7+lFp5wFVo6dKICLbUIRlXwBivhC1WB/hYqIVRA2jrtoOeDfg/6XaKt9cJP0pnQo7ffjlu3xvF//F//gO/f38P7B3O4MxjGmqcJz3xWvAnZvgCQl84GASCfaEb3mvC9vRFUQOgDYUkAIYxI7wfhQ9b7pjphPCd0sDh6V47fJXxs9IOwjYrtVFLdIBCweMw2rHToUGCBQYRKnohY60vxVlMm4IMKCNuuCCA/WrX4wVwvxvtK+KDywXR1Aoi8Lz9DfqY8J8fxEkBYyhQsxYxOAPmiFauqSKgbUvUgZKTXrfILIv2cSsftDX6PdNO5VCnSFQsFHhQzrTTUbgQRto9IlSRd/eCe5z+DzCnhESEsED5Y3Kd7QQgeUnmRsCJXeb2EDx7zNQkf8p4EEBZ9KizZYsM2G6oiQgWhEnL+qNKKJUHj9KF1pYSKiazP5vbD6w+xSosXp28RcvgZJ7DEv6BfpAJy6ou2L6mWCLhgS1QKEOSDvDzPVSgtqYA+wsf0qYMirE+oIMf3iqR3PuDLFineQ0KMVCbkKlUOebxxVVQOBT4kgPDeEkQkSBAsWPws+d0VuDiI0aOpiVd8/STbsZRruSrXfH6P/DnXwSKVjD5x7BBYk8epNClgJxUn8Ts5uh8TbEVLAYjMB5EQwmOZJaJAyF4BIBI8ZNL6uhJ29tj6gAIOKeA/OyoeLIKHXLmXhnQJIOnwsW5EL85fhwoJIFw3wgeP018XMFLIsEP6RhT4oP9jrZAZJAp80B8i4CIFIzyWk7TkSlVEFs9JABHhh8UXRBo7E9kJIVIBoQ9EAgih40lN+Xo9qikXygbbrwgcD2tKBIA8rC4D65m6Wqgfb5s0oBpCyCC8sJWLikq6miLVEK5UMwgUbzQ1eKutXfeKEEAIHWzFYvH4e0sD3jep1xUQ0X6lU+Gdpma9CCJv66rwsrZc1OuaKrCe87i6DG+qSvGhsgxvKorwoqQAL8oK8ay0GC+rqvCgToXRqhLEK4vQoiqFt7IQnooCBGpKEKwpgac8H+6yi/BXFaHTUI+wqgyB6kKEaovhrcqHq/y8WIOqKsSsdiSiHdi17yC+ycrB15m52LQtDznb9yFn024Ig3fWTnyzMwdbd2Zif84OFG3bDtfWnRhllsfWXQI4Hn29HU9/vxUvN23Hk61ZuLxlO+Kbt6F62zYcycxEZmY2tmbuFG1Tmdv2IiNjD/igvzV7L3J3Hcb+PYdRW1iNRDCGXl8U3a4W9AXaUXmhHLsz92HfnmPIzt4v2qOycg+sm8plcrnwgfyG0pH+Ovf0gKQXp2ApEKKY0eUYXsIIv19WziHQkJ6d+51IPs/ddUKYz/fsJ4Ccx9mjF2DTGBCzeRCsbxCQ0FyrEpkg7VQxtPWKApKCDE61iqq1ENkgqjqEVcokLCojBBAJIQQOlpyCJfwfWiU7g+1WBA9OwiKEsDiKN8G2JYtNjOQlZEjo4Mrqc9hF2xXhhH4QURazyOeQLVxxs1m0QVHRYLVQySBEWGyiImYzWm02xJ1OdDhdQs0gdLAkiAjo4LHVLt7bZnOI9/I+wnSeWiNGM8JGgocRwSZTCkDs8DdZ4DM0ImDWIuyuxdSIG5NjFvR21yCZrEFfXzUGhzXCYzw2psOlRStGBqswNVqNB3fc+PFtHB9fRnF32Yy3D8P4p+8H8Jf3fXh+w42rU3V4uGrAp+d+PLneiHtrDSIN/dOzIF7dcQvj9/J0A64vWPFoyYfXM0G86XTgkbYS39ep8aGoHO/OleL1+VLcPlmAlfOFWCouw2V1HWY1KkyUeX3PAAAgAElEQVQZNJhzGXEr0YIHw514PNGNO4Mx3B6NYbU/hMVBP+aHAxhM2jAy7MHMRAgjwz6MjHoxPhXC8KQPw+NeTM4GMTXlx9igA71tOoz1WTE/4sX8REh0JA33O5HsswmbxMRkEKNjXnT3GDE07ECi14iBEYeAi/FZH8ZmvBib8SM5Ykdi0IKBMSd6hizCL90xYEJywoXkmAVD03aMTNswPm/F4lWvUFrG5kyYXLRjZtmNySUPxuY8mF+JYel6N6avtGHqcgvGFkIYmvNicM6FPvpDrgbRv2jBxJoX0zd9mLjmxviaE6OrdgwvW9E5pUHXpBbJeQO++visGT+9iePf/nkaSwtN8HqPCv9FS3slou21on+LKeKcEuULq+Dy1aC1tQnNIQ2ioWqMDWmwvNiE22tW3L/pxMPbbtxZc+PyjAWLExa0tRQh4DmJeLwIU1ON6O2tEq1Wo2Nm0UI1PWIU6epLczbMTBhw/bofa2tezM9bFDNRUoWe7lqMDhsxO62QGP0n/aMO8Q+J35HERgCJdWgR7dAg3qMXrWKiHy5aj3CbDmzDYvAgFZBomw6RFjVaYk2Ymu1CV8KLlmg9OjuaEI1rEe9qUn7uRBOWrnTh//3//oo//+Nb3L+zgEfXRrGW8OGm34wXATteBpUWrBceA167DHjh0OGDxwgCyE8+swCQD1Yd3pnqlewPfZ2S+WFWwgflyN109UNCB5UQuU9XPtL3cqSuBA6uEggklFCZeKkmNBAWCCvVAnK4vqgrxpv6UqF8CDWksQY/mjX42d6A703q9VR12XrFdHWWvDfbvdI/T6ogbMEifFAJUbJBPk/HIoTIepQCEKmASLWD4CHh42bZedwoPbcOIrLtigCSroRQDUkvBUo+A4iEEAEdKU8I9xshRAKJ8trnDJB0mJBAIcGBr0n1I10B4XlZ8lq5yvvJ17lK8FjJPyECEmmU514qIwQR2fOvmJCPr/sDOBmJJWFFegQILpykJKYppWVLMF9C3oOTlZQ6JR5qaXiX6sdGCOGDtXyYlw/bXEVLVwo8CB8bAYQqCAEhHUAIGmxlksCxcd0IHjwmTEjAkCAij+UqYUJ+T7mue19S3g4BJ2lBjjLUMf06vpc/n4QQARaptrbP4EGl6bPaJH8vElioArEkbBA8ZFuWhJCZE0qyugCRkwcEvEmQ44hmASFpE9IkgBA2ZKXDyEYAIYh8MQmLCgb9H8WFuFqYj9WCi+u1kn8B6SVf43XpReBgXWXLVv45AS5URyTg0OzOkqb19TVtpC8BROaMEDw2wodyTBWkCI8qSlKG9Eo8q6kS4EFwIIRQwaD/g61VLAkdhBIWj/k6fSJUQl5oakXxmCBDEGHrlQIcdXjXSBWD8FGHV5pqPFMRdErF+rK+SgAGYYOKB8GDJdQPkxbvGusEsNBLwiK0CHipr8bb+mq8UVfhlapC3JeeEB6/UVUKGHlVWYp3FUX4WFaEV0Xn8LLwPF6UXMTTonw8oZ+mugJj1cXorClGvK4SoapSBCqKEamtEMW9v7xInI/VVyFaV4FQFc8VoLmmFHFtDXg+WFOFmMGCye5hHD92Gpt35GJTRh62bNmJ3Vv24cDX+3D024M4svkQ9m/dhz0Ze5GXvQe52buwNysX5zNzYdqcicT2HCxn78WznH34NeMgfsk+jBsZuxHbkon8b7di37YsER6Yu3U/9mzdj7zte7E5dye+3bUL2/L2Ys+eo9i3+xDKzpag0xtBf7ANfV4FQnyNdhSfLMDu7P3YmbNfgMuOHbuRl3dAMZyncjw2goZsu9q8LQvpta6ApJQQmf/BDBAqKjuydiMjW4EjKiA5ed8hM/uggI+8Xcz+OIl9B87hwMF8HDl8AYUnCuFtsKDF6EBArRPAIIzm9XVg9of0chAkZAlDOYMCtUwxT5twpdGJ5HQJHVQ8uOdKQztLKh8Ehn6PV2SCMBeEOSA0oLMIITSk04xOkznBhABCKJHtWFwJJPLcOoCYrGJilQSFMFuszFbECBEECno17E60O93KuRSYEFDo45DAwr2AFiohDhfa7G7RYhUx2RA2WBBoNIryNenh1jXBpdHDrTXBqTXCqdXDpdfBZ9EiGtSJThx2wVy+5ENPd6XIl5uaMYlg6uEhnUhBHxwsxf17dty524inj/R4/cKMt8/teHrHjB9etuLD41Y8uxnE9XkTXtwO44/vesUUrDu3vLh8yYSZaS3mZgy4di2Auw86sHY7jktXIrgy34w7s3HMNRsx69DhVtSLq0E7ko01mPKbMRlzY6LTh6FOD5KdbkxOtGFiKo7h0RYMDzUj0eNBT5cLAwkfhvoCyrk+H8IcjtRhE5Xo86Ez4UZLmxntCQe6el3CQjA52QxWf9KJ4SGvMG33D3nQwSFQ/XZ0D7nQP+bB0LgPfQzN7rcIzwV9F4lhMzqSTcIX3TtiEV1LXMeXghhbDKB/yinWmZUWzF1txdKNNsyuRoRaMX05gOklLyYX3Ji5FMDs5SBGZlwYmLBheM6LiUshTC1HsXC9A2NLQSSnnEjOO9EzY8bAZQfGrrnQe8WE5KoJiSuN6FioR+e8Fn1LBgwuW9A904DuqUZ0TTbgq/t3A5iZ1GBuWof2tgLYbYeRSNajrasOsS4N2hMN6Ema0N3dhMFes5Kw2KZDm78CA21qjCVUGOoow/RgDR7fDOHWqlv0zl1d8GBh3Iorszb0xIrRHjmFx3f9ePywGYmuYsxMGTA1ZsCVOTtW5h24tuLD1SseQbN3boVxfY1zn+sQb72IBRpmlpy4ctmPldUouvv0AkA6+0ygQjMy6kJ7tx5dCTM6e80ClDjlyh/RwOqugtOvwvg0c0DCCDU3oKvHCZ+vFvEOK3r6Qwi2GMT4Mo7fDbWoRFFJCbXWYmWtD3fvz2FyphuzU924PBHF1R4PbviNeOg04LnfhJdeI5679QJAntk0eOtswke3Hj+6DHhn1gj4oNeDigdzPwgdPzsp3ZvEyF059UoCh1Q+eEwvCOuL8MH04/oKYSqn+iC9H+lAQOAgfEgAIXQI/0ijStxTvI+G9FSAIddPpnqhgDBVnb4PtmFxpQJCIBLfb30yF++v5IEQSrgncKS3YvGYU7CkMZ3ruhLCFqxU2CBXtlxRAbldoRThQxYhhPAhiwCS3o61ng2SMqcr7VlMTVdKTvT5AkRSLVgbIUQqILIFi2s6WEgAkfAg1Q+pmMhrucqS16YDiJJFwmT2z61b3PM+8rO5l++VgMJMCJaAlpQqw+sJXfJefB+vl/Cybnzn+F+pstDrQt9LquSIV+lB2Qgh8sFaPpAL6DhxaL3Ni3+xl3+15wQnPkBTAeHDt/CCSD/HcaXlSigTTD1PtWD9V1cJGPJ6QoKyV7wdMkGebVZyz0R5CRZylcCxceXrbDfjfcU+BRwSQvjzCzA7+Z0y3jilgEggkb8nAWspY74Al1TivQQQCSaydY2/L1lsX+NnsAWO/xzkFLT588chi21YVK8IIwJIUioWlazL9Iak1ZWCM1guPIuVonNYLT6P1eKLuFqSj5WifCwXXsSVggvrdTn/PC5dPLd+nP4ar+V7FBBRAIQKycpvAAhBREBP0XlhYKcKkq6ESPVDtlyx7UpUCkTulVwUKsi9kgIBIA8rSxS1oqoCT6oV9SMdQAgaT6iKqCoFcNyvLFkHkQdVpWAJk3rqGoIKAUSWBBOCCFuvCB9c3zbQY1KN53UVAkBeqCtBCHnFoFi9Gh/NOqF8cOUx1RJeL1QTnQIfBI1X6iq8rKsU8PGihtO9SvAsVc8rS/C0sgjPywrxquQi3hZdTAHIWTwvvoAnRRfwmFkr5aWYqClCoqYEseoSRCpK0VyurC2VZQiXFSNUWiSKr3Woa9FWW4VYTSW6dSq0q6sQrS4VU5j4wDidHEV5UZkYX0tT97dbqQrsUozeO/YjK4OKA1WLfaIViopFVu4+ZGftQs6WrTixbTvqd2SjfdtO3N12AG9zT2E+8zCMf78dB7dsxfasXAEOmTv2I3PHHmTx3pmcRJWHzLx9AkD27zmCkjOF6PA0I+lrQa+nGd3OILpcYbS7Izh14DjyduxETuYebN2SjU2bqKrsxo6MHFEbASRd5VD2eWmjdtP3nxPPZStWuik9I+uAGAFMBSQr54jwgFD92HfwIg4dOIvysyUINRJAbAhrG5UcDZ0WMZ1GKB+cZtWSgo9mtQ7hOuZ7KKDBPJC2RiNadQwibBIV0TWhWauMwiVwyLG43HM0Lo/ZckXoYB5IwuFGj90liqZ0qiEyqDDhUMbsCgBJTcmSYEJgoWoiwaPTZkMHfRhGs5hWxQlVVCgIHISQZosVMacLUbtD7FtsdrQ6nIgSPCw2cV2Efg9Z9HnYHYjaXWixORGxOhA22xAyWeHXm+BtNIiy1Gth1ehg0zaJ4rFZrYZFVwuHoQaRQAOSPTYM9St/sJ6aduDKchArq2FcuhzEpeUQZhdc6B+qxeVVE9auG/HmfTN+/qUb79/H8dMPg/j1pxm8fzGMp3f7cGnSi5khK+bHbJgcNGJkxIrepBJAzUmvMebA9VoQ6TQiEGuC06eG2VQGp6UKXksNHMZyBD31aG4xoL3Nis5QA8baHZjodmOk24WeuBXRUAOioSb093iRiDvRHXMi6tMj5GhAs88Ev7MRTrsWfrcePpsOMb8VEb8RLns9msN6+IMNcPnYrVMvprU2t3GyayPCbRq0JgzoGLCii/EXo04khq0YmwtgZMaH/nEnhmY9Ai76JqzoHbdgcMYhqn/GjokrAYxd8mFwzin240s+jMy7MT7vxcRCAP1jbmFZ6Em6MDIWwcxcF+YXE0j0edA36MX0QhQjcyH0jFrQMaxHa1KD5IIViVkTEvNGUT1LenQvNqF9XoPYTB1CI1WITdajc64RbaNaJBfsuHynA9efJLF8pxtf2ewFcDqKEAnVwGo4B4f1gjB2+0JlcPqLEO9Wi9nLY8N6fHwxhJ9eD2FlyoKxZC1Ge2pwbcGFm4s+Ed2+tuTGg5sxXL/cLP7hDnVrcPNKEENd5RjsysfKfD1urpqxOKXF2LAaN64G8fBWK24s+3H3Zos4npnQY2HWiNtrXlxfsYtr2c93+5obS/NmzM/YQPVkctqN9B62nqQFswutGJ7wC5XG16yFJ6hFIKJHS9yK5GAY03Pd6Opxg8TJkEL6PzoSPoRbTYi16ZDoMQn48AQqEGipRGu7Wshhy8u9WLqcxOhAGNfn2nC914X7YRMeOHR46tYL+JAA8tyuxTuXfh1A6P9gDshHs1KfbI34xUXjolkUMz/YfsWRu/Lhng/4AjpoNCcopAzn6RAiVRAqIGLCVcpkLkbvahWVg9cTQDidSiofwjfSqFof8cvrlWlYyjhfAsgPRvUXAEIlhK1h6d+PaoryfZQWLILMbwEI26+ohhBAWM9oDE0fyZsylgvDeWWhMJxTBZEllZB01SMdQKQC8lvrrSKmpSsTskSGQTHH9J4V+QbpECLBREII4UNWOgjwwV6CAFeChDxOf+jne1jyHNf0c3yPNK8TQK7mc+Tv8VRIovJeCR/p95ffRaypkcAyJJGr/B3cZG5D/ikRoMj7bPwuyj0Zwnjs8/dKjSUmiDD0jioKW7UIESzpG5EP1nKVADJz4hBm6SnZACBUQaQZXTxsyxaukweVB/uTCrxIINi4fgaLLyFlI4BIECFwpENH+p7m+fT7EzDSwUOOJOY5AR1pvhf588pV/twMhVTuq+SsKCrI3yoh6+CSAhACh4QOuZfHAkBS4MFxypxsxmlnHL3MEcwSPrgSQOSkNI5rluAhVwII9/L4SwA5j5WiC6KWC8+DdaWA0HEOl/PP/qfF6/g+2aol1I8UgBBCeF4qIOtek8JzAkA2tl5J0znX22UXhfmcAEIgYbH9ikXPiDCul5WIjA2RK1JVLtqmZPsUV55/WE0lhApIhTDD3y0vEef5GoGEEEI1RCojEkjYnkVVRCgiqT0BhEqIVDQIHRI+uGer1wsqyk3845JGwAehhPAhAEXDP9h8Bg+2WLGeVnOMcDGeVBQJfwc9HvR6PKkoFABCxeNV0QW8KbkgIIQA8qzoIp4UF+JOeRlmakvQXVWENlUZonVVaFFVrisgzTXlCFaXwV9ZghZ1NUI15WjT1KJdV4dgZZGoNk01Ylo1mnV6THT2QVOjxuYtO7A1J08Yw6mEyFwMtjxl5TEPY7+onJwDwpexO/ugUCKysnchKyMTR7ZloHHHLoT3HIN592Gc2rwDmZk7sDkvD1tydmNz9h5sEvfPQVZGNnZm7EROzj7s2vUdDu4+gvLzJejwRdDlCqLXFcCgV4GQ4UgnWmwBmOoM2JNzAFmZu8X72D61I+NzfdlipXx/TrlSShmzS8hIL6obEjK4Z8sVK918zuTzvN0nUwb0c2L61f5D+Tj+XT60xbWIGhxighOD9RjWF0qZyCOaesR0jaIIGExGD6oJEjolNZwZGg16EDpkNRNAeNygB+/XZrSIlcc8z4lS7RYLepxOUd12F1i9Li8STo8AEkJJt80poEQCCaGEsMHWLcW8bhPHEkA6LHa0m22IGi0iHJBtUc1skUpBQ9hiRzMhwmIXFbHbwZLn/AYzPI0GuHRNcDfo4dObECRsGI3wGQzwmUxw6/VwNjXA3qCFVVsPfW01DHW10KtqoKupgra6ErqaShi1tXCa6hFwNcDjUmFqokW0K3V16tE/aMbwqB0jYzZMz/oxtRDE8KQHyWETxjgpi7EMCb3IrOvrc2GoP4zxkTYk2n2I+PXw2moR9qoRC+vQ2WpAJKxFjGpEswGtYaW6Yk50tjgR85sFNLQ4GhGxa9HhNSDm5NqEgXYX+uN2JNssGOqyYSjhwGjSjWSPA6ODbJ0KYTjpR1+HC4M9frRHzIh4DYgGzWgN2dASsqE5YEF3hw+tERtCQT2cDk5kbUK4xYhohxnxHjv8rRoBRDRxM9+OP9vgoA3JpFkUoaN/0i3UjIFpF0YXvBiYdmD8sh99U1YMLzgxtRJA75QyeWpowYb4UD2iyVq09tWJqVRzyzSTRzAx2yxgo7XNir5EGP19UURbXWiLu9HVq0BI15AFsT4t2od0GJizoH2iHom5JnTNNmBw2Yqe+SYMXLFgbNWNyWsBTN8IibasIXp4FoJYvNaFyzeSGJwIINphxFceH6mrCRG/GskOGxYmm5Ho0CMUKhcBhP1DTRgbMSHZWY3rC148uxnDpQkTBnprEQmew9y4CXfWIlictWNm0irM4TTHtLfVwu+8iMEeNSYHNZgeqsbNK2bMTqgwMaRCR1uZSDVfXvKI4MKFGQumxpowMaLDYKISa1eseP4ggie3PWI288pcA67M0ZBkBBPRR4fN6OtrQkdCi56kAd39BjH+q2/EBXdQBU+oDt6wBhZnNbqTPnT2enD56pCYeMUAwmjMiOn5LkzNJ9CR8CDcohbmcyog/nAlfJFStDK+vqsR42N+zM93Yn6yFXcWYng8GsBNt1rkgDx26fDM1SSKJnS2YEkA+eRUVJCf3UYBHT859PiDwyDmxf/qNOIXu14oIASQL9SOFHjwoZ9FCKFqIQFEwgchgP4PQogEAHmNXNMBhOd4nw+p+yrXfAYQBhoSQLjSA/LBwPaDmvVMEoKRLPHZ4jspPhPChwQQqh8sgodMPKfqISGEK4+lMV2a0CWEcJUAstH3IVWOjcoHYUMWr5F7AoiED64bAUTChwQS2X71ef1beJBQkA4g8lw6dMi9hA+uMk+E5nXuv4QPmt5PipJgIUFFXs/z8jW+/3bR2fW6VXgGrJup5Ha+52bRqfW6VXwaLJ67XnAC1/KPr6ssElSYl0J1hOnbDMRbB5CUn0P81X+9/eggCB6f4UMBEPkergQSthYRQgSISGXhlBKQSAgQ9zx5aB0OpOpACOBeloQMHhNAuPIc25ykF4Nqh1KEjSMYP66sivqhQAL36eAh90rwogIl/GwZ7sjvKMGD6zp8UPlJJdMTQljyWCbZy2v5PgkhYl0HkH2YPMFSfj/r90+BByePMXjyb+AjNYb5v6KAbAQQRf2gAqJAh4QQrukAwj2nokkYkXueFxCSf05RPQgdqRYsCSDSb8KxvWK0bypf5HoqUZ0tV4QKQgcrHUQEjBRzrC//PT6Hm4VnhXfkVkn+51yRihLcqyBwlIB5IbIkbDyoKhevcxqXPMfrmTVyr6J4HUQkjEggoSIiFRQCCdUPAgg9IAQKKiAsCSFy1C+h43WjCi91Ncr437RreC3fw/YtKh4swsfj8kLRUvW8rET4Ox6XFOEhvS4l+XhSdA5P88/gadEZPCk8jcf5Z/A4/xweXrwAps3PVxWju7wA0epihGsrBGQI6Kguha+qBN7KYngqihBSVaBZXYVWXQ1aNFXCDxJRVyAq9jWIaI2YbB+Aqd6ArVsysHlHtmhZ4mSp7C152LkpD7u37MKurQwAZAvWAeTlHBRZHMzjyN2xH9kcV7trP7bn7QaN67uy8rAzd5fYZ2XvFJkbzN1gmxMhhEWPBZPN+bC/c+cRHNj1HcrOFaPDF0an04delw+D3hCGfBEk3c1IBtvQ6Yvh9JEzQgWh6XzTViUHRIzgTYHIRuCgkiOyPXbsxfaMfcLPoQAHweMgtmce+qI4dndjZeYexvac77A16xCydp1E9u5TIgfk+NECONRGtJvc6LA4ROuSX61GSMuWqXrRXsXxtPEGI2INVDoMiGj1omQuBo3rYS2hQ49Ig0GMq+VrnBxFNYIrj5k4zpVFjwWDDxnW1+lwiX3S4weLMNJlc6LT6hBAwZXHBJaEy4Vuh0MoHYQQwkeH2YZ2k1WADoMAqXz4dY3w6fSiRYpKRcBgRsBogbfJCGejHl6jGX6zFW69EV4jV7NQL/Q1augqqkQ11dbAVK+GRasRq61BK0CjoaYc+roqmDS1UJUWoLL0PFRVhdCpy2FsrIXDooHH0QiXQwObRQWPW414mxXxuBltbQYxgbW9y4BE0iZCpBMDdrT3mNHWaYY/3IB4hwOBoBHNEavy8NzqQcBngt1cD5tJDbddBy8VCDPvrYE/ooO7pR4mTxUcgXp4mhvQHDUhGDLAaVPB525ALGxFwKVF2Nso2qzYatUVNSHW3ITuhAvd/R509jkQ6zKjpd2ArqRTKAbdvQ70D/nAIUZDQ0F0dtrQ1mYS1dFuF8OPxhbbMHophrHLbaKlim1VsW4jYp1NopuHQ5T4M/YOOkSHT/+wE7NzEUxNBjEw6ECkqwHdow4MzwcweaUFrX0NaB80CPgggHSP6dE12oSusQYMzlsxsGBDD2Fk1oyBBQVU2FbVO+bAyHRQ/C5trioECWjdLvG8PDHTiuUbvVi8GkdiwoLeSRNGVzwYWXZi+lYQY2se9MwYxf16pkwYWfRifMmP8Xma08Po6bdhYNSDxeUuTM7G0NKmR0cPLRRxfOX2l8PtKkHIUwqv6QKG2rVYmvAgHqtGd48Gk1NOMIWS84Zn+m1Yng6hr8OAaItaPJyPDDZidFiLkeEGzMw7hcG8b8iISKwW8bgaPZ0q3L4awtVLNty77sXYcA0S3RUYGjCgI67C6Egjpib0woQ+NtyIpTkrLs2asDCpBaFjZVaNu6tGPLvjxtqiHpdmGjE52gAqMn1JHfoGGtCR0KB7oFEYx8PxOjgDFXAGquDwVYvcj84+F/pHQ7h0tR/NrY2Ixg3wh9QYm2pFYjiCUJsZHn+lMgGrXYdIrA6BSBniHXWCsq9f68XYSAjTI0E8W+3ErYQJj0JaPLHX4Ym7QSgghBB6QNiC9dregDc2rWi/+mPAhr8E7PiTTwmqIngwsIogwrG7LI7hJYAIpaNRJaBDwkd6IKEEj/RVekAkgBAw3q+3VymeD6mASPj4qFcrUJECiA86tmVVizBDqaAI1UPP/9OtFNdKBUSqILKli58rW7DkXskGIWQo43g3ekBkKxbbsCSI3OfY3XLO/VdG7dKULsbtll0QLVly9C7Bg3uW3EsYkdDBlSqAUtz/521Yn0GDbU6flQ+epyJCyJAgISEjfaU/Q/g1Ul6PdLVjI3gQGGQRIvj9CBxrBSdESfjgyusIEBI2uCeMXOe5/FMCMggb6QBC8JC1DiIFJwRsEDpul5wR9SWAKMAjvyt/NhrjxShgEY6oKCASJqQSIh+sv4SPvwUQ6WtYf8AmcJw6vB6UKO8jlQkJG/J4I4TI19MBRLQ2bWiBInywJk8eFasEEAkKEjrkSvWD2Scssd/wPSWAyO/LVbRbCfA4KuDjtwCEvy/5O/sCQo4r0DF+bI8AkHXPTCpAkiAjxx7/rwCEbVeEENmCJRURrhI82KIlhwywDYstWLLS27KojqQrJvL9so0r/Vi8L/80li+eFd4PCSD0gXB/tYDnzwj44P7qxTOirufz30clM4QQcqvsIm6WXvjijwTyDwXpfywguLBd61aZMrqXKsC9inIFKFIjfTnWl8GHCmiUiHHAUimRQEIASYeQ32rRkucIIDSqc2SvbMGSMCFbsZgzwqIKIjNHaHx/XF2Cp7Vl6y1bhA9mfzDLhEVDvQCQ4kI8Ky4SRXWDAMJ6WnweTwvP4VHBKVFPCs4KAHlw7hxuFRZisaoEycpitFWVoKWmQlSkuhzh6jIEK0vgrSiAr7IQzXXlAjro+WBFqkvRUlOGNnUVmutqYa7VoL89CZvejl3Ze5C5XcnVoBmbpvEdOXuwPXs3eJyVtQdUP3Ky9iM7Yy9yCSN5zOTYhdwde7ErYz+yt+1GTuY+5ObsQWZGHrIy85CVoaSWZ2/biSy2YGUcQGbGIWzfcViYuwkg+3ceRtGpfAEgPZ6geJhOuvwY8gTR724WrVhRaxCFpwqwL++Q+NzMnL3rcCPN459XZbSuVDWkiXzn7uPYvfckdu8/JUbp7txzSgQK5u1WggWZcM6cD1lK6OBJZOQdFRDCAEICSN6+s8i/UI1mgxOdZhcYntfKv/pr1A1FMOoAACAASURBVEpeRpPSjsU2K7ZYEUBYLY1KyalQISobTQzno+mbo2vZAmUUbVAcYxtsbBLF6zl9ihOkOMa2y+0RJnACCKdN9Xr96PMF1sGE52gKlyBChYNwwlYrBgkyn4N7JpdHGw1CcaHK4tM2wKlSw6HSwKXWwaFpgLVOI9qk7LpGsZrq6mFWayDapeobYFLr0FSjhrq0ElUFhaLqSkugq6pEfWUZ1BWlaFBVQFVeiLqKAtj0akR8NrjMOvg8BnhcTXDYCBxquBw8p4fTpYXJXAOXh1NWXQhH9OhOeET7fCxuFs9vHd1WNLfqRatSqLkJVnvVenkDKnj8tSI8mxl2wUAtQgE1Al4tnDY1LI0qeO06tEY1iEZV8HhLFF9wRIOWoA7tLQZ0REyIBfRoD5sw2ONDb7sTXTEzejvsYjpXPNyE7lZOkXWgr92J/k43Rvv86I3bkOyyYno0hL5uMzrbGpHoNYuJqn2DdnT1msRApOZODfx9GiSv+DCyEkSwW4VwvBYuXxHc/lJhJqe1oGfAirHZMCaWogJWplY7MTDXjNZ+K+L9FiTG3IgPmBFLGhEfMKJz2IKecTOS03bRcsXWq9m1MBZutGB8xY/EtAIf154l0T/nQWxQeR/N6OOLYcxeiWJyMSjasi5di2FhtQVz11owuxbB2KpX1Pg1L4ZX3Bi/FsTocgATV5sxvdKCqSvNmFpQ1JThsQBiMb2o1dUB8Uf8mZk4rl8fwbWbw3j7YQ1fhQI6eB0qtAQM8Nur4bWexVC3CldmHOjvqMPEkF34Pjra1GiP1aG7u0EE83W169ARq8PVyxHMT1jFCDROKWAmiMtZglBQhc4OPaKRciQTajHFoKutFrFwFS7PBUXYyeR4ExbmHWKsWk9XOZJ95ZgYVeH6mgPzU2rMTdbh+ooNsxP1wgdy71YMs9NuDCZN4jvQl9LRpUVzpEaQW6zLCpu/Es7mWjiaK2H2logeuq6EHaFIvQhU7OnRo6/PhO4ujhdmWIsGnnA1gkE1WiIatLZWo6NDLWCEie8ryz24utojpm7NTvlwY6kDV/t8uB7U4nGwAc9DBggVxNuENz4jXlEBcTTglVmFj1YN/ug34k9+I/7sNeCP7qb1+tXViF8cOvziaMRPNt36xCn6Lmj4puqxDh8pL4iEFAkBolWLngxOtarnWN3PYYVSAUmHA6obMrCQoEGlQx7zNRZVDPkaXxctWo1UTpTUdQkoEniEL0RXKaZjvaiXwYQlou2L4CPN5k85HrOmBA+qi/BYxVGZZcLv8ZDhhJWFoBmdazqAyMlYEjjWoaRY8X7wmPCxsRQFRPnLafpDTLraIfcbp2JxNK/wQ0iwKDgpzOAySZ0rgWP54lHhr+ADO2GF8KJkhyjAQmBgESSkaiFXCUcEpdtFp3GrkEBx8ouSCgVXWUKxyD8ujm8UKurGdaoZ/4W6QfWjlC1pzDUhXCnQw/M8liBEgOLPRL8IE9vnOV0rldBOCKEZmiUN5rLlKt33sfE6+Z6NK03V8gF940O6fOCXyoacNMVVZm8QACRY/O9WCR5McZcl0t1Tikw6FBF6hDKTliYvgUiel21RhARF9VCgSrZMyUBIejdkyZ9VgRdFESFQffl5iqeE9yR4zJ1TsliYx8K9rPnzJ7FwgRPLzohaOMfRycr4ZGa4SOBIBwruZQsWV0KEVDy4pisdMg9GjmZOf23jOfka70EFRBRBp+CMSGXnKs3xhBICiQw8ZDChCENMmdVlQjsVFGmaZxsX1Zqr9JPwuvIC3Kwswq2q4lSYYQFuVTDgUIEZAs1t5gVVFq6P4mV44b3KQlF3heeM/90pWm/HogIi1RC2ZMli+xQnWtHLka58UA0hYNAzwpYtqiZ8jzS7Sy+KvA/vT+UlvRiu+KDkAh6WMFj1PO4VncOjfILHRTwtvIDHhedxv+gMHhSfxcP8s7h//gzu5V/A9aJCzJVexFBlETpqy8GWK6oggapSoYR4ygrhLS8CV391OQIEFI0KwdpKhFRVosLqGpFNEWnUIRGKwO9rwc69J/DtjlSL0tZMZDAxPINKxl5s27EXmZn7BXzk5uwTE6nElKisPQJMCCf0ZPzvirAiDd98T3beXgETO3cexIWTF4WRWXoaeh1exC0udDl86HC64dPbcPpEAXbvPY283CPIzflOjMvl9xBTtTL4HfaK7ybUFaGwHEZO3hFwepWAjf3nRIjgnsOF2HukBLuOlCp1qBC7DhVi99Ey7DxSjrzDpdh7pAL7jpZiz7FKZByqQPZxDXJPNuJUqR2FRTo4mpyImj1oM9rRZrQibrIJ/wbbqujjYKsVV7ZX8SFfFB/4CRiEEoOSlUGVg6oGVwIHR9V6tQ0iqG99bWwCDdsRqw1hswVBsxlxtwcxu12MxOVEKo7F7XDY8f+z9p7NbeZbtt8p+17XrTmdo2K3WqGVE3MOSAQBEDlnIhIgiMCcMylKVGjFjupw0pycZuraVbZf2Lfsl/ZHWq61gT/1iK0+c+qWX+zaTwBAUDPT8/y49tqr6POK+sGRKhbBiN+N35HfNTfiQXLYgVGbC36TCR6jAfaBftj6emHtrZejfwCskb5BWLr7YO4ZgKmrD7r2bhg6e2Hq1UHX2YeBri6YBgZgHOhFR/MNtFy/jOZrl3Dj8jl0tV7HYH8z+ntvwucxCVhYzJ0IB4cRo8LgHkAwYkZ81A5/wAivTy+qxGjSjlzajVh4GAHvIII+HYbNLfB6+hGNDCGZsCIUMcLp6EI4qEfQ049kzAKvqw8uZx9MxmboBm6ip+sy+PPcBA5br5RlqA0hvxF+5wDcjh6MjhoRiQ+iVHJiYtyLTGoExYwXc9UkZktJLFSymMrFMDsWw8J4EvPjEcyMBbE5k8LmXBpbGyXMTCcwNu5EueYV1aJYHpGFSNWqXRYbjTH2ITeM2oQTtaoLE6URzC4GMLcUlny6aNIoY1apggWjJQvi9KFMO1Fbi2BiKYDychAzGzGs7efFgzG/mcDKdgrlGQ+mFgIS/lesOTFWsaM448HsRgKLd7KorAVRXHJheieEub0Ilu4msLQfx2jNgPKKGw++nZHtVRyNmtkIyfHinRjmboVRXXegsmYXlWP1syhmb3mkZna8WLgdxOrdCKbW3aitOLBxdxSrt6KoLTqwsZfA1p1RPP58Ehs7SezezeGzZ1Ws38lieXcU249LWLufR2GJpnUffpaMDsr4Fc01o4E+VAv9WJsz4dHdKLaWnSjmBjFBmadokOJ6Xq7BZfIiFYxith9L0xasrYzg9m4IY4V+JBLM1OhEJtOHSnkAi/ND2N324rO7CextRbAyz6h2HaYnBzE3Y0S51IP5aQOW582ojbdjrtYrI1hbq0NYWzCKIkLVg2NeTx/lJROkVjGjUhlGONoq+R+RVF1Oc4S7YA+1wx5ugz/Zi0hjA1YybUC5MiIbs2g64sqyZNokq3oD8V4JJiQNpzNUfgbFmLS1mcZf//IZ7t0Zx+S0A7/6bg3/25+e4fu1Kh5GbXjqMeKboBVfeobwjQZAfu0Zwq9cevzRa/4RgBA8/uIx4U8uA/7gqJu91cpbZfYmhMjYVcP/wTEoQge7OlajUFRDCB9UJNiVOkJAYNGQrsaqVCdYqFJAQcBgqffxOovX+D52BSfqc6WrXBDVdR2Sjq68HlQ4BELYe1oEQD7vrXcazgkc2lI5IFr4UIChVA81hsVzBSG8pi2lghBA1AgWj1UpALnbzIch/qWWD0YXwa1T2joMHkrxUJ3goQWQOpC8GNt6FYBoQUQBCCFEFWGEgKHAQ3UCiDrmfZaoJQ0AIUwQMBRUECx4rIr3FIAoaFH31Pl+80UBLhnDYvYIk9cvfiwrfBVYqL/WsyuFg13BCF/H4rm8prHBicDB0oKIeijXAoiCj3qvr7dV5m4FIApI1AO8AgRtl9EpjY+DcMAxK1VUOrQP/7yvfc/hcwUfvM4iZKiRK+01BR/qmry2oYQc/J6NkSul6KjvQVAiTCk1hRBSV0BeBhCCiEDIAXjUAYThkcxwoQKiIORHykUDPurKRt3rcRhECBl1kKlnwyjIIJhoAUR7rqCFXakmagUwIeRwaQFDeUWUaV0BCD9HqTSEJgVQd5mo3tVcT1Vnmnvby5u3HnU240l3K5iu/rCjHobINHZVj9qbDmBA+UJUJzwomGCeCE3lVECofnAT1kvKBrNHGhu2FMQokOF1HrMIHvyZ/PnsLAlbbLuGZxoA+fzmVXx58xq+uHkFz25cxpOmiwIhT69fwpNrdQC523RTAGSmpxWFgS7xgNDnoaDD13ZTjnlO6CCEEDyC3e0CIwQSVqS/B96eLuQDYUQjaXx85jr+82sfyMgSx7EIIG++8cFLAPIOVZB3+JDfWFPbAJCfAg8FG7yv4EN7jQBC+Dhy5BRuXLwpq1sLDreMBo2NuJF3+qW40tVrtAmAHDtxGR9+cFYghP4UbqsSCOHa3Lfr9cLX8XF9ha6sz70s8HHs4yYcP90icEHgOHKmE0dONePoJ3XYOHK2Bx+c7sKHn3ThxNlOnDw/gPfODOCDi8P4pMWLblMKBpMPo4EUsoQjpx85pwd5l1ce9jnKVIcMM5IED0JHw9xNVYPKhCR/O91i8A6ZzAIb9F3QxE3jN2HDbxpCaNgCt04Pv9ks0MFOX0XYbodvaEiuEUoSDgfidjviNhu4KleC/RwOARRe47pbr04Hn84Av94Iv2lYvBpOg0HGpOw6HUxdXTB2dsLQ0QHH4CBcej2Ge/th6OiCvp3Xu6Dv7MJgewcG2trR39qG3tZmdNy4JtXf3orBng5YTTrYzP2wWwZh0rXDYR3AiLUHPo8BkbBZ/A7sibgNhWIYwdAwRux98AeGEIvYEA1bEQwYQRDxe3Rw2LoRCprgdvULYAT8BlisnejvuwLHSAfCvkFYTU3wOrrhsncLWBBgkjGbQEypEEQu7UQ25UC54EetFMLaYh5zk3FUSx7k02ZMVfwYS4+IiXxxKon5WgKzlRgqY0ExkRezbmQSNpTyXhQyLmyuj2NmKo7p2TjmF1MolJ2YmPRifiUmW6kyeTOmpn1YWIhheSmB6WoAxdwISuMjmJ0JYHLWh8qkBxwnIwA5vG3IFm1IF4cxMe2RUHAazVfvZLD/eQ0b+zksbMVlrImjTZPzXkxMOWSdbmXOjamVMJZ309i8N469xzUs3E5h9lYMk1sBFBZHUF53Yv5OGLPM4bsbxeSmDzSmz27RM+KSmtsMoLJsx+aDUSzuBcTjMbvlkxEuvpYqyPr+KHY+y4nSUZi2YWYtLN+rTF/OShC1OR/mViLY2Mlg61YOW3tj2Ls3gYdfLeHZd+tY2S+KelOYDyAz5cbPwoEW+F03YRr4FLrOY5gpD+Dp/TDu3fJgeqL/AEAKBT2y2X5kcqxBZDIDAiCVogELk2bc2g7g++dVzC+MIJvrQaHYJ2mVKytD2L/jxt4tBz67F8RkuR+FbAeKY+2YmdJhstyHiUKnAMh0dQAT+XYszRjx9eMMtpdHMFPpx2SpBwuTBuysOnF/P46NVRdmp8ySns4sEG4ucAS7EckMIzZmgTPSCWe0Q7JLYnkjvKFOJHM68YvkxnWyXng0q5N1vIF4DxJZPdIpA1KJPqTS3ShN6FEo6jA5acf+XhaPHpSxt5fBN89m8d2DeTypJvFZwIYvfTYxoXP86rvAMH4dsokC8huvGb/1DeHvYTv+GrThbwEb/u4fPlA/qIT81Tss6sfv7XrxW6iRJ5W5ocznVD0UdCgA0Z5T9SB8qDErAkj9Wl2NICRwq9Uf7Qb81jIgigdN5jxWEELAoBLCUiDCayxCB68pUFFdXT8IJmQ2SGM9L6HnOdOIFXw01A2qHFRBCCKSbt5TzwBRAHIYPrQQoj0mkBA++Hq+VwshClbqKkgdOBSAaLsCkQMFpKFsHIBFQ/lQMKKUj8P3FYAoCCGAqHEm5fkghLyqCCIKOggi2lLeDQUah8Hj8DlfT3+HGrNSXg/l+zh8T71OAYjq3KLF783tWVRBNi9/IqXyRJT6wS5rYS980jCfn8IaNzVdoGpy+uCYf/1f5fmlMwfF88OqgHowV+oA4ePwuBMN3qJ6vJS98dFL/gwFIIdhQQGDFg74Gr7+Vfe08KA9rkPHC7VDgYL6DJrFD79G7h0CELXpSr1WfS/1fuX9+GcApK6CXBDwIIDUq54XwtDKLebJ3PgUO/T3iOpB5aMOCQo8CBjaY0JGHWSopryAEAUZCkg2r1+Eturw8eKztD9P/UwFJ+xUS1TmCM3rytiurmn9KTw+MMC33sB+282DUTIFJwpqqKp81tl0YIaXzVutL9YBM3VdIKWhShA+DgOIUi84hkWPB0esVMAhvR+SNdJQPRSEEDbUZ6lO+ODYlxZ+6gByU5QPqiDy362WKyCAUAURxeP6JTxuuihFAHl6/TKe3Lwia4832m5gsb9TFBAazFODPWJC5wgWDenxRkV6OuFvpx+kFd72ZgS62uDraJHyd7XD0d6KtMePWCSHK9f78J9+Xg/me62hgEjSeMM/QQWEAMKieqFVQLQAogWNnzrm6/kZNLCLEf2Dj3D9wg1Z3cptThnLCDLDdlE/cg6fGKLtg2Zc+rQFJ05ex5EPz+P9987infc4xnWqbhx/5yNZmcuxq7fe+bhRn+Dd98/KmNWxk9dw/FQzTp5uxcmz7QIXx85148jpbhw/04ETZ7tx7Gwvjn06gKPn+vHBqW6cPNeDM5dMeP/sIN45rcf5Nh+MtjGMWCJIeUcxFoih6Auj6A1IaX0ZzMbgedHrRykYwpjXh6I/IMd5r19W2XJTVMRqkyJIZPx+ZAMBxBwOMW9H7XaEbTaERkYQdToRd7uR9Hql09jtNpkQc7nkHu8nfR7ko2FMZTMoJxPI+D3IBX2IOO0I2CzwWYfF+D3Y3gpdRxv03Z0Y7GyX3n79KtqvXkHzxQvounEdHdeuor+1GYauDph6uqQPtLWgr6UJ+s52+Zzu5htounQeA53NcJh1CDjNCLqGkYp7EA87YNK1wW3XIRIcQiphRyRsQjhkRDCgFwVk2NIB83An7I5+Kfo+gv4hqWTcgXTSIQBCZcOg58KkAVFJ2FMJm6gW5aIL1XEf5qdiKOVdGM85US4FsLqcx8JcCovzaYGNhemkbKaanAghm7SISXxhKoLyGEemOOnjRW3cg4m8Q8zkYxkrcjk7Jibqi4tyY26k8k7kSz6M5pziK55ZjmFyIYjppTAW1hOYWgyhUHVhbMKBsaIbi4spTNWiyKbtqFXCGB93IR43IBzrk7F/dmbNzS6EBUgyRTMmplyoLXgxuejD7EYIe4/Hsb43ipkVv2R6TC3Q6uDE4noYKztxCQOcXY9gejWE2c04mDQ+vuzG6oM05m9HUd10Y3rXK6ZwjlAt7IdQWXMKbMxuejG75sbUmgvbn6WwfjeOsWkTFnYCWNmLgVBCjwhX927fH8ejL+fwxXeruHW/goX1UazcymJ2PY4aM0sYTriZxvpOHvufTeLBk1ms7xZx7/EcSjNBpEsOLO2VsPt4DsmKG+5RA342UTAgO9oHt/U6EqFOrC9asL/jwu66Han4TeRS/cildUhl+pHODiA3pkcub5RNWfmMHpMlM6bGhzA3bcV0zYx4ohmR2DUJEVzfsiOVvoTyRAvWVo0yXlWd6MBUtVfUj5naIOZndKiNd2JhSo/1BSvW5y2SC7IyPSyjYNV8D2ZKg5ivGbEya8HuphvffDEmG7GornDzQWbchumVFBY2CihMBeGMdNfVj9QAwqMDiMT7ERsdQDDcity4HvlxE/g/6EC0D3HmfowNI5nsQ9jfjNFEGyZrRlSqBsxMWbDE3cdVCxYW3Xhyv4jVCQe2kxY8CQ0JdKgtWIcB5A9BC/4t4ngJQAghf/dbD+pvPovkbXAEi+oHH+AZ9MexJuUBUQCihQ91TFWEHo3nAx34lgpII7iQnaNX9GIQQAgff3WbpRNGWIcBRMGIAgzV+X7CBovH2utaMOE99Vp2AhFVEAIHi/DB4iiWKCGdN6Wr0Ss1fqVAQ3WVD3IYThR8aAFEwYdWKVHBhOz1jJArB4pIHUjq2SE/fl39OhUBFkFEq4YoMFFeES2A/JQP5FVAQrWDEEL4eNRyCY9bL0snICiIIFwoEGFX8EFFRHvOYwUiCjwUyLDzMx+1XT7oPFbg8aJzSxgfDOtjWPSCcBRLreVlIrdK5dYGGjLUkKWFDwUjck0DIIQRLYQQRpQSooWOw8d1SKlDCEFEm7uhfa18VmNzlHrAVxDBB3z1kF+HlNOiYii/xeFOhePwtVedq89Vn82fp4Ug9fuprgBEfS/1WgUiqv8jAOEIFh/4CQgsKhbchKUtBlZqIeSwGqKM54fBQn2ughAFFgo8FKxs37yMrRuXpBSI8JzX1T11rO1bNy7Ie/i5XPHL1b6HVwGrdb/sXAt8+HX1NcH1rV0EEwUn/J2YRSJ5JC03cLeRd8LMk3ruyQ3cb2vCw85WUUcIIlRKWFRNnva82JKlfCBqO5byeii/x5cDXfiiv1Pq874OPOttP1BetJ9LFYbQwxJFpqHKyB9TWrlavL7562nTVTy7cQUEjsc3LuFJ2xX574ECkMc3LovHZrP9JlZ0PSjpe1Ew65E19MumK2aCsDh+xQp3d8DTchPe1ibphA93600pb0crPN2dAiChQAot7Sb8p3/5QIzar7/2Nt547W28/tp7eP31D8XALeNNAiB1P0g9L4MgQlN5PUOD/YUPo550/qpzlbfxXkMBOX7sNFqutqLgC6DqD4HjVxPukKzizTuDYFq7fdCCq5c7ZAvVh0cvCFhwvKq+IveUAMfBFqsGgLz93hnZXvXBiStQygfh4+SZToGL45/24OiZHhw71wk5PtePYxf0OHFejw8/6cH5a2Zca3Xh5GUz3vlEh8sdQdjcJXhHYhh1RZAa8SJldYl/gx4Oqh1UQLi9ikUAKXh8KPmDAiLjgSBYGbdbAv24ypYjVSyuuk0SMNzuOnRYrQhZLYjaR6QHhs2IOexSQcsweB4YscFvs8IzbJYetPPcgqDDAv+IGRG3FWGXRcAgGXLBadPDYdXBrO9F282ruHzhDC6eO41rl87j0qdncOXiWdy8dhGtN+pjVH1dN2HSdcI82AljXxss+k7Yh3oxYuqBzdgtfg6PzYCA0wSf3QDHcC+8dh2SMbsYuIt5Pzj2ZLW0we3qxZDpJuwjHXA5u+Fx98Jm74THN4BwdAgRboBKWBBPWpFO2TE9lUCtGsXUZBzliZCMXvHaZC0m9+bnUrIha242LCrD2iof9oPICTjYUK36wU1Ya2tZzEyFUav4MTHuRqnowlhuRF7H82zaItdWl9OYn49iYsKF5ZW4hANySoZehv0H0+IZLs8x/TuPqaUMMiUvkrQB1OxIlYYRzugQHzPBn9DB4mxDW+dZtHWcEXByjvTIKFlhzINSyY1kdgiVaS8KlRHM8OF9pV6ruwlML/swterFyl5cFAfmc8xx0+xWSFLHGQY4ueiS4rXKolOyOMqLbizeTmLpzihmdsNY3E9gascnysfSvRA4SrXyIIbJbbeEBa7ciaO26kZpru4Xmd7wi2+kOGdDbsoM9vE5B2KFQQTSvagsBTC5HEJhyoXyvB/VxaBcI/Ss3c6hOO1Cbd4PbuyamHYjX7ZhaTOJ6aWQeFWqSyEs3MrgwfNF7H+1gJ0nU/gZfRyZRD+SzMrgDNtoOzKx68in25COdyCd0IFjWpFoL+KJfqTSBgnti8f6MBrvRzLSjVLOhBnKSWkdRtM9GM10YqLSh0qlG0tLRszP9WNlSYfdbSvWFvV4dDeI1UWLBA+uLQxhY8mKzWUb9reDWJu1YmmS8MHNWTYs1CyoFXQo57uxuTQCruldXjBhqtqNYqETk7MezCwl8G//66/w6KstFCYDcEd6kCqYkcgYEIpyJEyP0SS3ffWhWBpCfsyMYtkjYTDcnpDKmhELdyMZ7URlYgiryx7MzFowNWnA7AwN8iZsrgfw4FYS2zM23Bs342l0EM8c3eL/4Are574h/DJgwXcuA6iAMAX9byEH/h4cwb9RAfFapP7NZ5VOBeQvHrMUQ/+YOk71Q1QEU7eMYBFCFGwo1YPQoTwghA+CB4vHL93Td4CeDIIDgeNPDuMBgFABUcDBTqVDnWsBgxDD96trCkQU3FDpUKNZPJYydApEEYoIGyweEzoIGQpIlOpxGEC0wKHgQgsfhIuX1I+Oq3jcXveEKADR9sPBhOpcrec9rEzw4Zswwq6OtecH4KFGtTSBhnUIeTmQUBnYVVfqyMEY1j8BIAom2AkZWi+I9lgBiBY6FKzwngIQBSE8fwEealSrDiCELY5hKS8IN2KxCB2EEQk3lFW9VEnOSqI6uxZAeMxrqhSksBNApDQjWTLapVEK+LCuxrEIGDxXsPIj4NC8T6u6aIGAD/t8sNdeexVM8Jp68Fdd+zp17eVeBxv12Qp8DkCi4QVRACK/KzeLaQ35je/HjVfqc9jrxU1Y9TEs1RWA1GGhngVyAB8cn7t6RkoBCJUQ7WhWfbyp7v3QqhwKMvi5agxLXVPgofpO05UD0OD3YXE0TJUWShSoqM57W9cuS96IAgx2dayAhOeEDXVdZZLwXEGHyjRhrgmPWQQRBR2qE0ZYBJDPOlrE1H5gbO9sFVVEgQNh5Bt9L74fGpTO4+eGPnw12C2lgIPQoY4JL9rRL36Wgg+VCq86t3qpLCMCCNcPP2Xqe9NVPLl5GY+bLuPzzut42t7wgty4jEc09N+8is2O61jVd2NC142srgejfR1IN0IJaUJnECHVkGhvl8CHr61ZeqCjVbq3tRmBzs4DAHHaQ+jsseI///xD8XtoAYTBf9wg9f8XgChYIbgoBeTIhx8LgBT9QdQCYZQ9QZR9EZR8MVnLO2r3wj5oxbUrXfjokxYcOXoZ7773qUAI8zm40Yr19rt1Yzs7in8p+QAAIABJREFUz995/2zd/6EFkDOd+OhsFz76tFfGqxSAiBpytg9Hz+tw/KIJx84N4tR5PS7dHMGRT/X4+ZEOnG+yY8QxBp8lKAb0jMWDvI1GdDdy1vpGKW6WoorDVbjs3DJFLwaN4DSNs1LM1WhkZSgAidpGELVRDbEiMDSEoNkskOE3D4HlGzLBa9IjMGxCyGqWsL4R/SBGjDpRHyz6XowYeuGx6OEw9cIy2IGRoW4xWzstfQIHrpFBeJ0GjFj70NdzAzebL+Bm0yW0d15Dd28TevqaYbENwmrth9ncA7OpUzIrAj6TjFAFfQawfO5BKaelB25bH4ZNrQh49bBbu2R7FLdX0a/BML5M2o5kyiIVjutBzwN7ftyJeNqISFInikFtNiieiNmlGHb2JjA5E8b8UhKbO0Xs7IxjeTmFhYVR1GohzMzEUCy6ZeypVPOgMukTD0ZtmonicTCwLztmxXjZJQCRK9hRrvlBPzCPuYwoW7CjOOXH3Hoan30+j70HVRmhYpTDzGJYRqnYN3ZzGK+6ZdNWruhAOG6UAEFucnKGO+SP3bGCEZGcAdG8EZ5oP4bd7ejXXcWIs1s2anGcjMoPzfSprEXW0Jam3OBa2yKzPLZiWN5LYelWQsL90pNDmNkOiWdjejuA6rpH1tnWNryY2QliZtOPiUW7ZHos345h72kR+19MYO1+FpsPx3DrixJ2Px+XkSuOXhE8RPnYcMk41sajrCgkkXETwkUT8nNuqdGaBdX1EO5/P4/95zOYWPWisu7H6KQZmRkrRqtDiBQHZdMWAwgnV/2Y346iuuJGumrE1KoHa3cSmN/2Y3LVKX15r26CX7+XkNGv1fujWLk/iqntAH7mdd2Ax9EEn6Mdo5FBbK4EsLcVQnlch0JWJ4nn8agRkUi/hPUl4jrEogOIR3oEQDKJQeRTRkyUnMjnLMjmCSHdGK/0YmFpGGtrI1hdMmN7w4Lb2zbc2jBib9OM3XUbCB9bKyN4fC+Ge7tBPL2fwvLMMBanhjE1bkA51y99ZsKE1Tmr5IUwlPDxZzHc3nVhe9ON5Y0QNnbH8O//y3fY2CnL/1InUnrZl5zPG8UIX8hakEsbkE3pEY/3IJsxYXY+CUpqlYpPziOBFiTDHWK0L4+bZQPYeEmH8cIAimODqFYtWJp14hePi/jVZhTPYgP42juAL72Ggy1Yv/RzBMuE33C8KjCCvwXsAiBUOqhAsBSI/M0zLOeED5bWByJGdG0IoWYMS0GGgo+vBzvwja4OIMoXwntUUjgeRbggcKhSygevq7Erwgevs3idwFFXMdrkWI1lsfM+QYQQwteo1yoA4c8l+CjTOcFDKSAECgKHOleqh4KRw/ChBRB1j8qIOuZ9wsdL1QAUBSrazBAFH+z8f/wsekVUab0lhBiea5URdUwwOfCMMEmd26ya+WBQDytUsKH8IOqcXQEIP4MQIspEQ/2gAsISX0hjXS6hQ4HDqwDkzrUz2L9+VlQRfhZfw65AhffUfd4jfGgBRHlGXoAIx9YuidqjVUEUgKg0daaos7Tnsrr3Mn0jL0CFSesqmV1dZ1dKytrlT37kC5ExrwZQEDTUOJYCCwUhBw/zGvhQkEKVhQ/jSm05DAQHYNDwWPwUYPBhn/UybNR9GS9fU6Dw6v4jxaeRFM/fRRVfo7639rsrWOO9tUvnpJTXgz4PFsGCm7DWr5yW0iofBA+Bj2tn5XVaCFHqiQKQA7Bo5IAcVj4UiKiu3k9QYSkIUeDxH/WNa5ewef2y1NYNrv39MWgQRBSM8D6L53dam36kdCjAUF0LHkr94D0eP2hvfgWAEELqIEKQYCng+FrXgy913XjW34HPBzrxxWCXKB4EEJYWPggeSu1gP0iA14yB8Zr67xCN84QQZp48ab4q8PGo5QqedV3H085rYkSnJ4QAwuT5rc4bWNF1Ycaix7hZhzFjv1SKJvPOVgTbm2QbVrynCwHCRkcrCCGBjjYQPhSAONrbkXYHMTzkRr/OhZ+/fRL/8toRvEED+hvvoj6CdUSghEZvZnAwgLA+gnX0YAsV1+zKqt233gfX4v6jUq8lfLz33gnxgJw4dg4dNztRCScwE06g4g+j4o9i3B+TGnX6Mdw7hMuXunD8VAuOnriO949cxnsfnJOAwDfeOgkWFRA1kkUfyNvvfyIAwq1WRz+6Kd4PwsfH53vwycUBnLzYL8oHFRACyPtn+mTc6tgFIz66aMRH5wZx4boVx87p8dbxTlxscsDrKyJqjyBl9WDUbEfO6hYAyVoc4l3JUvmw1Y/H3T7ZRMW1uQQPqh8cw8pyjS5BxO0W6CB4xEZGRN2g4uGzmOC3Dglk8NhlHhS4sOl7pDOoz2EeEH+F064TSLCYu2Eb7oLfY4DL3osRS6d4KGi69nl14p9IjTrEX+H2DMLh7IPLZ5AKxoYRSdrgDugRTzskGy2WsiESH4YvqIfL14dg1IhUxi4VixkRDA4gGNCJkhEKDcqa2YlKAKmMTUzZc4sJTM5GMLMQl/RuBvwxJmF2JYqJOR8yZZv8tXxqMYgS/6pOA/VKRP5yni1ZwQd0BktzBS1VCNbcXASzs2HUagFUJgOYmotiYioAQgg9GJNzIWztFTG7EBX4IJgsr6VQnQ6hNhPGWMmFzd1x2Yo6tTyKeGEY1dUYlm/lMTEfRGnGj9p8CJXZQP3zZoKYnAkiltSjOOEUeCHI8GfTeM7xK3o2qIJkKzZMrURQW4xgrOKUn8UA7LWNgmx+Wl2lJ6KIuWX+e9iQq46gthLAvW9mMLcbQ3nFi43Psigu2BEvDyI3O4zCgg2VNTcKS1YECp2IlvtQWrVjcsuP2qZPtlrN7gbEOL77tIjC/AjGF11g7sbSnQQW9+PyOr5+eieIiVU3prbDqG0GMbs7ivJaBCX+m1O5WAwit+RFcsaOr/6yix/+6z1M7gRhH22BPdGE/LwVxWUbpnf98nMJQ1RQ5nfCAkKlhRFUV0cwv+vDyu0A7n81hjtfpLHxIIyNz0LY+zyJ7acJ7H2ZxvrjKKpbNvws4G9HMNAN29BNOKxNMm7ErVW5dBfi4Xb4vd0ggNAjkc0YUcybpaiccHRrNN4t3oli0Y5MxizhfcWKCfPLFmxsubC4MCxjU9trQ7izbcbKTAv2twy4v2PB1oIBu+tOUTY4YrWxaMdc1YTZihEzZQPma0OYqZpQKQ5I7sjy/DB2Nlx4/CCBWrlbAGRzK4CllSDWt9Ni6CkUzcjlBpDJ9iI72o3ZSQcWp72oFhkC042grwmzU15wHVgyaUYyUd/uVcoTdkwYz5lRLthkUwG3FUxVXdhay+DLLzdw71YFD9YT+HIugqdRMz6z9ogB/Vu/5SAH5HunEb9xmwVAGDZIBYRKBxWIPztNL6kghBCOXxE+WGobFgFEgYbafPUqBYTKB+GDEMJ6rmc6b6P0HQIhHO2iukK4IHCorqCDQMFSSghBgnChOgGD4KFeT5BREMLrag2wej3h4/lgG77pr0MIN15x8xVhg/DBIpQoRUTBB7sCC9UVgLBrlRJ+loIX/j/nJx1XD4rnUh0MLmPGAAPO+P/cGUjI8av6aBWPCRiykYogIH6MSwcwwusEBAUdL3rdV6I1r/P4Xgtnsy8djGoRNLTgoYURBSFiUG96eQRL+UAIC1pgIDTwnGChVA32vWtnUA8UrGeIqI1WzBdRKevqNTSsEzQUdLCrY2VC5+9JOOJ353emAsIiXKgieDCsUFsKSFQndLC0AKKUE9UJIgSQn4IQMatrxrO0AKIe2hWEqHP1Gj7A84G8/tD+QnF5AR4KFF4FEy+uKQA53LXwUb9XVy1eKBb14EClZiiIUN9TGfI5iqWM+tIbnhn1em1Xv4uCFLWCV8GHFkAIIoQQBR+vApA6vNTHtwgah2FDe67uH+4KPBSIqPsHgHIwnnUZhA1VCjoOA4oa31LvP/wdtKBE9UP5RtTIlXbsSoHGT8EIVZAHVELUal8BD45ltQiEPOlulw1dT/vaBToIHyx1TghR8MGulA9lfKfSQfhgVwBy+JjQIVlF7ddkHbGEMDZdqa/X5rY/Krz8b1oL/R9URa7gXtN1AZCl/naU9T2igFAFYWUGe8F1vPHu9nr1dCHY1oJQeyv8LU0ItrHXAcTX3o6R1lZkvWHoBqzQm3x4//j5lwCEJnSOYP389aOgElJfrVuHDSoZCib+EXC86h7fRwChmZ2rfY9+eBpt1zpRCkRR80dQdAVQcASRc4VR9MWRdPhg7NTjwvl2AZBjJ2/gg6NXZLzqrYYCQgBRa3eVOf3t909BggQbAHLiTCs+PteNTy724cxlHT6+PIiPBEK6ZNvV+2d68c7pHnz4qR6nrg3j7GUjLjfZcOzMAN490YlLNywI+QsYdYZlsxS3SaVt9SBCrtCl74MbrWg0l/ErX31dbs7rRdbjQc7vRz4QONhmFXZYBTLcwwZ4LEb4bEPwWk0CFy6LDiPDA2LoHjJ2wqBrw+BgK/r6mtDbexP9A02wuwehN7dg0HQDVmcXXN5+2F09sDk74fb3wx/WwzjcBG9wENEkV9Ya4AkMIBQfgsvfD0+oFyOedjhDPRjxd0JnvSad597YAAJJvfQg//CcHhLlIJIwSE/nbShV3JioejA1H0Z6zIJ8yS5m6uqcXx7Ox2fcGJt0yJrYiQUfSjRPL/hQXHDLuthM1YalnRRm12NIT1hkjIfm6+K0G5PLTOcOCgww68Mb6kYsaUSp4kWx6MTEBJWPAGrTIXAl70TVJx6LfJ4ZcW7k81Z5HWFlbMwu41iT01EQkpj0PVHzCxAxUXx80oVizY3qTADT8zEZtypMeCWw2heor/QV5WIuBCo1BCO+luBDJYcgki+PIDM+jMWNBDb3cphfjWJqNiBFVYYgQ5P6InM8dpIoz3uQm7QhXjRIfkdiXI/s5BBGy3rJ8aDxe3rDJw/5Y/PDCBe7kZrUo7hoFTAhnBQWzMjNDqG67hJ4yc1YMDZnl/W6K3fTmNoOIlbWwZ/vRXq6rm5sPprA7rMaHv6wgvm9NKa24pjeTWJ2L4XqZhgztxIIl3TwZLtR3fChtOJCacUpisXC7TA2H6Vlpe/mgzQW9kZRWQmhOOtEtjYs63/H521Y2Q/j3tdFPPp+HM//MIvnf57Dg+8L2PsyhbvPc7j/3Rh2P0/iZwza43jSZDWAzdW0AMj+XgyL8w5kRvtE7cikhgU+uC+Z18Yyg8gku5CItIpnIhhsEkO3jDtl+1GZGcbmbT82t92YnzdhZXEI60t63NnU48GeDr/40osvH7gknHBjwYKlabNUtdCLaqkfUxUdSmPdmJ8ewg4pa2IACzMmKYYVlovdYl5nfkhtSofZBRsmuBWrZkGlasZYvhuZdCtyqVbUSiYsTzuxMuWULJOxVB+mKw6ZBSzk7bLNqzJhwEzNgNVZBzaW4/js7hT275QxNxfDzFQUf/zdF/h//t//A3/+7VdYr0Vxp+DHXY8FT51WfO4aAgHka88QvvcM4zlHqTju1Agf/LeQXQCEPgxCiFJB2AkkVD9oRCcksBMY6AGhmnF4/ErBhXg8Gt4PQgfhg2ttlRpCKJGVuLp20NzOz+UYFgGEAMFjBSK8RrhgUdlQIYJUN5TyQeDQvpfnvC/jWY0kdkKL5H8MttUBRNcpQPS9qRdf9NWN58r/ITBCiOi8KSDxElA0wEF5QKhkEEAUtLArGOF1/oWQAEIVhF3+Wsi/GnINp/xVkfPV9Tr4a2MDRKh8UF0QxaGRqSHXGkGGal0uuzKtH+6EDsIHS1SQxmiWqCQaCOHDvBZC+IAva3pvfirrd5UPRAsg/G5K3VEAotQNBSEKMlRXwYaHAYQQwmsEDaV2aAFEreFVcKQAhGNYUlfPieJBCFEAcusa1xGfqwcXXjkt2SEKWGhe5watrSscw6ob2VXnNVV8UFYAoh7K2QU+aHRvGNaVsqEe4BVoqNepzvfy8/i5HD1SgKP6yuVTOCjNeJMWKHh8WBEhZKgVuOyHgUSBhhqdIui8BCNq5KzRD74P1xxrIIy/rwIMdgUg6trBiFUDsH5KAVFKCP8NVAmMXDt/kA9CP4j2QZ8P9wSKwzChztXDvxYydq9dAktd076Wx/x83iNwKPhQqocoHg0PiYxjabwjyj+i3s/PojrDEau77U3SBT6aCf71lHUazbkN6/BGLJXKzuuHV/7e4zgW1RB6Qjq4Mas+lkV1RDwiXc0CHIQOwsdX+h45f9zTioddzTKypfwjVD1YPGfn6BWBg9+LgYyHjfC8JxkoDEttAAizTpiTwv/m8L9FD9ov42H7FQEQekI4lsU0eSogi31tqOp7kRfw6Easq0XgI9LRIvAR62oDFRAtgITa2wRCAq0t8LfRhN6OnC+Cnq4h6Ix+HP/kqgAITeiv04jeABCqIgQRle1BgHj9P1A6XgUe6poCFyog77//MY4dOSMAwgyQKk3dDQAZtfkw5okiYfdD367H+U/bBECOf3RTjOXvUgF5/xMBjzfeqm/D4last7gdSxLcFYCcx9GPr4MAcurTHpy+1I+zV/Q4dXUAH1/px4nz3Thytgvvne3Fm6e6RAU5fcOKSy0juN7mFFP6uyc78OkVE4K+MSQdAaS54tbuRNrpRcrhArdYyVpcp1NgoxAIIOvzIeP1Iul2ITJiQ9TlEKN4hCZzmw0emwn2oUEJ4WMQ37CpV8pk6oHFMgCbfRB9A80w2/rg9pthGumFzaOHLz4Ci2cA1kA/zL5u9NuaYHR3wBUZgD9pFHCweNqkJws2WdATSBrhi+uRGBuR14wWRzBatMIb6ZJRIqPjKnpMZ2F234An3oNwVo9AakDGinIVJwqTHvHbcl1svuyQB3auf1UP3tmSBeHRfrBTDaguBlCad2N0YgjRcQMiRT2iJSMKC24Z5yGE8MF1Ys6LGRqZl8OyQpbHlcWwKBL5qgex3DBSY3YkczYwRDpXdGF8wod8wYV02iohheureXlWm54MiddjPG/HRMEJGsnZq+UAZqdjWFnKyerc1ZUxGeeaqDlRqjrw6NkM7tyrolByiIITjZtgd3ZJrghX/kaTQxIuWJrySmBfed5Xh5eqT8zm5SmfBO5RySlNO5DI9iM/MYS5pSDKkw75GZmxIbm3sBHFwnYU81sRWU3L9bQz60G5tnYniTtPx8X8XV1yorLoQKZiQHnRhrktnyScc/SqMFsPG6xuOjG2aMHkpkeUk7E5GwgeW4/GsbyfwexOFMUFJ2Z24lh7UMT0dgJTm6PYelTD5EYSmSkLEmU9Fm/HMbcbQXHJgaW7SeTmrEjWjKit+7C8nxRvCAMGN++lQU/K0m4EW/dzqK5GUFmOy3aru1/N4dG3i9j/vIK7X5ax9VkGWw+TWLsXFeXj7vM8nvy6AvYH3xfl+GfZZBdSsXZsroawsxFFIT+IyaoF6+tRWaXLjI3kaD+YEM4azRqkmBwei/cjHO7DaNKAdEqPctmCSlmH5UULFucMWJoy4O6GBw93fNhfHcJnO0PYXenCH35I4+ldHxZqeizOWFEuGsTEXp0wYGKsD5MTegGQ2UmjQAj73JQBiyS9Uj94Xhnvw1RVL2t+S+V+lCcGJVtkYdaKYroThWQrlsoG7MzbsFAcxNrUMOYrZmRjnShmjRgvWlGpcneyCclUF0qFPkxP6GWl8M56EA/vj+PWXgG7t8vY3Z/GF9/vYXuvgslxB7aLDjyI6PHE3YPPvXp87TGKB+QX/mF85zLi1x4zfusaAhWQv/qt9ayPBoD8zWXE390m/NlJINGL6qEARJQK2yB+PVwPJTysevyU94MeCyoOLKoPdfhoxbe6VvzG0ovf2wflZ/3eVldBlBJCCPn9iPFg5S9/Hse2FLxQlaFXhf1Xln781q7HLy09+JW1Fz+YuwSU6Fuh2ZymcwYdcgsXN2BxJTAT1xmyqD73q75mqCIofNn7QhXRQgjBQgGEUkPYeV37Ol4TiCGI8L6mGGz4hJuyGp3H3LVP1UNbvMZRBwb6qWA/7bkaz1LKier3WutKCs/lQaERfKi8HT/VleeE8KFKlBCqMI2HDvX9+LmEKMIYO6/zmrrPThChD4QA8ir4UCDBQEUGDBKCCBl3Wy7hftsV8Pdg8Vxrtuf4lYILBSEKLlTndYEQgsi1T+uKCEezCCmXz2D3yllsXzotx0o9UaqIUkZ4TiVEeUp4zmM1oqWFklcdE0SoAPABXarxMM+HbT7YUwUQyGncX714Fqo4zqQFjx9DRX38Sl3XAsirIYSvP3NQBJC1q/VavfIJ6kUA+liKvw+/Gz0xhwFD/T5a4FCqDpWOjWufSvF3l5EqBhISShrjb2o07kClun4BuwSOqxelFCgocPhnuoIV7XsJHwwj5Pt5nV37OvW5SulQ/g9ROuQ95+V71WHoIrZvXkTdoH4Bm9fPH5yrY267Yh6Igoq7rVew33IZKnmdnSt9lfqhHbtSKonca8CIVpmoAwS3Y9WLOSKSJUKlWd8tRQ8ITecKMLhp6wFzSTTFaywCCrNJ7rVdBb8nO0GDxeNXnhNGWutqLf/vm4rIk1bmHTWUktbrkoWy39GErb52zFkMyJv6kehrR6ynVSrS1YxQVyuYjB7sbGms5G2VMSxuwzqorna4OrrFhN52vQ09PSa0dJnwP/yXI/j5vxzD26+fwJuvfYg3fv4OXnv9bfz8zXfw2tvvieH87TeP4e03T8hq3ZdN5u8LmBBOXl11Y7rygVCp+IBreD88gbYbTchzRMnlRdnuQnXEg9ywHUmrGwGrD23NfThzvhknPr4h9eGRK/jgyPmGD6Tu+XjtreN4/e0TAiQygvXWRzh65IJkhxBaZAvW2XZ8cmVA1I8TV/Q4flmHExc7cfxsK06c7sLRjzvxwcl2HD8/iNNNNpy+6cTxC2Z8cLwT7W0mBG30f/iQtfqRGfGICT3r9EmuBseqmFky5vdLUfGgpyPuHEFkxIKwbVj8G+GRIfiH9XAP6WHsasOwrgdWQx8Gelug03Wgp+8GBo1tcPgNaO25hJvdZzAS6Je0boOtBWZnB0Z8vfAnDLB6O+EO9knocmbMIQ/Lwagebn8vPIE+8Fo4aRAFI5QyygN9KGNCJGdCasIqkQXhnA7xogmh9CAiWT1CyX5EUoOyFjYzTqAYwej4MPI1hxQD8Oh3SJTrcEHAYKAdzwkWuRk7khUzxudcqCz5UJgZEUMzk7ppbC7O2lGYdyA7a0F6dhixskEelFM1C2J5A3yJHsTTenA17WhmSBQOKh/ZghMTtSCoTowV3aiWQ0jHLSiXfAIZyaQJoVA/ctlhsQWsLsawsZLE6mJCanIyKH9Ynl0cRYmrccs+fP3dLr7+bhu+UJ+sw3X5O+ALd9XTyDkKVnVgaS2O2oxXQgSZRs5zwst4aQSZrEnGvTimxe9LhSSVH0K2aMH0cgBTS/6DvrAex8ZeHrNLEWzeymN9LyEZGhMzNuTKRmRKetBkXpoewewqN1Elpdb201i/m0FtPYCJZQ8SZaP8+1U3vDJWxUDB6moYkysRfP6LTXz1y23s3K+IksQtVVsPCrj1eAKr9zJiVOe/N+GDno6xaRvKS06MzViw+TAnMELwWNiLYf5WHNuPi7j/1SS2HuQlcZ1QObUSlPE5qlJMbi8seLFwP43aLT9qO27M7nlx56sC7n5fwYPvp/H892v43d/u4F//dAvPf7mC+88ncefrCn6WH+1FMcP1t3qpKmWwvEECBSORdgRD7YjGaKTpQTjSjeTooJi4szmTJEeGwt0CITSo0+Bdruhl7GphgfBgwK01J57uh7G9oMcffsjg8wd2bC31YmV+UNbq0muSTnTKuFQy2obMaIf4T/KZTrCmq3oBDqogVETmpkxyjdcJI9yEVa0MilGc41rFbDdK6S4sVI3YmLZgtWbE3FgvNmesWK6aEfffRCbZi/GxIdnklcoNIjnaiWyyAxOZbpTzvShkejBVsWBnM40vvljGH//8Bf73//MP+PLrHazPJLBT8OJBwIzHDh2+8BgOAOQHnxnfOg0CIP9KdcNjwV8am67+MKIXE/hfXEawCCB/tOtE+SB4qDpYx9tIRlejWNquFBC1+UoBiPSBVnzd34Lngy34wdiBf7X2Sd7IH516ARF+Pn+WGvn6rVUvAKK2bSkAoQrDkEQqNHzPb2yDAiC/dQzi17Y+AREa5lkEDq4CZvghVRqCEL8jP5PfW64NtApwEEAIHp933xAY+ZGi0cgF0YKHUkNeeU0DGAdp6h03BDx4TsDQltagzusEE1mD2YAQgggBhNdZ6mFfqScKQFRXgKJVS7THWhBR8MGu4EN1dU+9Xp3zs+oPInV4Uj9PdTWSpczoWuVDqSLsBBCWAhCOWvF3UPChtny9CjwUgLBr4eM/AhBCiBZA+FCsBQ3ChgIOdZ1gwmNVr4IO7TUCiBq1kof1hgeCAKJM2ApAeF892CsvhYKLn+pa6KCxWnkclMla3X/x/jqAKPXjxwDyAkQISApAlEFfCxyHoUQLIAo8+OBOFWSbuR8CIY1/40unxZ+j1Kqda+ehrRcQwU1aP100qqv7an2u9pxQo4qfz3vqdfK9Gt9PfV+CxEE1skrU+9TnsisIOQCSQ2nuXLdbh45LuNPMunJQBBCt94PAoeDjYESrta6WaAGkvp3qxkGI4dMebsVqxleDnQdFHwgN5wpAVJCiUla054QSBRsEkMMQIqpHB1WZF0AiUEIIaauPixI8VHFUiyoKAexO+01s9LRi0tiPrKEXyX4GErYdFOGDwYQKQGQVb3t9/S7X8coq3s42eDq7JJPi+qeX0dbcBeOQB//Tf3kfb71xAm/8yxG8/fP38eZr7+L1N94SAHn97fckbJAA8tYbDAA8vOmqDh6vvfkeWD+GkJcB5I2360GEx45+JACS9njr26PMFuRMVsQGjPAPmmHX2XDjagdOnb2B4x9dFwA5cvTqPwUgXNnLrVlHjl/DkZM3cJRsSTaUAAAgAElEQVSreC/0iP/j6IV+HDnfh6OfttWzQD5uxwfHO/DO0Wa8/0k3jl804PR1B05esuC94+0CIAFnUBSZUZtHFJCkzQ6u1c26vUg3sj3o6Ug6nQgOm+DS9Qt0+IYMcJkGEHPbELCZELKbZXuUrpubptqk+vpvQqdvRa/uGmyuXrgieviTZviTQwilLYjmrPAlDHAEe2EP9IjhWY1JucK9cPq7MOxohsXZItDBDaF8QEyXRhDNmuBN9COY1tfDmmO9cMS64Er0wOxvRmLCgol5v4AFISQw2o+UqBkjcEe7EEwNYGzSKVuQqIwkx4cRnzAJdLATOMorfgGQ/KwD2ekROc5M2cDz0eqwjBxNr4elp8pmZCbt8KX74Ul0I8Sx/gpHm3wy2kTPB/0WU7MRydoolf3IjTlRrtYBZGkli7mFUUxOhpHOWWU0K1OwIjqqx9xiBIsrcVRrbszNh2Sj1excUMamltZT2LpbkbWwyZwFe/cnMT7pgSfcLT97ci4gq3C5nWphLYbJeT+m5vxY2UiC8MEkc25VjST6kC2YkB83yx/lswWzQEe+ZJM0caV0cIUtlY3ashdrd1J48u0C1u/ksXIrhdXbo6IqjM/aZJvV5KIHS1tRbN/NY2krjv2nVdx9VsP2/QJuPSxhYScm41r0eUxuBDG/F8HsThizW0GBveqyH1//6xb+8D8/xLNfLItKQYhZ2A5h+Va0oV5EJcejvOACfRsc86KpfW47CBrEM9NDyM9ZxFeycieBrc+y2HlYEHCc24ji3ueT2NrPYXY1hLWdBLbvZjGzG8LEqgvbT7J4+sMUnv5QwePvJnDnmzFsP0th43ECX/12Bj/8fgl3Hmewej+G/efj+FkpZ8B4Vo/ymEk6x6tYfEDnVqtIpBPRaBci4W6pZGIA+dwQclmTbJXiilvuMk7ljBgrDWG8rMfUjAnLyxYszw9L0eexvz2CrZV+LM934NaWCbOTOgkkpNrClPVEpA0h3w3EQs0CI4SPQq5bVA5ROkr9mK4ZMD9jRq08iMkyAxJ7UMr3YpqekapJ/CP0kMwUBjFT6MdSSY/lCR1WSoOyvWpjyoZCshPZRDfGMkzP7BLTfC7Th9FoG4qjXZijHFUzo1YyYKZixfdfL+Hf//oY/+2//Q6/eH4Lm7UYdlNuPAk78MimwxduE77xmkQB+c5jEgChCf03DiN+7xzCX3w2/MlpxgsAGcJfXEOiSPxhZFAe7hUUEAw4gkUPCFUDlhY81LkCED7Y81gBiHhCBlrlwf47fZuoH78bGWgEHurwW1s/fkMlowEhCkTYeZ1FRYNGch5zZTBBhccyxmXXC5Tw/fyehA/5mQSQxhYu5f1Q343fj7/DVwSQ/hapZz038TnVDyoijVwQKhsyUvWKYEKCh4KQw12revBYQYpSDRR8KKDQdt572nJVAIQQwiRiLYAQYBSwvGqMi1CiQOCnugIK1RVY/LOd7+NnK1O8+jkHYKQxnCsIoelcKSIvIKQ+AqbGwNSolVotTLXjPyotiAh88D1a9eMqVZZzonxo4UOOGx4SAgchQykgqisYUecKSNRf9NWY0uHOTVsvPXg3oGb3+qcHP6MOM/VNXfXXnsXGxXPYvKQyM+pdQYm2v8jVqL+Ga2m1pQDkRWd6OTdW1UGEx1INJUQBCbvAR0O5qKsX9Y1ickyVQ1MKTHhNPcyrB3x56L927uD3lX/jxr/3PwIQqhNMKFcAcbjznjbFXAUJqlRzbde+l9cVuKiuhQvt8c61c2Dxf14sZpWwmFtykF3SdAG7jbp14zxYexxvFPCoA8gLIHlZATkMHwpElIKixqI4DlU3jd8QBYTw8Xlfm5QCkC/620X9oNlcbbZSI1//qNd/1gsAUcoH1RHCx+E6GMtqKCAH6gd9Zo1U+L3Wq1jvacbEQBcy+h4BECogXMHLZHQCiFJB2GlCJ4QQPBSA+DvawCyQsE6HnitXMdjWhaArhI+OnMYb/+U9vP3zD/HO6+8JgLzxxlt44813QQCRIME3P8TbbxyV45eyPt56H2+8+d5BqZGrg65JQmcWCP0fH7xPD8gJNF+6Kutouco2ZTAhOWBEUm9GUG/BiN6GG9c6RQE5eeomWMeOXxewYM6H2np1WAF5951TooAcPX4J9I1wFS/X8FIBOXvdiBOXDDh5UY+TF7pkNe+J0z04+lEP3j3Whvc+7saRTwdx4tIQjn5qwocfdaCrxwyf04ug3SGrcqN2KwgW3EzFrszjCjAcpn7QMO4eHoDPppdVtcmQA1GfFYnQiITycUUtV9F6/YNw+vrgDengCg0ikXdg2NMBZ7gfrmgf7KFuiRhg2PKIvx3+xAD8o4OiZHgTvfAl++AfJWAMYiTYBlugFa5olxwzXZvlTfXDM9qHUN4gwBHI6+FJ9yNetiA360a6ZkekYEKIK2ULQygvBJCfdIr6wRWzBJLxGY9cZ+p2ujYiEJGq2uR4fjeFsVk3FvcyWLiVxmjFimTZIonehI3Soh/Fea+8J1MZQWHajfJcEI++WMbDz5ewe6ci3ozE6LB4NaamaDqPy0pdWRg0NiKbrGYWo+C2rMmFuk9kYjaAsZobtaUg6Ong6lemhKcLRqxsxCUYj+F/9Gqs7mRw62EFC1ujkt2xtpuVsaqlzVHMLIeRLpol6G9+NYzNvQx2745heTMun+XytSCeGkR+3CLQMbXgQ23OI8BSmfFgbTcDqhxUfnKTFvFEqAf83NSQrLatLntlcxQ3X01vhaXmt+NY3E3is29m8e3vt/HZV3Oy2ray4JffZ24jfgAtzPtgcXRrYTssK3rHZ+0ozXGbVkQ2U3Gk6vEv5rB2N46ZTS92H2WwshvC7oMMnn4zhVt3M1jdiWLzXgpLe2F5HXtxbhilBStuPclh93EW974qY/l2HOUFB7Yf5PH7v9/Db/+6jy++Xcb+w3HcepzF898t4Ps/rWH/cRFPnlXw7EkZTx6N4+tva1jc92HrixiWHvuw+Jkb64/8KC4ZkFvQITOvx8+S4S4U0gQQs/RscgBjPC8MSzGcLxJsRzjQgUS0F6nEgGyU4lYpHjM/g96QYsGCAv8XtmLE0qIde7cC2F53SZr6yowJD/dc2F4awP6tIdy/7cDyvBXlMQOKYzpkU/1IRDulF/IMOOyT7VPVMrNDrJisGFCdGEAh14lSoUeOCSFLcxbUSjoZnWKCOwMRV6atqGZ6UEq0yujV6oQO21NmrNdM2Jq1YXXSgmKqF8lIKxKRDoGosbQRxdEBlEf7RD1ZrJmwxDCWSROWZ6x4eDeHx5Sw1iLYrHlwd8yJh8EhMaB/7jHhK68ZX/lMeN4AkH/1WfArmtHtBvzZa30lgIj6Ye0XPwY9GQQU5dOor71l8ng9VFClm1NhUMcMG5QEdM0qXsKAGsH65VAXCB9MXq8HH1LNqBvdaXZX5nfCB4vgQdAg/HAEi8dUQAgghA0CiFJN+HpCCF8r6kZ/u0AGFQ8FQweQZOzBD0N9+JrGdG7HGmwT+FAwQmBREKK8HQoi1CiWOn9VPxjBOqScKABRwHJ4FEvBB2eqnzXXIYQwQvWD99QDPkefZPypYWQ/DCLqdaofBgQFHv+9XcGHGsFSm67UZiyeqzEsAog6phKyf5Mrgc81iont9SKEsEQVOTRqRQihCnK4fgpOlGKi7qtRr12CxqVPsHP5NHislJNtmtqvEUAIIi9M6gpADnelhPyjzveo+wQY9TCrYOblz6yPKhE+WNqHfO2xeuBXiok6176Gxy8ApZ6/ob2vVSzU+wU6GutxxSTeACbtd+T3Vr4NdqXkqM5r4udobLfig7o8vGsgROvVkTGsxgO+AgU1KqWFiFcdK+j4Zzrfr16nPotgoK6pzmuqFFAoqCBYsAgcEpzYdAG3mMXTcrkxanUJt5suSmkBRKuAyBhWIwdEAcePesvV+qhWQwkhQFCxeNh1E4976PtoxbP+Nnw+QO9HJ77Sd0nnBqxH3S3yWqV6/CP44D0CiHrNAfg0fp5SYBSUKBghhFDxUOt5eczcIv5ue6zWq1jrakZ5sFvyPxg+SPjgCl7pPe0CIVzDyyyQYGdbfROWBkAYSijp6H3dsLe1IaA3Iu7wouX8Dbz+P/4cH77+gQDI269xGxZT0d+tb7d6k16QD/HWfyeAqNBCbtL64AMCwimcPH4KLZevSSBfatiGtHEIo4MmpIwWRIfscJocaLrRjXMXWwU+qIIcPXbtAEDeeu8U3nz3YygAUUnob7/1ET54/xwOA8jpq4P49OYQPrluwceXTPj4Uh9OnuOGrV4cOdktAPLO8Q68f6pHAOTkBQM++KgZrT06ON0OBH12BL1WuJ16+L31BO9QwFxfVesfQjg4DJ5z05TT1Q/zcDt8fgNCERN8AZ30YNgAT6gfrkA3ommDVHBUB5YvOYBASiceDIuvWSDCEe4Ayx3rFkDI1Rzgg78/M4BAdlAAIDExjNj4EGIlo6gTVB3ovQjmB8DxpvSUHaGCAcmqVdauJmsjiJUtsoo1OGaQHi2ZERs3I1ocAn8GVZHqchA0jBdn3ZjfTmJyNQxvsgejE8MozLgwPseVrGGkyhbMbMQwNu2U48ykA9ObCWSnnMhNu5AsWwV8+NmeeB+8sT5kinZs3BrH1ELsYFtVqeoDi+Z2ggZHltZ3sphbjQpcbO8XsH4ri/nNJNZu5+Xn09zOh/jyoldGhObWwiBEbN3K4N7DMjZ309i6ncX6bgrzmwncfTaFzbt5MMRv696YFP+qn50wY349JH/ZZ9BfqqiHJ9SK8rRT8uNKk07J7rh1b1xgg6Zz5mKUZr2Y3xqV2nkyAdbqvZQoFJkZrrE1i6/ClepAsmKSMbXKWhCTmxHUNsKY2opi53EFy3dyWL2dl2LAHzeGLW6npAgkC1tJjM84JYV8askrQYQ8n5hzC8xwRIuKxJ2vy9h+khYfBmFicSuIxY0g/u3fH+H/+r9/hV/9ekvCB5duBzG77cHEkgWlxWFMbTjlfPVuBPe+HMfW/TQePZ/E93/Ywle/WMKTb+bw5Kt53H9WwfajUdz/ZhzPfjmH+48qeHSvim8fLeLbp/P49S/WsPcsi9s/5LH01I/ClgE7X0axcMeD9ScJ3P9FBT9LxZjl0Yt0nOBhlC1QlaIN5YIVxewQskkdooFOhLwtiAbaEY90ydYrqiPZVF0tIbQUMgaM50xYX/bjyYM8vnw6hr01LzZmh1HLtmJ3SY9ndx343a8yeHzXJ2NVHP3KpQcwltWJuZ3rb2sVswBINt2FTKoT3Mg1UexHrawXEJmq1qGE2Rz0j3B7Vm2sF5OFASxPWTBT0KMQa0c11Y2lklHA486CHVvTVtxacGN30Y1Sph/xULNs+RqNDSAR7kXC24FCtAfV/ADmKwZMFrtRybdhZWoAW0sWCWbc3/Li1rQFj2s2PIvr8dDRiWcevYAIIeS5xywekN/6rfiV04Rf2+oA8mfX8EEOh8rjoP+CZm52bfEaAYSwQU8FQYOlwEN1dV2NYREE+PBPeKAy8ethAkWvQMdfPCb8yWvCHz1G/MFlwh/dQ1K/dxoFPggTHLkiaKhjQoZs79KsCCaEEEz4OnblVeHPZnI7x7kUeKiRLt6jckMFhPDBogLCc5ZSUAghLEKIUkKoirwKOl66xrW8mtW8L93TKCIKQAgZqqh4PG26IgDCazwnfFAlUYqDFkC4TUspIur+4XMFIqprx7EOHxMuFJgcvqeuKwDRmtAJHWKe5xarBoAQPLSlYIQQUq8L4v34kSekkfj+KuCgynH4uvZcwQq7UkfoM2EJdFym/+N0/bxhZid8qFIAwgfuw7Dwqmvah3R1rN5HAOE1PojLAyzTv18JOA0AaWSXEBiUoqC6FiLUsbp3uKv72s7XaM9fdaw+h99Z/a5KDdB2LYhojwkgBA9eY+cDPH93fh7/LRggKSqVUqgOAYgakyIUKFg43HnvMEAocFDXtec8ViCgrqtzdnVN27UQocDiVV37Ou3xCzB5MYIlP7PpRRjhj+CDcNIAEAUG7PRtKPgggPCYEEIAeW7qxTfGHtmGVfd2cLyKaewNT8ZPdI5LqdfcbbxeRqhaqXzcEDAhhPDn18e36oqIAEgDQggfCkD4+95uvYzbbdew3t0iJvS0rldS0Kl8KAghdMT6usEk9FBX+4ECQvXjQAHpbEWopw0JXR9crU1IGE0I6U3ouXgdH772Ft597V28+fo7eON1Asi7ePON9w62YHEdLyHkJfWD5/+EAqIFEK72ff+9E/joxCe4eeEyvAYjonoTEjoDYn16xPVmRIcdcJtdaL7ZgwtXOnDqTAs+PtWEj082ibeDCogCEPo/CCGHAeTYicugB4QKyEfnOkQBOd9kllyPM1eG5Zyp50c/6saHJ+oKCFWQDz7pxfFPdfiI4YRn29GpG8TQiB7e4BCSabv4MJyhPgRHGUBnwIi/W8ajuFGKJnBvYhDBtBHuWD/ou4jmh+GM9P5/nL1nc1t31u3pV1PzuC1ZtiXnLFuysiiKmWAmQBIkwQSCAYEASJAACTAABAgw5yQGBSrZkuVst7vd7U5PP/feqVs3TNVU3Xl7a6amaj7AfIo1tfbhJo9oufvWfbHrf87BwQFA+8X/p7XXXtIGRfWivv26tDfR89ARKJVMiTZvEVzBUrQHSmST39iVK6vTb5G1u78SvrAV/sEaNPuKBEAIF2yDcoVKBTjY2+8KWdAZKZMMB2dfCdp6LVJ1Xdlo6ilCKNkM/2gDugks0Vr4hu0CIL2JJozOexDJGL4CKhgEi5mNEFKLPsRnuwVECCXc9BNA+Dqhoz/ukPPkvA/xGTeokiRmPdKuRcWDagrzMiSUbikgm3YG2nGDzRG2oRGG+tUdbLq52Y5Pd4EKAVu32GoUn3PKuNnMihfpRa+M76WRfWU3iuF0G0IjdvQO2dDttyAad2B9K4InX8xieaVX4hlGEs3SPrR5O4aZtaDkcDBxXIstUzzuH6sTL8ZgvF7un17ukdaq6HiTjAueooKy6Edq3oexaQ8Gk+1Snb1VGMq4cPuLGTF/EzKYTM4am+8SwEgS4uY8GJx2omfMAMPMRh+Wbg2D0MZnRcadePDlIj79ehlL20OYWulF/2g9gtEaRMYbEJ1oEm8J27UySz75W0zf6ENqxSdBhHM3+5DZ8GB+O4DZG35JTc/MuXH/QQZffrmCzRtRrN+MYOVmSJQMJqHTNL5+L4TNBwO4903CaKd6Mo7tBzE8+DqDr35cwr3PJwRCHn0/hxsPokivdGN9bxhPvlnFT9/dwV9/ex8/PN7Ag70Jad8aWW3F7H0f5h70YOVBAPM3e7DxaBg7X47juYCXEGGDqyUHbY5riA7YkRpzYqifCogdUY5WC1RJ4GCXMwed7TkHEBLwWNDVdhX9XgsSg/UYC9fJpClOk1qeasVCsh6Z4XJszjbgs1tOrEwXY2u5CvduuhB0X4Wr+RI6XVkYCJUhEirHyJANo1EbBvvLMcT8jf6SA+igSZwQogAyz6j5VAPGYxUCDDSQx4cqMDpQjmivBfH+UiQHysWIvhCvw1LSgcVUM9IjtdKC1ePOg7szH+7OQjDLJNRtQcxfimTMhrHBUkQC2YiHc5GI5GB5qhqLU1YsT1qxmrLidrwOO55C3Gkrwl6b0YZFAHncVgu2YX3bbpdJWASQH1trRQH5ncOG3zVaD8IAuXknKGi4nwEdBA/CBsP/DABR4DCvCh9cqYLwNW3FIoBQmSB8UAUhePzRVYs/ddrxc0edmOJ/dtUb5vi22oMpXAQKQodCBo+ZX8JRwYQmQhInaPH70cROUDKqVL7DNzZO2Ko8ACWazxmkyPYrAgi/12f7/pT7BJCSbDlXAOGELPOULMKHKiJqPNc2LTNkHLRgHVFAbuVfAYv3UgU5CiCiemRfwoPsy7h/7ZKACMdcUgGRe+ktYQtWvjHKV0FEgYOgYvaK8Fyv8boWW7r+Ue1mXQDrJkdv7o/fpBmeY4F1NDCfxYR0TUnXlZkhOpqXXhAtVUHMQKItV0dVEG3BOroqaBy9ruf6+q+1YNGAztYrrtKWtT+217y55sZb22/0unkzrsdcD4DD1Fok7UX7m269d/XqGayzXecKW3uohhyCiPEcA0DYinW06KPQ0tf03Oyf4LEqCWyDUpgwrwod5mvPOlYA0d//a6tZ8VD4IHjwmEqBAV38/gSQDw4A5OC/037rkkLGShYTyM//Qp1QlUJXMyzw+FlAoaDC13Rjz1X+tT/7kkyA4hQoFidWbUiYHnNzDFVDIULWa+dlnDWny2m+joy33g/8JHzwPvVT6HvN30u+Q/YVMaI/Cz7YlqVKhEKAAsgdy3WBDgLIrSIDSAghBJDHtpJnAogChYLGs9csmd61mZtlTPDKMbJI+PkyKUund+Vfxo38Q6M6DelanLQn8JFzAat5F6UFK1ZeDH+pRaZdceKVp6gA3QVsvzJCCM0KCFUQGtDZhsWVCkhXSaGoIGzH6rZY4C4tR931PLx94mWceP44jh1/Gb85/gqOHTuF48dfPQAQTrGStqojEGJuv+Kx3GOelkXlhPCyX6+deh+vn3pXAOTKmXNoraySNPFeWy38FTb4rXYwhLC93onr1yw4d6kAH36ciw8+vI73380+ABC2YJ14+T0xoB8FkNdePYN337+C9z7Mwbunc/HhuWJ8dKUSF3LrcSG3BR9frZdzjuN94/1ivPaOBafezpd6kwDyYbGEFp6+kI/KRivsbeVwdJYJVNg781HRfBU17TlweIpR31WAhu5C1HXkwOa8hlrXdfFZuPoqxGtBvwV9F2yFoo+C4MHJUW3dBejsKUGLuwCtnkIxYvfG7HCHKmU8LUfZspg3wes0avO1vtEGdFABCVrgCVeKqbi9rxjO3iJ0DpSivvsaOvpL4Oy1oNGTi87+SniHauAMlkm7VSjRioGkU9quqErEpjqlBibaMDzbjVCiSZSVcKoVqWU/Ypl2KaZiJ+bcYnombBAiuBEfn+U4XbuAhXHuBidG8TtzJO/CjTDYTsQWKRbViuSCW+CCE7EIXYQvHhM4BhKN4hcZnnEivtApagIN0gPMpEhxhG8PxtIuzKz1SXGcL4FlMN6IwdEGpGe7MbfkR2ayU2o83Y7heBOCg1ZROsZnuzCScUpRCWEbE0v8ESkHBuJ2mVDFeyYWPFjZHcTyTkR+x9L2IOY2w6ISDcRbBUIya/2YuTGIW0+msX4vgYFUk/hiCB4cWbuwHcHm3QSm10Iy8Sux5MFA2iEKyNr9UczvDIqZfGknivRSACs3h7G8GxMFanq9D0u7A9JmNb8dlI0/wWJmswcre0PY+iwuqsvtLydx77s5zO2GMb/bL8no2w8T+Pnf38df/+Nn+E//xw/47//Pf8D/9p+/xg9/3Mbjb+exfmcIa7cHsbEXweqtfqztGXXr81FsPRzCyu1+MZLffpzAys0wvvv5Bv7df/0cN5+kMTbnFmBNzgclMf7rrzfw9Ver0va2eGcA8/cGMLHTjcSaE7M7PZjdCaAvWYvBmWY81xu0IeCvRnPDNdRUnRMIGQhawQp6ywVCCCNUObydBbJp93QVCIT4PYUYClUgFqpAtN+G0UE7JsYaMTFSKzAQH7RgfaYJj+/4sD5fhonRC1hesODLx34MD5WizvoBvF3XBToSI3UyAnhs2CrgMThgQaS/GPFYlRQnY7HiMSsm4nYsTDuRHK1FaqRKwgs5PauvJ1fCC0cGyjEWrkAyasVon0U8IemoDcmhGgz3M9m9QPJLgsFy+H0FCPeVSVtWpKdY2rniQ2UYCRchGSs1FJC0FevzTVhI1WIqVo6VSDW2feXYarVgr7US95qrRQX53FknAPJ1Wy2+aKjE1/ZKfN9kFS8IfSAGhFRJqxU3/Gx7UuDQsbYKJIQKKiBH267M8CHgQe9FZZG0QnEzr0oG269EATkCID+11+H3zlr82GqDKCBN9J2UyL28n/BCMOIIXo4KlqySxqqDsb0Eje9qy6X4/Vg0oHPla3pM2OJ9nITF1/i7OKaXY34/tRhGdEKJKjeED23F0mlXalAniCiMqDqi99wnqOznghBQbhdcFWhQAOGqbVhUNuj1oNqhAEL4MAMIYUF8Iv8DAKJqCe9XADm6/jMQuZV9CVpmACGEaJkB5E4uDfJGEUQIIFRBCB9c9Vhh5GBlpsnVQxVEQWTtylmYa/3qJ0agom74ss6B17QYtshjfY8CiE7BUg8IV601/Vd4jvI19fsbbUMGJBAcFBpUIXlq3c8j0VauA8Xl6tkD5YPP5nM2ss/JyuPD5xqfTXhQuDi6KmyYV97DcwUQBQ9u5Lnxpp/hH0HIIXQYQX2am6HjbglFvwYd/PuYiyqHeiSOrqqA8G9GCOHf6SkFK+sTUUmOAogChgKHrnpdoUPPudHn5p2bfL2m61PwsT92VsfP0mvBUgghiEiZWqsELvZDPXXcNduOeCwhn/x/0gQghJBfAxBCBo3o/whADlUHQ4lgC5aqHgoghBBCyadVRQIhHMerk6/4foUNhRBd9TqBQ4vjgw9GCO8DCMf9cgQwnyXPy7uEzTxjWpa0ZdGMzhID+iGArOddxHwRPSBFBwBC+HAX5ktRAWERQKiC6DlbrggeBJD2wlx0lhWhiaGFxYXoLChEr7UGbmst3n35JI6/8CJeOPEKnn/xFfzm+NMAQi8ITeYCHMdfFTghoBwFkF+cH3/1KdXk5Mvv4NTLb+HtN9/D+Q8+Qn1JCdzWGgStNQIgwZoGBJva4bS3iQfkzCc5Ah/vvpeFt9+88kwA+c2Lb0JG8r70Do4fewsnXzktAPL+6Vy891GeAMjpyxU4n2PH+fxWfHStAR9fqxZT+qn3CnHynUIxnL/y5nWcejsX750twUfny/Dx5TzUt9vh6q1Dq78M1a1XUe64iKLaT1DVkoVmX4kASKO7CI2dBaBXo6Y1G/WuPPFmsHWqsTNPvBoccesOVexQ6UcAACAASURBVIETppgpERq0g+ZlT6BCpi9xihID+OgnYFAfi60+3Gz7B6zw9Fagp7/6wJtBIKEqQmN3z5BVoKPFny/gwTYsei+oZNA4HozVo3eYm+tWcLzu2KRbAvlCo83yr++EJbZMBUYaxM/BnAeCCFu72PLF5/gGq0Xt4LP4nOWdKBgsyClZ4XizfMfBsSaMTrRjeikgPomBWJ2smzejSGTaxWfBaUosehoIAL5BmxjSuTIzhIrL1FqvJIXTYO2PVsMTLkc03SzfgcZ1tmFRXaGykl7tRTjVJi1ZbLOaXu3F+m4MKaorQ3UIDNUKvPH59IssbkVw60EKNIyPTLRKNod/0CrqBzflC9sh8WvEMi3ymRxtOzLbgYnVHikCUny2EzfuJ6T1bGFrEHtPZrB5L47J1SDmt/owPt8pEEMj+fLWAMIjDhl9TFO/K1iE4ZlWgYTNh6PSQkZvyJPfreHBN/PYfpgU5Sk80YzhGRcymz7J5qDhe2ypDYFEBRz+K2gfyAUnYjEB/cajuIDB3tfTWLgZQXLZi5W9GJZuD2HjfgLf/uUmdh5lMLMexvzGIKIJp3hhbj2YELM71RSO0WXd/iqJ9QdDAg1MY08sdmDz4TC2HyXw4Pt5/O0/f4adR2lM7vYjs9OL1IZHktqX90LY+yaJtc/CWHnYj9RmB/rGq9AzVIxI0gqOD+b152JDrWC1NOfAZj0PZ3Muul3FcDZlo6e7BGzR8rtLRAGh4tHrL4Pfa4HPV4RwqBLDg9UIB0vR6ytFdKAGiZEGUTDCvYVIjVTg5mYn7u50YCqVjdnpbMzM5GJxsRLR4RL0ePPE60HoGBwoFfBg6CBhgt6O5KhNDOY8n4jXiuF8MMQcD+aKtCKdqJeMEI7k5T3RgTJE+iyI9JUiMWTDRKxOWqrYljU2UIXRcDWSI/XicQmFqjA54cJAyIJeXw4GewsxOlAqn2kY2quktWuCGSSxciykG5GMVmFqqAZzfTXY6LZhu7Uad5zWpwGkpQZftdbhSX0FvqIK0FCJHxxWUUEEQvaDB6kwSMvTfkDgoaJA5YNgYigg3LwrhByFDwKIqiCED6oNBBt6NQy/R6WoHn91N+JfvU3g+nNnA/7gsguEsBXru8YyadcihFAx0SlYBCOmthNC6E2h+sGskN/WV4nS8Tt7Fb6tLsHXlcX4oqwA31RZ5PixJRff28rwc1MtfltbIQDC78/nPSrNEQDRldf4nfndFUAIGlQtCBgEkF9TPxRAzAoI3/ePAITKBgFEKttQPfaunMe9LKMViwqImtBV6fhHCsg/AxBp5dpXQ35NBSF8qPohaogJPJ4eC3xO8kqoepjVEFFBrj0NIAoiCicCJfsAolO3FEAULBQouOo1rgoceqwbQZ6b38NjgZF98CB0rPNZ+6WAYkCC8S/2/Fd7bpifBoWnW7TUW6LAoevB9X2zuW7AzQBCJUQBhBt5vUeVEDOAKHQoaOhqBhDCh27gddNN+DADiJ4fXvsleCh8yEhcQhNHGNOAvW/I5qrfl99Zi38vLQWQA6/EAawYEKZtcVRAqFrp+/RZqoA8q93JfM3c7sTrqj5w86+v6f3yWjaTup9WMVTJkMDO7Au4YcrV0WeY36P3ETx4L8v8Oo/5Pn6uQshRBeR/BkCoRtADQvhgETxUBWEbFiHkjiX3wP8hKoqpDUvhQ1cDQg4VDwURXRmEqGGIhA8Bu7xLooAcqiC/BJC16+exlnsBc4XXMFxhQW9FGXpKig/gg0qIgoeuZgBRFcRJCKECUlqEttzr8FlKMNjQAHowPn7rbZw48TJ+c+IV/MuJV/H8iwSQ1w8UjWMvvSxwIhDyDwDkGNUTUwmkmO9/4TW8+dr7uHDuMvKvXENzZaUASKjWjoi9CQSQ3mYX2upacelCLgggH32ch9MfXsd7b2cdAAjVDxbVDwLIsRffEgg58SJN7h/j/Q+z8OHH+Xj/43wBEJrQz12vw8XCNpy53ogzOTWSCfLqh8X7AJIDAogxljcH758tQFYh26La0OSrQEvAgq4wVY0SWJuzYXVckwA/tl5xKhWrpbtEQv4a2/JlbesqgcNZAK7ugBUdbprO8+D2VSAUrpfiMRO33b4y9A3UyqjWcKwRLAbYRUYdopjQKM1i4N/ohAvDyTaEonZ09ZbKv+azZYkqAhUGY22Xf6n30YzeX4PkbACjGY+kfsfG2yXjgzDCFqnBZJsACP0aBA/+CzcN5fQm9MUdYiiPplsFQOgRYatQJN4mZnKqHwwQpFeDRQ8GDdz0YVB5uLE7iK2bQ1hc7sH0vBti4k63yb30dNDEzWK7UWLGLS1OK7sx0ChuhAU6JDU9mmhBV2+5mNj7x1ukjWxw0iUtZTTTRyc7pMWJ7V8D8WaBIwG+sUYMpp0YnHbJ76IPZHkzDD6Pf7+pJR8WNqimBMXkrQBBXwXHBjPHxMsumYVuDGZa4Y1WYGS6RYzfo9NOLN8cRHrZJ9AyPNmKyLgd/WM1mFnxgH6NsYkW8ZHUOi7B6S6UyVexSYe0lfH9rLkbRqsbvTazW2HxhUxv92LuZj+GZpvRFMyBpfl91HkvwB48C2c0C6HJSvRP1kjyeWbTL+N2b3yaEEWE4LF6bwQrd4el5WvuVgRxBgjOMrXdh0jMhdS0H5u34vj8h1V89u2iZHms3RnC8t4AVu6GMbXVg8kbPlDRmN3tRWrNi3vfzuKLP67j/vfzyNzpRfqeH5MPPFh47MfUXRdm73UjvtWE6FI9JtZbMTptxxgzATfasfV5H9LbrXiOIYN+nxXNTdcFQJoc2ejsKEZ3VzG8HgYPlqG/txLBHouoBjSLe7vzEegpRI83X67RwxEJVcr0LAb/UaUYiRRifKQAW+v12FixYmO1CjfWarGx1oCptFWmWDF/hBOo6P2IDVUjwvapSDlGY9Uy7Wp+phnjoxUYHizGyJBF1nBfPmYnGw3/x0gtUtFaJMNWaZuKD5WgP5iLWLgUo4M2jPRbEe2txmjIipFQJUb7KzGdakWfzyJtZ9FwPQhVVHKCQQtCvRYkxmqRiFdjYLgY4ZFiREeKEBsqQHy0DMMDhRgMFmO0qwhrnTbcaqvFrRYr7rbYZBrWk3Y7nrTU4If2RnxuLxcF5Bt7BegBYeigTMJqqpa2JyoUnErFdiZu7M0Aoq1NCh8KIAQOrS8qisE6mIxVkS/p5WyVYsuUZH80V+FPXfX4i7sRf/U45Pgnp23fmG60V/3UwiR2YwoWFRmqH2yVYkuXfG/6V5pqDqZ1Hfo/ivGllaN3C/CoNFtW5oxQReHIX3pJaHTnGF++h8oMp2upEvKw+JocM0FdU9QJJg+KssDXHjJwcF/dMCscZgWExwIV+3kgCiNqTOfK143zK7ibz1wQejwOVQRJGM5mwNc53Mk+j1vXP8HtnHMHm3wNOWQLFqHkdi4zOYy5/MZ0mosSdKiJ63of76UP5ABkTMZ29YdwVcVElRKuR2FF27H4mv5ewo1xH1u1zkoRRhRICB3iE9nPDqGn5FmTtxQiBB4unxGoIFxoHQDHvvFXN5tcZVNrMqxz06ujftXkrqsY3jkKeP/+g1auIwqMgozmVxw9N39PHjO7hJ/Lf/HnevB9TUqOvGd/I2/e5LP9SUFD118DEb6uAEKVQEFEJzopeOi5rjoFiq8fVUvkPSYjOVuqWAoXXBUw9DV9ncZs2YgeQAkhg7BiKEmqJvEaQYyqkAFkCiO/bL9SqDLWQ7VBVQZte+K/zPNYzvdVDbPSYbRZnfsFNBAsflH7aooChD6H67PqKZVlPw+E1/T95tf1+tFrPOeG35zdoa1YvKY5HgwbpOGcRfCg+sFjVUAIDAfjfp/KJjnMKeHn8NlaPFfYEOAwqSiHqolxj97L78T3C/CYfvNs7lVELUUIlJXCU1IsKgbbqFhdxcVwl5Sgu6hYlI3ugnywXAV5AhvN+dloLcyBk9OyLIXoKMyHp7Qc/qoaeKz1yD1/ES+/cEIg5ARbqY4b07A4kpfHbM1iNsgLx17GsReMok9EYYPXzcU2rqPFe59//gV8/N4HMqbWY69Fd20tvHYHfI4W+Btb0NPgkMlY9ZU1uHwpB6fP5eGDTwrx/pnrePOdi3jtzXOShi5hhCffx7EX38YLHA/MMcLH3sKJF9/DSyfexzvvXsWZs0X4+JMinPnEgo/Pl+HspWpczHXgXI5DvCDvX6jF6x+U4dS7Fpx8Lwcn387Gybdy8N7pYpz+pAilFTZ0BRrQwelT3RZ091Sg1W1BS3cxnN5SY8ytpwTdvdWSLG6xnkNN83U4veUCHQIgrYWob8pDTT3DBbNRWnUG9qZrkvLd02dDZ085ugOV8PZZ4XRbUNuUBZe3FIHBetnkc9pTT7hOAgQ5WpcGcQIDvRacKOUZsIrCwU03szqoePiH6gQs+Dp9FjRLE0TYLsWNOidf0XcwPN0FX6Tm4H4+m4oG8z+oZkwu9Ijfghv1QNiGxGQXhie4sQ4iGnchOdWD1IwHyWm33Mf7OVlqZWsIS5uRg+tUdWj2Hss4Rf2gAkL1YWDEjiECwmgDaPT29lZgIFaPkWSbQIcvVIVhKkHLQTGy83cxWXxkPxyQkELVQQzxU52SsD6Scgq0jXAy15xbDOgz9F9knPJMgttw0gma2tkSNjTRhPgsszaaMbHqlo13ZtOLcKYR/jGrtLVxBG58oVtGDHPa1ei0C3MbfeCI2tF0C9q9eej0FSA17cJIwoHR8SYMjdUjMlKH8LAdkZF6xJLNkg8yMceckBYk5lvF/B2dtWN8rRlp+qTXWxCbtSO54sTURidSS+0YmmpAx0ABumIWJNc6MLPrxuLtACJTdfDEytESzENZ0zm0BosxMteN2EwXbnw2gS9+3sLD365gcr1PJpRRybnxMCktXlRtNvfGcPNBAhu3wljf7cfMcifmVrsRn3IgNddqTMraciOx0iLfa+pOB+bud2H5025kdpuQ2KhDfK0Bi/d9GFlyIDZXj8RKG5icvni7F5ufxnDziwTufBHH8q1ezG17MDrbiOecbZwEVY56+xUUF70HR+NV9PjKBT4IID5vKfw95ejxFEvbFSdiqQ+EhnQCScBXLBt5X1chIr0ViEdrBQhGB4swP1WFzZV6rC5WIT2ej91tJz69H8RMxo6QPw+ceuXz5CHQU4DoIKddVUiNxyuRTtmQGCnHRKJa7ucxp2cRQDihip4PtlmlYjYZyStjecPF8Hvy0NOVj0S0CSMhO0KeMoyFa5AYqpHJW+726wj5K5EcbUV/sAzujmx4fXnoCxpjfSOhAkSHipFMViEZL0FmrFwqES5GLFCIlLcUG11W7DZVHQAI27DYgqUAQgXkCwbxNVThx0brgQn9cAJVhWzUCSAKIQoiRgK50dJkqAfG9CuqHQoguhIUqCJQTWD9vr4SPzfZBEAIAgSQP3c3CIT83Gk3PCFtNhmxy/YqKh9GC1apQAIVEAIIDe00lf+hpU5ax+gNIUho0eQuZaMPJRff1hRDAYTqi07M4iQtfS/bu/jbmJrONixD6TE8L4QQBRBCyKc0pe9DCAHiF+CxbzAndJiBQ88FWvi+g3DCQ/hQCKGScDfHSBkmfLAM+CCAGMV7WeoB+TUA0elYChwKGXrOVa+ZVzN46LEZQBRIzGrI09cMAGGSuhlA2HpFBURVEDW1myGEasizlAyFj2et+i/puipIyL+y81/br3Dy1uG0rQPw2M8hOQog+hkKQkeB4+h1BRBdmV+iqgiP5V/H99vEeMznE2ZUVTADCJUQc3uVQoiuBA4FEr1PW7B0VdD4RwBy9DU953oULMzwYQaQZ10nnOh/B4KGlllROgoger/Chm7c9dy8ErT0dSoOqn4QQA7qGSnfBjgYsEHfwi+gwwwivwIg2rJ10Kq137Kl3+coVPza9aObdr5PwGEfBBQ2dJPPc5rMWQobPFYA4bHChDybfhKTp0Q/T+Hh11fjb0hj+rPK/Bn6DH53/k5dDQApQKCs5ABAOosKwOooLERnUdEBgHSIL8QAEPo9CB9tRbloLy2Aq6QQvNZVXAJveTW6q+pQfPU6TnIELydfET5MAGKAxsv4zQsnfhVAFER0PQofPGd71r/8r8cEQNyNDfA12EEI8dob4HE44G1slhC/7noH7BU2XL6Yh9PnCvDemXy8+9EhgLxsMqEfP/GOQAiVDwLI8WPvCIS8/c4VfHymEB+dLRQAOXOh/ABAzuc2CYScvlyHNz6qwMn3DAB5+Z1svH3aglffzsW7H+fBVt+Cvlg3AgP1Agi+XiuYOxEcqBMY8Ydq4OmtljwJwoYnSCN0NVo7LahvyRUVxFp3BTb7VdQ1ZqOprQDNHQWSLs5k8T5mdQSr0NCWA0dHgYyVpVrRGWDyeams6YWgKA3M9KBiQWAgfNAvwMlJXIdSTsnrYKYGczsIG4QIFk3e9GvwWk+kBqNTbmmhGkq5MLXaL++lQZz3cNwu80A8/dXSNhRlAN+CH1OLAUzMeuWYYXdLWzHxprC9aXSyHWNTLjFK0xjeO1grien81/XZ5TAiI20CKz39NfLb6YFp77FIejrBhgoPYYctZkxUJwDxN3ASFL8PiwBFo7p/wAZPsByhSK0oGBOzHvGl0KcSSTTL+NqZFT8m5rqRmu6Utq/kVAfGJ10S8sfXFjcGEM90ioGdno6ZjV5RIBj4N77UjdSKB/SfsDLrPRLmR3WJyhLhg7CTXPBK8nuD6zrsrRdR13IBgXAZhpMNmJhtx1i6CbFxO4bitQiPUYEqloRzGt1psmf7GqdfZdYDiM23oW/CjsltP6a3A0iueiTRPDrlFA8O75vbjmB81Yfle8O49VUa3uFqtPbmIZSqQ2jCit5kFUYWGjG9042FOz1Ib3YiseQUoGIeC2GT07p2H09i/fE4Vh6NYu5eGIsPBjF9uxeZLZ8oKesPo5je9iO+5MLofBtiM82IzTVK+9T0bicmt10CHHd/HMPuN1FM7nZg9qYHmRsdmNv14eFv06CH5PaTMdx5MoLlm37MbbDdrh5L213Y3PPjuU5nPnzdJXA2X0dD7UV0tReAxnR3twUed4kUjzs7mAViKCOu9nx0uArgas+Dqy0bnq48acHyu4vF0M2k8YFACXp9eQgHszEzUYXdzTbc2nLi4Z4X64sODIfzxGfh92ajy3VZ/B7JeA0i/YXo781DarwaczONSI9XY3bSjtXFVsxk6rAw2QAqHfRp0IBOCGFNJK0YG65AX28++oJsqyqHo/YKPM4S+LvKMD7UgHikFlRoGLpI1YNTu/qDJfB25WCgl21fVkwMVSETq8LESDkSQ0WYS5RhbdKGjUwtluLVyAyWYTVSg5u+GtxsKcedlipwFC8BhCZ0AshvXQ58VV+JL2jMdljxA83oDZWGCuKokg25qgPmCVgEEfoo1E/BY7P6YQYQBRPCB8swrh8CCOFDRvB22g8ghADyU1utpJvLhCsHp2BxxK4RTkgFhEqFVLVFwIPwRBBRiCCAsH2MSgcVnK+t9KDk4fu6EilCCVWVQ9Ayfi8VERrvqe7Q70LYIIDwe6v/hRBCMLlfeBUP6PsovCarKBn7bVnakiXqxz5cKIAobOi5eVX1g6seUwlRAKESYi5VSQ7vNYIJj4KIKh+6mhUQM3yYj/8ZgChgEETUX6LXCCJqTucxoeNmttGepa1ZPKcC8iwAOaqEbFApoOKh7VIm9eMoHOj5U2vWWXDjzyKEED7MhncCyVO1P3VLwYWKBZ9nBg2FEIUMnps/03wvn0MAIdgwVJG98vpMbnx5zOdoSxNX87GChUKHrgoYR1dVPg5Xo0VKn2t+tvlYAeigBWr/eygQcNXXnrWa7zMfHypSn4jCQZVDQURXqh+EB21bMtqejKlR61mXYK6Na5chZQr2M2/udfOuG2QFBa6c5kRDtTFa1jBPE0D+UfE53GDzuQIV+6ChSsg/AxDdkMt79ydb6bF+V4UCXtdj3dQrcKgaooqHAoiuHL/LMgOIfO//CQAx/naa/3Gojujf1Lzq91JA0u/NdangOmIlheirKIOvrMTwcRQVoKu4UBQQUUGKLaKAuPIZSpgnCoioIEW5on6wBavdUoD2/Hx0FlkEQDoramAtLMGbr7xpApBX8eILpyQVnQBCdeM3LxwqILymCsgvfB8vnjxQP8wBhTSo09z+yelz6GlpMQCkoQE9Tc3wtbYi0NqOjrpadNTWw1pqxaUL+aJEvH+2EB+cKZBpWK+/dV4UEJ2CRQBhEUCogvzm2Ns4fuI9CS4kfFDJ+Ph8Cc5eqsTZK1bxgVzIc+BifgvOZDXgrTNVOPV+CU6+zxyQHLz+oUWS0U+ft6C+2QV3H1toGuHvt6PLUyEJ3QMDjRKEx/MWTsFqzUentwyhwQYJAWQYIFUMBt21dRfDF7IJbBBW/EP16BtpAv0X/WMtonRQQeF4Wt9AragdPOdxb7QRqTm/KCGEj8GEUzbmHAGrm3MeEx629xLS168tWp5eqipVstmeWw1hYLgRAQbnDTVgYLgJw0kXktNeI9V6pBmBcJ0AQo3jqig+oWi9tHpR3cjM94hqQCChX0ECBUdqwJYjthsFotVSbJHq6bciNNQk0DY534/MXAhdPVZ4/DXSgkYQoSeCbVuTy0FRN2hqb+/lWOFGpJZ7xa8Sn/EKcI1OdIKw1uUrR2tHoWRyLKwYrVubt0bEuB4ed8iqeRnDqRZMLbgxPO4QhSIx5cTcZlAmXREkqGAQJvhb0st+gQqCBU32o9OdUn3D9WKin1/vxdruoIy+5Zhfgg7zUYLROjHac0LW+HSHwAcBJBAuRZc/D13BfEzMt2NsugWpBZdMj9q8H8XanRFs3U9ieS+G1GqPeChmb/XhxudjSKx2YWLdJwb1yY2geC1++2+3QJM5W6pmdwYEUAgpw3OtmNr2YvVBP9YehrCw58HwQh1C6XKMLjVgYt0wgM9t+SXR/Ma9Ycn12Lobxnd/nMe3f1rA3S/HROmIZuoFOOZv9soo30c/zWPni1Es7vVh7pYXk1uduPH5gKwEHAYKbj6K4t4Pafz2323iyz8tSo4IR/jGZx3oi5ViZMKGWLIa/bFCzK22Ynq+EYurbXjOT+mwsxDujiJ4uyxSHE0b9NGsXSqg4WzLRVtrHtrZv9iaB0fjNTQ2XkNLczZaWq6KIsK8EOaEuF2F8LtLEXAXiwrR685ByJeNPt8VjA4WYGHais0VBzYWHRgZyEPQd02UECacM9cjFinCWIyBhTVIxSsxmbJhc9UlNZ2mub0EmXg15tJ2OWbLFVPRM+laRIdKEOwthNdbiEjIjuRIFyYTfkT7mjAYqEa0txLJWC1Sw3XwdlxHwF2IkL8Ivb4CDHFqVtSKmWEr1pP1WE3XY3a4BEsjJdhJ27CTrsFWqgbzsUpsj9Tjlq8KN5tKcLu5XAzoDCTkGN4nLVb84KrHN43VBwDCiVA/NlTj9w7bQd4HN/TclH9fV/FUqXGb8HEUQKh6KHjoqr6QryqKxIPxO3sF/kjPSXMV/tJhF/WDCghLAYTwIcqE5I+U4wd7qZjMqaAQCggJhKA/NNfKd6ORXNq66ivED/K7xip8YysS4GALFhUQAgifQzWFAMLWKxZBRH8rAYSQxc+hIV0BhOBBEGGpCqIKhoKIKiBHAeRpyLgqiof5Gp9jPMtowSJQ3Cs4bMcyQ4ceE0q07uVeAkuBhIBBU/uBErI/JUsBhKBxCClPj+01Q4geawsWV0LG0SKAKIQQSAgdLB4b9x4CiCog0oa1r36oAsIxv0fhg+ebNPaaAeQKIcIEJUeARFucdBXo2AcQAZEjAEIgMasiCisHwLIPLqqMPGs9gBXz55igh61XvGc3/7KkWCt4cKUKIsCi+RJHAESBQ9d/BBxq0H56NVQIhQYzHOg1BRGeKzAc3vfLVijz8xV0eM2sThweG5kY+lwCiBlCeLx53VAvDPAwjrkZ5+Z97erFAwBR+FDjNv9lX4/Nm3rd2MtmeN9crnkWh+shgOgUJ/OqY2Z1sy2beUKImtOvUTkxkr8Vcniu30NhQlfdmCtgmL+j+Zoe6/3c2BNCdKNPANHWK/OqAMLX9V55Rk6W0Ya1D1H6fF35+/SzdDV+82UcDSI8UJVyDRP6QSZIPtvFjNBC9bxwXS68jtFyC/qrKhCsKoevzIKukiJ4ykvQU1UOb0UpvGUloohQ4SB4MHiQJeqHJR9txfloLy6Cq6AA3cXlEvzXWVGH5io7PnjzQ1E+ZNwuzeMvMBX9FI4fO3UAIIQQtmApgByFD47ppe/jhRcP69iJ13D8pdfBHJB/+ZdXcPHsZYS6utDX3gp/WyN8zY3obmmAt7UZHQ21cNntqC6z4uLFfHx0rhgEEBrKaUR/4+0LBoC88iFefPkDgQ8BkBNv4/jxN/H8C2/sA8hlab/i+89eZPuVASAcxXsupwEX8pqlDeutc1acOl2G104X4dQHBXjzo1K8/l6RjO5tbnejw98k8EF1o7e/Hj3BGrS3F8PTUy0QoooI26fYqkUFg4GBDAfUcD8G/DE0UAzcyVbJxmBGBk3f8zciMlmKr9FUTWO3qhHMhCBQtHUXysY+Nt4mvgh6I6hM8FxM7cON0u5Eb0hfpA6DI02IDDukXYnGdm+wUkzvY6lOTM0GwKTx8YluOY7FnaLq9A81YjjBf703gv648c/MB8QzQtMyP4d+D07goim9P94A90AFukIlUr2xWoTjTfL96Q8ZHHUiGG5Af7TZqKFG7NxJIjPrR1+kHrUt2WjqLBTgGJ31ojfeAvdgHXqG6dnogC9aL21nhDYqTgODjZieC+Lh42ksrfVLS1dmwYOxmQ4Z2UuomFz1Y2SSY4BdkusRGbNjZKJZjieWu5CYZ0uTA5ObXvQnapFa6hTTOKdvEUbmt8LSxsUJW/HJdhBkYolGKV/IglFCy0KXKD7heKMxBnfZCwIOvR4TMx0Yy7RKcarW8u4A5rf6pWa2QkiviRY7vgAAIABJREFU+bD7JC7p4WNLTQhP2hDIlGFgzoqB6SoML9Vj7rYbi3d6sLzXK5kb6w9DmNnpxsRmG6hCMGF8+V5QVI6FOwGkN7sRnrQjNtsipvTBKQfmb/Vh5/MRbD8exq0nw9j6NIKNu71YWu3A9nwb7i904v6qG9uzHZKjd2PVh3v3R3DrXgzb9wbw4LsE1h4EMbndjrXHPZi724H4ei0md51IrTuRueHG1qMh3P8+hT//p108+Wka2w8jmFntwGjGjvRsMyZmmjA914r0ZD327g3gxqYH01ONeE4DBT2dxaKCtDquiSJCAHFxjnVrjoBGa4sBIfSIsF2LAEIVhEnpHc7rElbY4cxFe/N1eDq4qS9HyF8uENIfKEbIRxDJQnywEPdvevDNpyGkh4sxHC5AeqxKgv84eSrcl4P4cKnARyxSiMVZhxST0wkjNLbPpGoxN1GHzFgVJhIc3VuGcH8uQr3XMThUAb/fgoC3EpE+B8IBB/ydFRjwV8mI4NEw1Q27qB2c4BUJFGGo12Lkf0SqMT1YicVoFZbj1ViLV2F1pAS7yWqsjZRhM16N5ZFK3Ek0Ys9XidstJbjdVCYA8qDVdgAgRhK6FV9xWlRDFQggNG9zMpSGDlJFoOJAANGpUjzmKFuuh9OjDN+HAgfBQIvXOHWKo3hpBqcpnC1Yf2islnG/f2mvx7/1tIgB/S/uJvyxox6/b62RfA9CCEGCaeyECbZ/EQi0HYxgQ2AyvnOVmNEJIZroTuWDbVd8LwGE8MFwRVVeCDgs+ZymaoEttmAZKg+/d54AB2GH4EEIIZRQAaEHhC1YLIUJBRAazbV4TVUSBRYFDl35fuOYrVqHEKJKyL3cK2ApcOh6L+cipJ4BIAoYhAhtveLKZHRVNw4AYz/IUN/DVV/jagaQZx0rfKgCou1ZCiqqfnBlGxZXUUVyzosH5EAFMQGItmMRSm7QWMxU6f22qaOrWc3QY75HQYIbf/ow9Dl6j66/+rx9gOB7FUYUPhQ4zCtf4znv1ffo+8T7wd9ecEVSrLnRJXhoHQUQVSMM1YIje/95KQiYVwMUzG1Q3Pw/DQSHoGG8pq1MqkYobBwCxWFIH68963VVJIzVMGQrXBwFEEP9OH9g1jZv4EU9eEZgn4IIVwUQ3VDrerCZzrmyr3gcXQ/Hx/K/hwLH0VWfd7Duez9UUVH4ULDh5x7cu6+a8Fy/j3nlRt/8mvl9vE/hR9UFniuAED4IHVxZ9H+wqIAogMizTQBi/m76PfQzjp4TKHYLqH6oEsLfcNjaptd5j7l4j3hvci9hzZKHRGUJBqrLEaqqgL+iFO6yYvRUlaG3phoBa6VACD0eAh/7yecEEGdxvrReOS0FcFmKpV3LbakwksfLa9Fe24RzH56XsbsEEKlj+yrIsVPi9VAVRAGEbVqEDXM2CMft8lwB5NiJN3D8pTfx4stv4eWXDUi4cj4LnpYmeBpt6HRUorvZho4WKzocVrgabXA12FFRVo0LF/Lw8cVSfPhJiQAIfR1vvnMZJ1/7BCeOAAinYL1w/E38y29exwvH38Fb717CGY7fvWDBxxfK8dHFcnx8qQpnrtXhk+v1YBuWKCDnrHj1o3K8+nExTn1UhLfPVooK8tbpfNQ4nOjubRUDeZMrHy2uArANy+2vNNqJ3BbxfzCRO8DJVqPNMtKWcMG0cWdfORj2x+KY277xZvEytPRYJPiPrTFspwpE7ZJCTlBh+xEhhO1SNGVTuWj3FCMYqRXlYHFtAKkpt4DG0GizQAZhozdci+FEm5jXx1IuTM71YDzThXjShUSqA+kpD+LJTgwOOiRlPJHowOioE6mMB8m0G+mZHkzNB5Ga8mI02YGhOE3ujbJSNaHikpj2yghff4xGdQ/i816ExhplkhXH9DInZHq1D8Npl/wOtlPR7D3APJDhGvFBED6io+3o8FehK2hFYsEPjrJNr/Ujku5AYjGAsTkfaDSnujM+1Y21zSH5DRubQ9i+M4aZpQDmN0MCAMkFNzbvjWLn03HcfJTC7EZARsze/jQBFoGErU/MEhlfaMf4cjsSS62YWOsUrwLHzTI3Y3yuHZnlbtCjkZ7vkBpONWJ8qgXxTBNC0XL4BiwIJ2olKXx0ispGBxa3Q5he68Fouk18LcnpbqNljXkhCwHc+nwea3spjMwGJHmeABRKVaItfBWesQIMr9qRuNGE4aVarD4MILXRgshkNZJLDozN2TEyU2vUfB0Syw5kbnQJACRW2mUq1uiCE8nVLqQ3vNj8bAQPvp/Go9/NC+gkllxguOD8jhepxWaMjVuxPe/E3mwH5mJWjPot2Jjvwtefp3Hrdhh3Hg5h614QK3tuzN1qw+SuAyOrleibykfmZgMy2w6kb7RhersLw3P1mN11Y3K9HfNb3ZhcdWJ5x4ObDyLY3gvj9oMoUlOtSE40Y3a+C/PzHuzuDuG5Pn8VWIQNu+082poY0GcRuGhyZKG15ToaG66gueka2HrV1Vkk7Vg8ZksWJ2LRC8JUdG93MQghTE3v6bZIiOFQqEpyN/o8+Qh5rmMwyFDCBmzONyIVLcZYpAALGTumUzbEBvIRCeViNGrB+Gg5MkkrqHoszTVhPFaGWH+BQMd82g7WbKoWN9c8mGLS+VQD5qYciIQtkivCbJP6mitoqruGQHc5ErF6LE62IzVcg/QoE9StCHkLEPLkYjhYJON6M4NVmI9VYSNhx41MPdZTNiwOW7AeL8dSzILNcatcfzDpxL1eG/baynDTUWoASBtbsGyigHzVbMW3DgNAvq01VA4CiBbVEDVmq+JB4OCxGUAIGGbVw2jNMvI3CAtUEvg6YYEAwklUv60tA1UQgsJfXQ34V0+LUb5W/LW7CcwA+VO7/WC87h+aq/FdrQEGCiCEBD73jy11+FNbvSgh9IvQSE9oMXJBOBGL2SC8N19A5veOSlE/2PpF+KACoq1bhC2a0I3vbCgdhBCeEz54TPWDAML6rCT3oA1L4GJ/1K6CCFdRQ/YBQ0HlEDiuHcALVRT6SswAwmPWg/ws3M+7KiUwouCxv94ngOwrIlRIFB4UOI4CiL4ucPEM+DgKIqpwmFcziNB0boYQgsfTaonRhqWtWFxFrcm/BA0vFAjJvgBVQQggPGbIofma2R9CgCA86KogoWChqwLBVvYhzBBGVG2hz2RTJmIZ3hDz++S9nGh0ZNSvud1KfRzadsV7eU3fw2cQTgglVEBuFWRJG5bCx8H7swwAoAphViTMQGE+Pgol5td4rGBAwOAzFTQIIAoXPOZ1M5Soj4Kr8fqvKRsGiJhhQyHFfI0qj5b+ZlGn9pUlvmZugVJVQdQEqg3PABC59ox2JvNm/mBDvd92ddh6ZbRhHQUNnu/m8bXLT5X5mXK8r6goeOhqBhD9bK58j/kZ5tfMxwQBvV9VE4UDswJCwCBw0PNxv7xQIITgQRg5akKX5x8BkGd9pl7TzyPAHEDFM/4m5r8Rp3DpJC6OCOaULsIJ379ZVigA0l9eImno/grmeBTBW1GCHlslvNWGCkJVRJUPrq6ifGm76iwrRgertGjftF4mLVjtpdVw2R3IOp8lLVgnXjxlApDDVqunAeQUXjwCHwSPEyfeBMMGCR5m+Djxytt45ZV38PzzLyPr4lW02avQXleMBms2nE3F8HRbEexxwNdph6+jBVZrDc5dyMNHF0pw+lypTLRiFsgbb18SAHnp5GmBEIKHFgGECsjzL7yF19+9iI/PW3D2sqF+CIBctAqA0IR+Lq8FH11z4M1zNTj1USVOfVyCVz8qwbsXbXjnbAXe+aQYBRXs32+XFiy2JHF0rj9iFH0S9Fe0+0vFFD65HhK4YBsRlQ2uTARX0/f4Yo9sqpkFwklSNFRzNC9N4+7+anQGy8XrwJG23MDT78AieFB96PCVCIwQKjjGNxZvxfRCAGtbUcwu9QqQcCV48LWJSTcGYw7ZuI+NtyMSbRQISaW6MTHhRibjxdRUD1Y3oshM9yAy3CxKSKC/VtLIh+Itorqw7YqmbbZMTS2HkFnuw/hcAOmlXsTSnRJIyDBCtlHRMM4pVPSUzG4MSEtTikbtqTZEJxoQ4jSptEsgZ3zKI2oLW8z43PE5r/wd6WcZm+4WJYL5IUPxZriD5YglWgQ8hsdbMTHjxux6SGrjwRg++3EJn/+0CobyEUjo65hY7JbPpcF8et0vmSLMFaH6IRAQtyGaacTEsgvTG26kl11Y2O7B/JZPjjMrHXI8vd6NiaV2JOZakFp0IrXahRn6NTa8SMw7MZisx1CqAYPJRskNmVrxY2YtJG1We0/m8MPf7uObP93BxoMpTKwOYHCyDcFEHTqHSjA404TZvV7M3AliasePoekmRCYdGJxoEGXGCEh0ITRqQ3C4HH0jVhkFzHwWTuQaX+rE1A0Plvb82P4igs//lMH2kxDGVxwIJkoQTtfg5uMx7H2RxtRaj5jtl3Z7ML3eiZ1Po3jwdRp7X6aw9ZDtYB1Yvd+L+LIdiZUaLN1zYXytBot327HxWQ8e/jCCx79L4fbXMdx4FMb8LS+W7wbw8Ps41u76sbDTJSrL7UeD+OanefztP97Ck+9nsbAWwMJaCI++msfnXy/hua5O+juKZQoWJ2HR90HzOT0fhA1nWw4a6i+hxXFZWq0IHGy36nIRNHLh7i4Wk3qk3yrJ6N0dOehwXkNHWxa62rPh7y6Apy0bwe5cyeZgQODkSCVmx6qRjBQiPlCI2YQVU4lqTMarMD9px8xEjUy/yiRtmJqolSKAjA1aBDom49WSsL690IGdxU7Mxu2iojAVPRTMFT9HOFQtY4T7A9WIBK2SVULlIzViFQiJDlRgMFiC6eEazI7YMD1iBQMLCSBMO19O1WAiUoR0OBdLY2VYSVRhM23H1lQT7mac2AtU41azRdqw7rdW4dPWajxps+GLVhueNFYeeEAYxkdFgyNpf6yrFAghaGiLFcHDXAok2n51qHwYrVHGhKzDUb2878tKC9iCxfrOasH3NrZDleNvHY0CHYSQv/e04e/eVvy5sxF/dtXj51a7qBt/bGFeh5HITi8GgYBqCD+X8PFXl0NWjuMleGiJ2tFIZadMJmBRSREVZN97QgChEV18H7Ul4iuhuZ0qB4sqB1fCB4ufrQoIQYQAQvCgEV3asIqynxrJq61YZvAwG9AFWjjKV+DDABB6SwgdXPVYfSOEkGcBiMCHyR+igKHgoa1XPOexGTCMVq3Da0fPea8ZPMzHCiFmANFruhowQp+IEVRI+BBjff5l7BVcxu28iwc+EMKGFqFDAeQohKg6YoYRQsSzAEQBhfChAEL4UADhs3Tsr7ZhEUD0Hq6yWTYBiJ7raoYNggmvH91oEz7o/9AWLG7guOnW+wRo9sHgKDAoSChg8FyPCSF6rPdxNYOAXjdfMwPC0ft188t7zK/p+4+u5mfxmK+bryl86Kq/Wf9+RwGEG3pu5rkebWnS76abevOq/zrPf33Xf4GXf6X/FQA5Chs81zJvsFV9UDjgdzLXPwMQBQvd5P/aqvfpb+J9vMbPJ3Sw1A+iEHKvrAAPKorAVWGEr6kCIp+1DyDm5/6j76Cf+T8CIPx7EahZhA+OBeb7+N+CCgoBJFldglB5EZiGHqwqhbfcIgBC+HBXlkoJaBQXoGO/ngKQ8iJRQjgFq9tSCk9ZFTrKbQIg+Vn5OH7s5X0V5BRO0JT+ggKIMQXrsAXr2QBC+HgKQE68LSnlL73yHk6efFcUk+wrV1FXkYOuFgu8ncUI99UgGLSh01UGT5cNAW8r6usbceFSAU6fL8Z7Zwqk/erddy7htTfZgnUWZgCREbwvvYkXXnwdvzn2hqggr759HmcvluJ8VhU+uVxlqB+XbDib3YDzOc24UMBxvM1481wdTn1UjVfPlEm9cbYCr39Ugg8vlcPW5ERwuBuekM0ICIzUiBmaKgWBgV4AHvNf+qlesOWK06gk+TvTIa+xVerm/ZS0SAlMxOolN4Mma5e/9MBszRC/SKIFuuHvjzUIgPhC1dJqxbarsXQHRsadGE22y8qJUPGJDiQnu5FIdx4ACUf4EjqGhpsQCtcJiAwM1qM/YpdWptGECyNxQkkTYqMtSKa7pG2ru6cMnd4SUFmh8sJiCxh/A7M3OFGLkMFpW1Q+IskW0H/hj9okIDGWdoFF/8by7gi2H6Sx/dmEBO11hcvEyM0cDz7vu5+2xNjOLBSCHaEiTBP9iF1CAzk1i/6LNJPElzyS6j27GpARv5GRRkytBCXgcGF3COv34vIZHLfbN2qXMEMa46MpQoMHU2sBCeib3w3LOX0evSM1GEw5MLfZg4WtgMDH7KYHE0ttmFx1IbnoxOyNHgGO5TthzG73YWy+Ayv3opjZ6cPQZBMmN3ySOD481SwKyshkM7QWdnrx4NtJyc9YvRtFeqMHDCEcZxBhsgW9yUYMz3fCl6iFw5+H1j4jOLK9tww08xNwxcPDv2faha5AEXoGyrG4E5asksk1j/guxldaMHezC7e+jmByqxmBRC5ic1VIrTuQ3mjDwi0/lu5Q5QnK9x2nWnE3iMVPw0hsuDG00IbMVo+Y0DcehrF6P4CVPS+W73RjbrsTK3eCEkj43/6vP+P//L//Av6Wlb3IQYvX53+cwu4XUbl3+bYXG/f78Pnvp/Cv//sd3PliHOGkHRt3R/D5j8u4++UMnuvsLIXTWQRXeyHc3aUyEYurgginXxE0aDRnuTtzQchwOa/IMQGEwOL3lxrtWO1XJd3c2XoJbU0XZMJUrztfAgDXZrqQjlYj3m/BYrIO6aFSARCmpY9HS5AaLpP2quRwOQb788ULEg0XygheppOPRkqQjFZgNmnHSqYJq5OtmBuzY3a0DvFIqZjajUlYZRIwyKlcTHEPBw3vx1ikEl7XJYT9hWJED/uKkRmqRrq/VCDk1lwHVsbrsDBqxULSinTUgomhfDGh78w2YmuqEWuZBuzEG7HrZQtWmQDIvZZKPGypwhfOGnzZYpMRvF/aK/B5tUXSwEXZqCkXCKHCQSWDqgWvMzOD9Z219KliOxUVDa5GFQtcEDBY31YbLVd8zpNyAz6oghw8q7ZUcjwOFBBPC/7S5ZB0c+Z7EC6Y1UHVguBAsCDcED6onhCK/uxswN86mvCX9kb8odlmgg+2kxnwoS1cPCfI0ND+s7NGjO7q/dBVMkb2wwipSKgComrO02BSKBCik7BU+SB4mEMJjfYq9XkY7VZ8j4KLekgUOBRAuBoGcyMl3WjDumy0XeVcxIPrF/Ew5xL2ss9L6ZQsqgrc2JvBQ2GEqxlAzMcHYYjiHzFBya9AiEKGeT1suzrMK2HLFaHDrIDI1C5+x5zzB2Z0bQ3jqtChEKJAovCh6sVRCBE1I8sIMzxQMq6eFaBQANH3mJ+hEKLvJ3gotKjfhCv9KOaMCM2B4HUt8+sMqXsKPgquiAeEGze2/RBCuBGneqLKxFEFRAHiaVXjlxCi9yk0EAK4YTfDgF7jdX1N71ew0E0+7+Vn6vWjq37e0ecfPadnwtiwHyohhA4FkaMAokrCNjfODOszqQjcROt3p0LDUvDQ1h8FEIUQBRqFGq5UQ/jfgKBhbr9SANFVQCQ/S76Dfi5/i0KHroff+enxtPzuZoDhOTf4Wv8MBBQG1HhOAFE1hKBBxYMAQvhg8Zyfx7+T/t10DK+eK4joevQ76XeTFqz9v9Hu/t+Jf6ujf687RdlgMZeEiewEEb6XSshWRTEytRUIV5Wg31qOgdoqBK0V8FeXw19TJQoIIaSr3PCGUAnhxCu2X9F4TuWDU7DaivJkCpa7pAy+CqtMweqob4QlrwjHj584NKITPn5jjNzVEbwGgJwUX8jTCogBHmYAYesV1YkTL78LBRBO0iorLoDbVYVoqB4+dxF8Pgt8PWXo6ipBRflFNDsqYLPZcPFKPj6+WCIeEPo/3nn7Il594zxePnXmmQBCxeX542/gf3n+VZx88xOcuVCCc1lVYj4/TQi5UicAcjGvFZeKOnD2etsBgJw6U4bXP6nAG+cq8e75KnxwsQTVjmY4/XaZIOUdqJZRtBzzyrYiBgVyahOnN3HyE9WKviG7AATVA27iCQKTMz6MT3QiEmkEN/4cZUtvh0564hjbtZ2YFA3fhAx6O/gMmr/Tcwwj7JDnEkIIHFQ60jNesNWKQMKVqgg38zOLQfF/sCWL1zPTXmnDImgQSHyBSoESggmBhEGIbOHS79sdKJffwZG6U4t++Z1soYpxQlawRMzm3aFiBGNVsukeX3BJYB9BhPDF9rOxWT/YpjU44cbAuAvusB1sOyOcsK2Mv3P3bgJ3P8tgbikImsqn572Ip9ownm5DdLQeiUybeCqm17yY2/Rj+Va/+C9mloNYWg/j8fcrYF7IxEoAyaUeMLl96VYMNx+lJX2cIYaZlR5RQ+gNGZ7tkMlTe08WsPd4Hl/+eAPb98fBEL7JFTcWt4NY2g0gvdqO2RterNztx9Zno1i+O4SpG/2Y2h7A+EoAM7sDyNzoRWekDO39Fpk0RSUiFK/GEH3Ksw4MJKrgHSpAbKoWqbUWBOIWdA3mIJSshnuoFIHRGnQOlUq19OWh3peF8pYzaO7JQ2isDpGxBsytBfH9Txv45sdlrNwIYXW7F6vbAex81o/dR/1YvePF8i03lm55RJl4+OO4wMPUlgvT2x3iGeHUqskbTqQ3WpHZbMPoQj3GFxtlHO7QRB2SM06sbPdh9+4Idu4M4qsfprGz14+t231Y2vLixh0mpcfxn/7bn/D//n//HX//r3/El7/fAfNKGHZIALvx2TBufBYV38r9H8Zx65sYVu73Sk1uebB0vx+7XyVx65sJ7H03jedaGnPQ3HAdbU056GgrQEdbnhjSOdGKG3iuPd1FAiEygreDRvTroox0uPLR6bbA1VUEr68MPm+ZKCISXugpFP+HtDl5CzAULER6xIaFTD2SsTIBDkIHAYPGc5rLqXAkouUy4WokbJFRu7G+YoyFy5AYrMLEcI2EC65Od2Jr0YelTDtSg5WSdB6PVCIRsRqmcm+xkXbuLhYfSri3Cql4E2IRG+hHYfvVSLgUA75cgaGxviKkYtWYHLZhdqwGc/FaQ6VJ2LA+UYfF0UrsTjbi9pwTM9EKzPdXYaunErutZbjVVCYZIA+aK/FZi9GG9chRiUf2Mjy2leArawl+2IePH2sqBBAIFPRDqCmbm37d/OsxN+UsAzQO4UPPdWWrlNGGZagXfA7fx+lWf+tqwN/dDln/rduBv3c14s/OWvyprQZ/c9bjr212MaxLy1ZdOX6oKcVPDVXSwkXI+XNLLf610yGtXGzV+qmJbWRUdEpA5YTXeEwjOsGDBnQFEHo/6HMRo/2+2Z5+lcdlbLcqwKeF2XhSmi+5I2zPIpwwg4RtWo/Kc+X409LrMhL4YUk27hVdxd3CK7LeL84CS85No3ZVMVEAOQonZrVEj+/nXRaTOY3m4v+4fg539+teznk53sv+BHeYD5J9Vjb63PCr6mBWNcxtV6qUKHgosGhCO88JLHqfrgot+izCwlF4UCVDYUJfN183vybX903phBJClMKJ3qdAoCChgEFY0OOnVk5Won9jv02L97EIM2aQIXQYUMIcEgMkzBDxLF8Hn6vP08/Xz9HvuX39gnhuFDLo/7hbcl1UEKohO3mXRBXRjbi2QzGXw6gLWMkyIOAoJPBclY/1qzSxc1IX2744VYube2PTb2y6jTGz3Dgq+DxLjVDlQsHkKHDo60cB41nnulnnqhtdrvpsub4PIfz7GJvaqwcTqnRjb8DDPogQRq7rBKvDrApumHVzbayHCgg3woQNc/vVIYBk4Wb+NandvKwD9UPhgysBhPfwdeNveThJS59JINFncmWZn8uNOL+HeiZ0g89V/zYKAVwJDNv7AYA8JnAQQFTZUAjZZfZHaT7uVRThbnmhHN8szsF2AdPMrx4koK8zEZ4gmnNZSrM8zN/DfKzqiYKTAWv8+2Q99XdUlYjwcdeSI/WgLB97xdfl70ZVZKukADO2CvSXWhCwlcFTU4mu6jL4bVaEamoQrq0TEOmoLEFLaT6aS/LQXl6MtuJCtJUWo8VSjPbyEjlvLSqAs6gY/tpa+Grr0VFdC0eZDSePncJLx1/DCy+8iuePMfH8dbx47HUj++P5l/DCb16RojGdAMKWK227MuDjLbz44lsH7VeEELZfvXTyHZw8+TZePPYyKkrz4XZXIDRQifb26wgEytDWnoW+UBXYAtTlqUdRaQkuXi2S/I8PPsnH++fy8SoVkLfO4uSrp/ESPSAvvY8XX3pXiqBDJeR5fvcTb+HEax/g7KUiXM6x4UKWTUbwnrlkwyfZtTif24isonZczmvDe59U49X3SvD66XK8fdaGdy/W4p1PrPjgkg3WJjeaPLVo6i6QzbcnWCptP0zc7o3ZZRISU8qZUM7JTgQHBYLwUIO0PaUyNHx3yqaffgzCBFuaCBgEFoIDa3S8DTMLfiyvD2BiqhvpWQ8m530SRrh6Y0ggYWrej9mFPswthjC70i/TrIbG2zGS6pAWKvo7JtM9yCQ9GBtqQzTchHi8E+NpL2KpLoxNepFZ7EU8042WzkIZLUyfBZUcKhrM1KCPY2YjJEnf8dluyRNhDgcVG5rj06shKaocI5Pdoorw+uQK2578iM974OrjRKsGY6rUVJdAF8GLKgcVDXosZle9kkGx9yiBqSV+jk1G1U6tujGx2AF6LIYzTUivdGPl9gAYkpdZ9kiux+YOvSAjWFzvA0frMsiQBvL7Xy1ilyb1m3FkVsNSC7vDmN+JgUoJJ14RfD7/agHbd4dx+3ECCztBaT9aftCLxForwnN1SG51SqI3g/gm1j2SfD693ic5KjTID2U64fAUoLYjCz3DVgTGquEbLoN/tAyDU1aEUuVIrzVj+Y4HE6tN6E+Wwj9SAF80HwMTtYhON6E9VICuiAVNniwEhivld05v+ETdWNodwM4/QXBcAAAgAElEQVTDMTz8ZhorN0OIzzZjfssjysTUTgNm7zgwfbMeyRUbZrdbsfNZCJt3+jC13IX5VT+2bg/jxp1h3H2cwv2v0uB0qsyaC6nlFkyucYxwE0amHWLCX7odwfr9UTz4ZhZ//y+f4tajOBY2vdi5N4C7j6O4+SiKz3+cxh/+wzZ+92/b+Mt/uY9bXySxei+CtfthrNzxY3UvgKVdL9KLzcgstmF1pwfru73IzDsRHq9GIFaC+FKTtG0919pciGZHPtqa8tDqyEVzw1Xxg/i6CCAGfAS9JeLzoBLi5LSChstobcoSv4ezPRftrjx43Bzba4G7M18yQXo529lnkdYr+j/6e3JlXO5kwoqJ0UrEoxaMDRULeCSipWIu5/XJRA3YSpUYLMPkmA2DgQJJKGdKOSEm3FOAqXg9FjOtSI/UYjhYgMRAGeKRcvR7ChAJWNDjyjXM7/5ytDdnCUANh6sx2FcOfpexCCdiFaG/O1u8HyOBIhB02B4W7ytBoq8EU6NV2JhuxnLCirlYGTaTtVgcqcZsrBI74y3Y8JThhqNYPCCcgHUUQB7Xl+PzmlJ8bTOUDVEmqgxVg8oGN92EEAKHwoau6pOgOZvHZhAheHxTVXRQVD1YbGPi/bxX2qjqLPizq07gg9Ow/uoyivDxc6tN4IJ5IWJYt1cIdNA/wnNCCH0gf3baQSM716MAQsWDyglN6I/Lrh/Axx9araKAcPoVAURbsKj2qGGeqs2j4hxJUJe/Qd1hBsnjijzDK2IrBsGDpbDBtiKFEAIJ61DhMFQQhQ9dtQVLYcTsEZFr+wCi5nOFD10JHyzCB0sVh6MAogCh4KAgoauqJAoiPKdp/Sg0EAj0GYQXhYv/n7L3/G7zzLI969PMrXJUtiwrWLIsyZKVGMScSTBnEgRAEgABIhAgQIBEIECCOedMicqSXXZVV1dXd99bt3vumrUmfJz/ac/a5+VDvmLLPXM/POt5c6K8fH7YZ5+jv76CBgb7J7erc3lfda4cn66V5lVd0gkgMtLvfQANCkAUAHwAHYfqh9qnnxUYKABRSsjxfAwgSs3grACEXg7xhBA+0v9jSpe6vv75CCHq136C3W5emkDdEZywd8UhKBFERA15pFWdInx8DECU8qAHEAUfqkITg2IGjgyEVaDImUH1Rpb267/6JVvdVw8Y/zPwoc5TcKGAhMG1AgMFHzzmSLk4LH/L76PgSAv6jyFDC+gZ/OuHFuSr4F1gRtf87kj5yNTuxe+ghgIFFVTrQUEPHgo+ToKRAgz99QhJ+nUew2Cd1xawOTRpCwxJtSgCida4T4BDp4p8DEC4TakeejjgMsFkpyhb4GOTHdBz0gQ+FGzowUNtUwDC6xI81DOoWQ8jXJZ3EED7EEDUvx+CBgFkj564oixRQ7iNYLKYm46x8mL0FefDWVWEnnoD7FXlcFRVCoA4Kypk3ViSD2NFAdpLCRwagDTmZqG1sACmsmKBEUKJsbAQVoMB5jIDjGWVaKuow3n6OD47j88+u4Dff3oOf/jDWXz6h3P45A9fihqiAOSzTw9VkC8uHgGIwMoXxwCi94AoADl/9iLyc9JgsRTDas9Dj6MYls4c+ANVskyTcq/HiIKSYvxwL0sg4vKNNFy8noavv32E8xdv48y569IF/Rg+2AvkkpjQCSDsjP7pmcu4eTcbP6ZXiIfk5t1yXL9Tjm/vleBWWg3u57RKKta1uwYBjku3K3HhuwpcvluJb26V49q9ChTXGNFqq0VzZw56+yvBnhJUA8z2QrBJHhUQH/tYhBrQ4zZIGhPBIxhukRQo8WBE2jGcsGA0ZcXgUJsYw2kW7x9oQqsxC+2mHJkt7PvRmS8qxei4HUyZYsM9Kh3KXE646baXoMOSB0P9Ayn1K0bxUItUlrLby+F2VUtFUI+zCr3OSni9DRiKd0kvDm+wRcCF1a7oaSE0Mc2q01ECq7cCTI/q7quQQD02ZZXytDTEM/2Kg+oFf/3mPvozmCo0PNWNyJgZnqFaDM90gQEte2qwj8bIUg9mN/uw/SqG+S0fklOd0o8jNtaBqaUeGQSR8XkrJhZsSE6ZMbXklKpSwVgjAtEGbD+PCWRsPh/G21/nxeMST3YfqTbs6zG36pd+KKERs/Q4iYzbEJ91YGylD+wKzgA7sdANpkrxHivbPqzt98uY3erF+IoVgzMt0u8ivmiWXhix+U7E5+0auMw5MTRmhS/aDnekVYz4NaYMZFVcR2nzHZg8+eIrmdvzILncgYGJOjGQB0cr0RcvhTvCymHZ6B0sQiDVIADCOTprxMRGD+LzFiTnO5GY60Rithvjy074Yw3iYRkaaxUwY2oYg/vpZRNGphoxlDRgMFGB1Ewz/viXUfzzvy9gbNaMsfkurO72Y37Li5l1Fxb3vBhdMqMvaYAnWorRBSOmlq2SdtYfbzxsxGjC5EovXv48iv/r/3mFP//LJHZe9GH7hQcbL10ylp45kFo2wpesludOLpkxMN4AKi4Hvw7h179PYmnHgdR8O8bnTdh+3o+VHZf0ApnbcmBs3YyVlx78rr01H20teWhryUFjfQbqqu6jpSEd5rYn6GjJkGHvLBBTuaU9C+0svVv3QCpmaYbzTEnFsnXlyEzvR2dHBqymDNgtT2A1PobbmgN/by4iAVa7qkQqVgNCB30d9HMMh0oRHyiRQeiIB8sQ8ReLuVwtM/VqeIC+kSIkg1QryhFhx3NPPnw9TwRO+uw56Gx9IJ6TLmMGWuvvo8v4BDZzDnw9xfBYC+C15qLfUQi/LQs+lt/tzkbIUSTbhtxliPQWI+zIQypkwEy8FpOhUizEqjAdLMFM2IDFZCPWYi1YtpViubkA6/UF0gOEAPKipUKM6FRAXtWV4E11sQAIU65E9TiEBQKD6rehgEHBhoIPeiKUJ0OAQlKuPoQPgoiWnsWUrmP/Bq9JNeKf26vwX021Mv61vVrUD84CIY0GUT8IHKycxfHn6uIPAITwoQCE0MJBFYRpVxxMuWI1LHZCZ/8P9gWhAZ3g87e2aqmARQWEhnv6YAgeVGukelfBEwEngtjP1YUfqB/8NjyPSghVEAUhCjqUAiKzrls6YYPgwepZ9JC8KHwi69x2ElQIHwInWQ9AFeRICcn4AVQ+1FAgQgWEg6lOYvJW3dQPU6r0IKCHAAUgH5vVcUolUcdwXZnseYwCCf09FITwnJPHfGybUj1UVSyus8s7zyUEUbUgPHCZMwN9BvJ6ANEDh1rWgwGXTwKIWleqiDqe5/PaCjwUfKj78t5c5jFyXcIay5MSOg5TuAhw6vjtnEcCIOrd+V68t3pOpYRQwRBV4xBEPqZ+yLZDxeNY/bhzZPamqsAgmkEgB3+VVvN+4RNZ5375lfrQi6LAgbMCEP02LmsA8WGpWbVdQYZaZ0CrAm21j7NKlVIBLJ9VUxoITFrAezKgV4G/flYBM6+pgma1TLWAQbus66pgqeuq+QNQ0HlAFIzwuXhPdbyaeR6X1T4VpOv3KwBR0KCUC7Wugn/O6jupd1Lvo/bxfdQ7qXQszjSiUwUhfFAR0asfCjj4DfTj5D3Uun7W31+9m3rn4/fWzPoKQJ5RNS7JkX9bBBLCyEJOGqYqyxCuKEVvZREctRWwV5ehp6oc3poa9BoMsBpKQQWktTQXHeUFIIy0F+ShrSgfHaUlmgJSSDN6AUzFxUcAYqqohqm6CZfPXxEAUT4OKiGff3pBFBD6QQgeamgpWBqAHCshGoBQ+dAb0amCUAE5e/YsSkuzYbWWoqs7D/aeIkm/6u7JR4+rFLbecgRC3SgsK8J3tx5qHdCvPsbFa49x4ZsHOPfVrd8EEEKIwMeXl/Dp6Su49O0DKeN743YBvvuhDNduleLynWJcf1gt8PH9owZ884MBhI+vbxlw/kY5rvxYjW8f1OJ2ej2qW20IJFzizXAHq9HjKYPNVSZehR5XOey9Zej1VsLtq0Y42oZY0oyp6V7MznkQGmjGQLAJv/xxCT//tIBeO3uQVcLLpoZdxRgMt8PpMGAg2CKjx16OYKAZrE7ldFai01oCf7BZwIJd2NlLhP1FWFLX1F0AekMIEDSoM32K383bV4M+X600lg71N8PvqZNKV8trYbDcrpfVq2JGgSOztRAs0cumfJLyFW0RRYfG+o6eIqlAtbofxfbLEfG9sCcJzfH+eLP4J4KJZniHahFONCEy2grHQBl88VoML3aJn2CAlaYW2deiE8MLnWL4Do+2YGzRJj01WLqWIKIpImYkJyyYWnBgYs6BwFAjXP5qMdN32oulx0p/uBXdjnKpoJVIOeRd2Ek+lmKfEisSTI9adCGcMkujwNC4SbqXD04a4Qgb0Nj1APZAEWz+PFh9uRgYITC1ITLRgsh4G/yxWqmYtfUqhsXdsIAWO4ZPb4bQnzTDE+uAi2b+uBEWbyXswRqYPWWw9BWD/haqGjSos7qWK2qAtT8PjlCRdDtPLnQgPtuGma0ejG3YwdQkltAd27BKw8DBqVbEZ0wIpVoQSDYiMmES+KB5n1W5WI2rN1CMpXU31pe9mEt1YXnegYOnA9je8WL/wI9XfxzC6r5TqlGNr1rEuzG5bpWKVeGpBsRnW+R9o5Otoj4RTjZfRPD8j2NY3OnHxrMgdl+F8e7PCey89GJ5pxtTyy2Y22zH2GI9lp93Y2G/CzO7VIVa4B0pQ2rDhI13NKRbMLlhxvyODVNrXVjYsmPv1QB2XgSwtO+QMbnVKef+rrEhBy3N+TC2FaC1OVfgg6lYlvZstDY8RrcpF0yp6jRmw9SaCWNzhgz2+7BZ8uFxFqPPRc9GCXq6s9HZ/liGpe2RzOyz0ddbiAFfKeKDNRhPNslg6Vw2EmRH80SoQrwd9HHEAqUCIJy5naV2g+5sDHpyMRoux3CgWEaMfhBvPgY8OeL/8Dmz4HPkwdn5BG5W5urIhKklDR0ND9HVmgFvdwFcpmwE7AUI2gsQcRVihJ3RbfkIEU66c+GxZMPfmYVwTwES/aUY9hdh2JOHxXg1JvuLMDdUhbl4HaZ8BsxZCjBfn3MEIPSAfAxA3lIFqdBM3aJ8HFa2YsoRh6p0pQLzk+tq+4d+EOULKRDfiAY3OZKuxcaGVC+YgqUUkL9baDyv1oDEWCMgwopWHOwZQsWDQwEIYYSpXKx8Rb8IDej0gHAmgFD9IICwDC+bEL4qzhAAeVuRLcZzmtxZaeufWquOyvDSFK9BltZjhOlXfG6VesZ9hCj6QAhQ9KRwpk+E2zRjOuFCK9NLEzuHUjaU0qEHEKZ7qY7qCkBOKiBPs1gJS4MQpmHtZ949gg+VgsV5J+OOloZ1mH6luqkTFhj06gNfPSiofWrWH39ymwIJztynBxO1j+Chri/nH5bypT/kuDfIh/1E6CNRHd2PlBs2YczSnlvBjFJjBEhUitNhdSsVyOtnBv8KBrgsoKBLwaL6ofeCyPIh2KhzJY2LpXVPgAbhQg8bhA+VtsbtfGa+PyGD30N5g9Q35awHK/pJOKhiqFQqzicB5HifZpDXG9+P05m0aluEDhUMEjwYFL4szweXGexv5TwW9YHnKbggQChVg8tqqP1KcdCvq20MdNWyCp4ZeDO45T7OTEUihCgAUcoMA1kOBu4qyNUDx39Y1nkp9AE8l1WQLsG+TgHhdTn0QfXxsqYO8bvohzqez6Wg4vgcPnOaDP0+/bH689V56jnUPrVdvaN+v/qOCgr4PQkjon4UPBEDOkGE6scK/R+69CuqHXr4OP4baNDDa6nr6mf1PeXeH/l+2vNpihr/ZgRcwseLsrwjACGQEEDmqg2I11TCXVUMR3U5bFWlAiC+hlp4aqtgrzXAUlmChuIsdBgKYSorhKm4EJ2GMhhLitFET0hRPowlhWjLz4e5vAydldWw1NRLKd7vrt6U1Co2DPyEasIn5yQF69NPTuGzP5wS78eR+nGYgnXq1CVwaKlYHyogNIYTRARAzn2Nr7/+Gk1N5XC6q9FlLxDocLgr0NmTB0+gWtKZ+sMW5Jfl47s7D3Dhym18fe0hLl1Px5mv7uLshe9x+uy3ooB8efrqkRJC+OD44swV8YGwUeGtH7Lxw4MS3LpXgss3cnH9Timu36/AjUc1uJvZjHtP2nDjUb0AyMXbBnxztxbXHtTjxsNG3E5rQFm9Ga6QTUrQMij2D9RhgGqHo1jSxULhRpn9/TWIxoyIRNsxOtKFQH89IqFWuHrKsb0ewe5mDCPRbsRCJgwG25FK2GWen/ZhfzuJcKANdmuFpE8xZcpmq0BPb7U23FXw9DdIOVymXXkH6uFmhc9Fj6QesYv4EFOjxroQCDdhbNwmIzjQiJHRLoxP9CCR7JQKWDSbRxMm6aPBNCSme00tuBFJahDCkreEDJrqpQdJokPSrmg+Z7Wq4Sk7wqNt6IvUwBuqRGi4EaOzFgxPGhEea5EgemLLgeh8BzwjNSCEsKs2oYTVp2iEpqcjNWuVXhm+wVoMjRgxMm1FPEUI6ZJKV4kxq0ASPTO+QAuGR+wYTjrQbioQCKEJn93OA9EmgSBn0CA+lNBomzQZpP9DeoKMtIsy096Tg8q2H9Biy4A3WongSL2keQ1Pm0URWdjwY20nhPFZp5TQpfGeag+/QXDUJKZx36gR7lizlFS29lfDHWkCDeON1ix0uIvQn2hAb9gAT6RKqmPRxB6ZbMXoSjeWDvyidLAEMJUWf6oWoakmxBZ4zQpRFeg7WXs+AK0ssEMUieRsNwaTzQJ5ial2rO/4ER9sQSTYgJ0NP969T2D3RR/23vZh970X2+9d2P7Fh+1f6MkgCBqxcuDBzrsw9t9H8fynBPbfRLHzfBC//m0eb34dx7s/T+LtnybEXzK7YsfmvgeL6zZMspHhbDO6vY/Q6X0ET6wAoakqROZqEF+sR3i2CuPbRkQX6xBbasTIaivGVjqwsNeD7dcB7L0J4tn7MFae94Lqyex+J1Lrrfhdeel9VBkeo742Aw11mWiuT4O5PVd6eRBAbKY82M356GrPhqX1CcwtT9BW/1j6fRBIvI5iMXQzxcltzxfVw2bOPIIQv5v9QHLhsmfD68xDNGTAgK8YvbZM+Jw5omBQzaC6QehgSd3RoaqjdcJHwJUloMG5vycDqcEKMbGPhSvES0JPCT0kTPMigEjVLXMuOlsyUZ53FR11j+Cy5MNtykOfJUdG0JqLmLscMW8FhnrL0O8oEgAJdOdgpK9MAIRdzyeCxViJ12BztBEL0RpMR6qxMdyGpZ4KLDYVYKO+AM+aK8SE/lsAoqBClI9Dz8ar8hwBkLeHQKJAQx3LmUOpBgQQPYQo07pSQN6X5khaluqsTi+GpF6ZakEA4bIoIsYaUUBUNat/aizDX1k+9xBAONMTwuCf0KGlXxlkWRnRVTle9jThcVRoVLoVS+/+a0edVNoihHBIOd7akqN0Mp7zujBTgIlgQmDiNbidwKHuzX2qRC8hRIEIwYMmdg7VL4SKhx42CCIKRrhdAQiB5QMI0asfUnJXUz+U8sH0Ky4rAKECojwgEsx/pNSuAgTO+oD4t5YVlKjjFXiowJpqCHufcLu69tG1Mtgk8bialt60rt/OZ1W9TxQ8ceb1GMyroRQQBvbcxmCfQwHDxwCE23i8GqKmUFF5dAerD29j5cEtqYZFIFHH8HqEDv31eB89aCgI0QMH31v/DXg9biOA8Dvp96t7caZhXQGIHkJUetUxeGg+D30VKeXpYDC/SbBgCsyh4qIAhCkyBI/npbkCJXLsYUngkwCioIMBK5cVbJwMZhVs6LerX9JVQMtgVgOQe0c+CAGQzHvig5HKYIf9UTQAISQcpzV9EIzr1Az99dWyBMxZWoqTwAcrSB2Cw8cAgfCggn89dHBZAdHx/o8DyFZO+hGA6O+lv5+6hprVO3Gdy7+1XY77jUaEhA6W3mUFLMKI+s7q+ysFRK2rWX0jBTK/9e24necoKFKzenY9OBJkCRyEW8II1/nvbTEnDdOGEiRrDOirLYG73iBpWD3VFfA01MBZY4CzpQYd1cVoqyxEm6EAxrICWCpK0VFejNaiQjQX5qK1OF/SsBpysmEqK0VXVQ06axvQaqiXLuWnT12UjuUKQJQCohnSz4oHhBCiPCDH8EEj+jGASFUqejK++Er6gJw5exGXrlxAu6kC7Z05cPpKRFXQqh9VweYpha2vHPa+BuSWZuHb7+/gq6u3cObiLZy99CNOnb+D0199j1PnvsUXZ65q49QVaUaoAORTws7Zyzh17hoepBXi3uMiMaNf/u4JLt/MwaXv8/DN7SJcv1+JO+kaaFy5Y8D5m2W4eLsK1x7Uig/k1uN6NFncCMRc4tugR2Mo0obRUQtSqU4QOhJJEyLRVhBEggP1iA8bkUxYkBi2IBE1IRJqx+SIU8BjMtGLWNCMiaQDM2NuREMWTI66kYza0O9pRiJuRyzSjYkJNwKBVthdlVqDwECdeEaGUhbQe8Lv4xqoAZvw8Xv5w/UYSrTD6ihCX6AGk7MORBNGpCatSKQsGIq3yXafvxpj491Y3x7Exs4QDl6lMDJuxcRcrwAMjfU0ngeH2zE4akZkrBOecAMC8TaMzjllG+/PBnvsfE54mF7uxehMJwbimp+AlZnCU0b4R5ukq/fwshXhKZNUoFp5PojUgh3ji70CHOwqzkpXyaluWR+e6IRW5comEMLKXkw/S473YGq+D4nRHmliyBQtlr3lL/nJORNiM63S62J6u1cUiKGpDnhijRhbdWN4zgHvULP4WFixi93OEws9mNzoE8WE70nQoNGf5YxXtwalQhcBxNFfKQ0OozNmdHjz4U7UwuIvQkX7A/QONqDWnCk+EKMjXypvGZ3ZaOx6LL1G2H2cKVXRKaN4PgbGm0QNCk+3wpOoFPCIzLVgaLYZE5udGFkxYWKtE1PrPdh7H8XwrBnTa72IT5kQTjZids0pDQKZ0rS248Xrd1H89JcRPHsfxLNfAzj4SxALr7ox9dSExdc2jKy3iQl9+ZkXmy8H8PR1FK9+HsXrn0Zx8DomILP7IoTlLTeWNl3g8vyqDXsvgtjY9mJkrBXJiTaBEoJPaLQB5r5cmPoy0TdShOhCFQbnDRheqUdivRHjO2YMrzRjarsbe78MCfCsPHVjed8lPhj2FRndaEV8uQ6/q658BI766kfSN6Oh6gFMLdno6siBsTkd1o5c9FgKZO425khqVmvDI7Q1psHconkt+noK0N9bDFd3jpTdZYdxKiFUQfqcRfD0FAiE2DszBUJ6ujLQ250uvo2gKxcjAxUCHoQPpmeNRqvFBzLoL0Kf44lUv6IaEvYWINCThYlIDWaHGzAZqZHKWQIp7lz09xaI58RrY3pXEzz2cnTUp8FpLoTPVoZkfzMinkqEHWXwmp4gxLJ33fnwdeYi4CzCgKNIlJGktxgRTx6GfQWYi5RjYahc0rDmYzWYjtVgI9mOdXcN5hvypBGhHkBYivdlfSle15bgTWURqIAcgUQxG+6x43ceXlfkamlYh6ChgIMz9ysgIYBwEF4+CiFlBfilvFDgg/4QAggDd1a3+m8dteIBoRmdqVhUQTiYJkWYEAXkEEAIIf9QWwQFJPSm8Bj2EvmYEqLOJ4RQxWDKFFOpqHoQQDj+ratZ1ukHYf8Qggafj9d+U/TkqFwwz1f+FQUgVF4ISdyuIETNzwsIF5oCQrggfKihhxBCh1onjOgh5Eg5OZGCdVIB0QMIIUTBh1IUGAwz6FXQoGCC22T7IRywnK4aBAO1rGZVDphwpJ5Tv02Bk9qmZgKH/npc1m/jcdq2ux+oIAQSGToFRz2zghHOShX5GIAQHgQ2dPAhwf4hfBBA1h7dkrH6+BY46EFR3dm5rq7LmcBx0iPDZ9IDh36d2/l8hDNVGU2VH6a/RfU/ESXkCEC0BoUKOBSAKH+HAg81Ex7ER3EIR1vZDwU+dnIfS8oXgYO/ThM+FIQwuOZ5DCIVvOhBQy0zANUqWP3Hyk/KKK4CU80w/mG6EvepwJfQoR804XNIc8ac44Cfwb+WAqUZn1VwroJ1dT8VOKtf8RmAc1mtq/v+ZyCgBwYFHCdB5D87n8+kV0B4rH6d+/X30C+r99IDiNqmZu7jOdu5GTJ28jToUF3PVfUr9gXh91AKh3p3zgoY1DXVM6jnVKCmn9W31Z+vvru6ngaJ94/S/Aggrw2ForIRQAgiBJCpskLEK8vgr9EAxNlokFQsR43mB+msL0d1fjra60tRX5aLppJcmCvL0FSYj9aSIjQV5gqECIgUFqC7qhLWmjpRQAgg1y9/h7NnCBEXBRo4E0DYdPBjKViEDzYY5Kw3oRM61FBekFOnz+POvRtweVvR1pUJizMb5p58qfrjCFSA/Q5svlI4/HWoa6vAt7du4vqdB7h49a6kXzEFiwqIApDPT2sG9M++0AzokoL1+Tlc/OYGzl28juLyRuSW1OLbWxm48t1jXLzyCJdvZuHqrQJ8e7sE3/9YhTtp9bj9qF7Srq7eq8W93A48LLAgs7gLjSYPrB4j+liqNmHC1LQTY2NdWFvrRzTWhskpO5IjZlkeTXXKMo9hGlYs2oGZCY+oG2F/O5KDNgyHuhHytyPgbYHP2wyPqwGRwU70+1rR21sDv78Z1p5y9PRWwtidB0tPkQT7dn8ZXIOVCKfaJYgfnbFpncBTFoEMgs/waAeiiTZRFli2lqlN9FCMTHZiYsaGmQUnpmnYnrIhPkJjegcWVvxH6snCekAqXYWSHUhM26WfxvCMFZsv45jfDkgficXdgHgUopNmMAVreLoTS1t9mF93y/LEslNK1cbnujGy5MTAWAc8Q43wRZpFSaH53hdpRCjZDn+0Cb3BaunXwUZ+vBZnQk1i0gKqEizDOzHvkmpcfL61vTAWdj0YSNWhP1UNlqBNLLUhudyO0FQDAuP1cAwZ0NSTBUtfKfribfBEW8Q0Pjhhw+rzJN79bR1TGwMIs4RxqhuRlBVsJMmqZFR6plY8SM075MadTLwAACAASURBVH2DyRawszgb/fUMlcHUlw8rGyqmTDC6CqUXB0v5tlifiMJi8eQLgMxsujC56RCvRM9QiageI6udcMUrEJ1rQWy+FcHxakxudWHznR+zezbxV4ytmLH8zI2lpx4MjNQjkKhFatEMeih23gSx+syD1YNeLO33YHqrA7M7ZiTXGpHabMHGH71YeevG/AsnJrdtGFntxtbrIRz8PCKKB/txjE50YnWrD6/eJ7H5zIfVXTfm1jqxvG3H1lMvdp8HsLrhxOiYEbNLPYiMMD2tHSZXLpodmeiNlSM4VYHQbDlS2y0CPDMvrFh568XOn8J4/o8j+If/sYT3/zoj77Cw5xQlhooJn3FsuwW/s7QXoaMlH+2NWWiqSUND9Y/oaMkU6KDy4ekpkTK2UgmrjelX6eID6TLnwtFdJMDRZy8Sj0WPKUtSn6T3hzED9GEwFYrNCAkijq5suK1ZcFjS4bFlI+Ivx4A7D6lwJVKRakzE6zCZbNAAZMiAaLgcfa5sGezfEQ9WYMBdINWqhn1liPUVYcjP8r3F8NoyEOgtgMeWB6+tGHZzAUzNWTDVZ6G7JR8OYz4G3XWIuKsx0FMOrzlbwKOvMxv91jzphB7xliLhKcKovxipgVJMRw2Yj1YIgMwOVWB1tAnzyQasxJqx7qnHQmM+NhtLcNBiwEFTmdYHpK0SrxrK8KauVADkXVXRUdndtx8BEFbJOgkfCjr0MKLg46QKQvj4taJI1ARWriJ8EAqYKsWqVwo+CCBKBWGZXJVapYDjH9nFvLYI/9xcgb9JdasiAQ+lgBBCFHRoqVhaChdL9ooKYsgTHwfVDvo/CCL/1VQvDQnZD4QwobrAE0LelWRL00QuKwChCkKVg4BC8OE5XFYQwhQtQoi+YSGDdb3SQeA4CR085rfGs+yHkoKl0rCePrknaVgEETVkW9Y97GZq/g/Ch1ITBDLoB9AN2XYIGQoOFDAo4ODMbUyd4jFqcDshhEO/jceq7fr5JGzwOHUPdU/tOpoCspdNECK03JOZqoF6duU70SsJehWBywQFBQ0fA5B1+khk3JbO7OzOrh/KBK9ARF1PVI4n94/SrKiEcCig04OeHkIILVQjnuY/PvIKEULoceHgfjV4r/9gCj+sbKWARIEHZx6rUrd4DRrdlfKxl5+Op4WZeFVRIKoHA0SmYFERYZBNAGEalAIQpWbo1Q4JZH+j8d5vAQgDVX1QTeigAZv9IVT6FdcJHkr92MrVTMtMGWPw+h8hQEHJcUCtgIPBNxUABR/rWenYyM4A57UnaUcB+HHgrKVhqXUG5lpQ/mHq1fEzaGZy9U4qgD8+79BsfngdFdjzOO2YdKw/odKSho0sTS3hMWq/ui6P1cZxKhhBjPupshBCCCB7Bfwbao0HCSAHZfniBfkYgHDbf3zPY0jSP4eCDjUriFHn6wFEPSefT6X5KQChCkLQ5b+z5bwMTJbmYai8EH1VReitr4CruQrOxipYq8thra1Ae1URCp/cQ11VPqpLs9FUloemknw0FOWjsbgADfnZAiFUQVoKC9BZaUBnVQ1MVbVoKqvBret38M2lG1L9iuBAqPjk9zScn8En/+WLoxQspYAoACGEaD6Qb0QFUfDBWQHI56fP4fa9K/CFjOiP1MLUkwGCR7e3GK3WDHR58tHpzYcjWAOrpw13Ht7BN9/dwtWbj3Dh8o84e/GeeEBOn78u6gcB5PMvaUD/5shv8sXpCzh/8Qq+v/sAVmcfTDYXbvyQjq+u3sHX1+7j0rePcOXGE1y6lomvvsnApet5uHKzGBe/K8LF70pw4WYJbj1uxKO8DlQ12+EN2zE8bpeGfsGBJgxFWhAebMLAUIME/NPzDkzN9YhvgUoEfSCxOJURIwYCbQIgwb5WBD1tsHdWwtZtgNfbhL6+ZoRCJszOBrC4GJZf+DssRWgz54jHhA38XKEqdPUVwM1CPfNGaZonKkOiBf2DdYgNt2I42Y5UyoxEyoSxGSsmFx1SLSo+Y5Z0J/6Kvr4XwD/+y5IASGqyS1NHxjsRSRpFgZhd9WJuw4++oQbp6xGfZudsC1aehrD+Ioy5bS9CqWb4h+sQHGtGX6JO/B6uQYM0x6O3IzphxNSqU/wLkQkLgsk2UU+YxkSPitlaLEZ910AdnAPVsPkrYPWVC9CwWSD9D1PrvdKVPDFnwcBok9yDFaI4jM4stNjSEUg1ITzZJkoCA3pPsgz941XwjVcisWpCYtWCwdkOBMdbEZ60IDLTjfBkl6RMxWZ6wOEMN8Eba4U/YYRrqBG2QDWcg7VwRxukYaE33iDVrYyufLT0ZKPTV4L23jyYPIWw+Mpg7itFh7sAjnCVmLiZ4uUMliEwXC9qAatWja50Yn7fjfHNbqy88mHhpQuTO91SCYpqR2KhGSNLrRhbbcPKcwfmdq1SOSsx34KNV32gj4O+DaY0Pf1jGFObNKo3Iz5Th9kNE0YWWjC9YZEyvKllE+Z3tW+39jyEv/zbBv77//1SKltFxjsEWg/eD+PFTyP4+S/T+OWvs/jlr1N4/UsMmwcuzKwakZioweqOXUztqelWTCyYMTRaj/h0M+gh8aUMGFpoxM6vfXj6j/1Y/9mF5bdOvPp7Evt/jWHn1yEc/GUUf/0/NvDP/+eOqCA77waw83NQ0q+2f/Vg65de/M7cmgdjUzbaGjJA9aOm4o54P3o689BrLZRBCGFJ3o6WNKmC1dr0GO0t6aAS4uiiCbwULjataUlDe+NDmFvTZdAA7rIVYCTaihjLsAWqMRyqRSJch2h/hZTWJYBQ+RiL12JuvBVzU+3S0Tw13ICxRCPC/aXo681F2MfyvCUCIIlQ5WH53UIp6Tvoy5f0LVbF6neWorstS1LFinOuoSTnBtrqMuHuKoPdmAdvdwn6rMUIOUvgMj1BT+sD9FtzMODMQ8RdhIS3QACE8DEVqcDMYLEAyO50K9bHWjAdq8NGogMLdoOkYG01lX4AIG/bq/C6sVwA5G1VMQggbBZIH8jJFCyWnWUKlh5A9NChtisTu0q3UrOkYR0qIKosLwN6BvqsWsXSuwQQpl5R+SCACHy0V0lqlAYUZSB8cPylrhj/wgpZLQYpt0uzugIQzgpauEwI4VBgwRQsGsrZgJDqB2cqHwQSPYDw2aiEvC3OEgChMkJoImioFCy+A8v/ch+XuV3BhwIQpYAoAFEpVyeVDhWsHykeJ2FE5wGhEf0kgHD9WdaP2M+6h70nWvldFbxLIE9lg0H/YYoUg2M9gOgBgWCgoEKaHmZq6wouFDCoZ1YwoocKBRfqWvqZ5+mVEq4f7/9RUtY038zDI4BSx/CZCR5P89JFTWDgLylYh+Z0wodSQ7isUqeogCgVhPuPfShah3algHBeffg9Vh59L0qIUkMUgDDA16sfvLeCDjXzmdR3VtDE87UKWI+wX5AmYzvnAdZZapiNGA9BZjXznlTXOu5SrjX0O1Y+tNQrveeDAEIwUs9G+CB47Bdk4KA4Ey9Kc/C8TFM/GCBSDaESog/yCSGEERVw8ld0BSMnAYRBqAIP/ayCUzWroJpBNmGDvSFUf4iVzHtYZ8pVzkOBEIGPvMfYyU+TwYBWpWJpSshxg0CljAgE6HwQTEeiL4LPS+jYzsuSsZmT+UEAfhzka6lPKrjmdgUc6p7aupZ2tZZJXwqXCRAZMrjMofZ9bL8CD+47CSC8p/pO6rm052HpXz0MUU1gQP9EBgFkv1BrQPiiohDPywsEQPjuJxUQXo9/p7X0Yyjkt1OQpGZuI3iofwOcFYjwGurvylk9q3pG/q2odvDfFWGXKggVN0IIAWSiJBehkjz4aorgbamEz9SAPmMjbHUG2BoqYW6sQHlhGspKMlBVnoOWqiIYctLRWFKIqpwnqC/MQXtZEdpLC1Gb9QSNeUzJKkVreSVqiw0ozCnG/R8zRNFQZXhZBevUl+fx6e+/PAIQVsNiKV5CByGE42MAcgQfNKWfOo2yymwsrIfENxCIVcMZLAdz+P0M3iTIrRGj8+CIGxV15bj63S3cfZCDq9cf4ZurD7UqWBdugB4PpmERQj47dRnSc0SaEZ7F15evI7eoFK2mTjR2WHAvLRuXrt/Gxcu3cfGbu7hyNQ0XLz3EmXP38MW5H/HpmR/x+9MP8Mn5dPzhqzRc+r4EN+5XI6u4EQ6/RcrWDsU6pJrV+ASrWTUf9asgCMRTHRL8h+OtGJ2yYmK6F6xkNTvtw2iyB05rDQLuVgS87Rgf96C9owiNzTkIDVowOe3H/GIY8VEraLTu8RrAdCRWQTL35oDpO4FUHaJzTdK/QYLcWBMGh1sQGKhBn9+A/v4q9IerEUu1ITFpwshcFybWe5Fik701p1SbGko2Y3LWjvFpK8an7YepbzWgmkI/xehcD+Y3+zG25BAoGF22g+lHwbFG8TEwxYklZF3xSrS7nqCtNxPOUCncg+XyS31opAmxyQ4QRgaSLWBH8JnlPlFYCGPhcDsmJh2YWPJgYsUt1bEIHgSl6FQHRldsGFm2IrnUKfcMjtUjOtuG+GKHeCaobniTNbCFytEbrYaxLw8t7kzUWH+AM16KyGIzglP18I1VwxzIh3WwBF0DJXBGqjAw0SbldIemzOgbbobVZ0BLTy7M3hJ4E43wDDPAbpIRmGhFd6gMDbZMUTusAYN4PVhVi/1GYnM2jG+4kVpxSqWvgdFm8X6wWlVqoRuRiSbpBTK1bcPScw8md7qw+saLqX0r5p45sPpcS01aPqBaVI2JdSPm97plDo0bEJ2pR2qlHUtPndh648fISjuWX7iQWm9HaqkNB++D+Ms/TeD9nxJ48S6Gg7dxPH01jGevR7D9dBh//99f4V/+7QX2Xk9I6WRHsAojC93Y/ymGrVchvPx5DG/+OIG9l2Gs7vZi67kba/t2jM5UI877p8oxu2LE7qs+zG10Yu2lA7t/6sfeX/yYfmbC6FYL1t/3YvZ5N5Ze92LnL4OYf+XF3Ms+7P6axK//YxXv/2UeKy8CGFvplGffeOfG1i9u7P7Zg98RNOjv4GipfYj2hgx0G/PhtJaIyZx9QLpMmbB3Mf0qA3WVd1FbcR/1hnTUlD+ApTVLIMXVlQd7xxP0mDNl2E0ZcLPiVE8JEsEGjEWaMR5tQTJYhbHBOowNVonxfDhcieGhakxPtCOVbMTYaCvGR1uRiDYiOVgvsML+HlFvhaRIcXnQW46AqxhDvmqEPDVwdRbD2U1gypXyu/St8B3a6rJQWfQj6iseod9RCQdVm44s+O3FcLRnoteYA0vTfTja0xGy5yPpLcWQO1/M7VFvHsZDFRgPlmF2qB7T8UaMD9UjNVCH+WAjVnursNRaiM22Euy1luFpewVetBlAAHnXUilVsNiM8KfaMrytLMJrlsotzcObsny8LS+QoS1zXRtUQwRUdDMhQwGHUkG4TuVDS73Klz4j3Mdj2eiQg3DBIP6/dzZpw1yPv5vYWJCVrQ4rYbGqVX3JUdoVAUQpIH+qLhAQUdWzNBjRTOlUQ5i+RfhQkMCZg8oHTegcXCaIEEJUZ3QqJgoqCCIEEg5uU0oHwUalYKljCWscLNPLjuqqOtZJ9UMPIgpGTqofCkY4H+Q8AlUQAgYVDqV67GfewV7G7aOhPCE8hiBCwzoHK0nph4KRncyH4NjOeCCzWidMKEhQMEEI0IMU9yvoIMDwODY/5OCv+xy8J0sSE2i4n8fzOpzVuRp8aEqH8s0wfU3zzmhmfjZopLGf26iOcJmD70Eo0adhKQDhTAjRwIMVtH7A+qO72jhUQI6A48HND8BDr3wQYvQAonqkMOAnOHCdUKJt5/qP2GKHdyocWVRINDO6HpwUQKm/A6+lBmFCeUGUsqFSrJRSwZngwZnwQHChksCAfjvvMfZZEKE8VwOPokwJ6tl/ZK8wQ/qQcJmDx/IclUrDWa53otmcPvg8uXwU4OoqQgkcHPou+Kv905JsgY/NXA1GGLgqAOLMIFgF2JJqlJ2O7ex0bGWlYT1DM0uLqfxQNeDxvO9G5iPs5T3BTk4GdnMzBVq062k9Pdh/Q3XzPi6By0Cc/pLjQeBQ61ymh0aNDamMpRSS48Bd/44fC+j5jNyuBeua8qE/RwX+3M9lzvJOh3BwfO6jIz+F8vLsF9P38QQvDUV4XVUiAKLSzggNvI76u/DvJfCRrnk55HkOTeysmMVB4/oHy0fej8PSxzqz/xGUSBlhVh+7D/5dj5+pAPx/yrPSHGlKuFGQidXSfMQLM+GpLoSrvQq9xnoMOrvQ01YLq7EanZYqFJXeR2XdExRXPEaR4Qkqq4rRUlOF5opKGPIy0WwoRlNFEUz1lQj2mhAL9iAedmGg34OmxnZ8ffGWqAqffMbu4ufx+09PiSfkD3/QmhJ+9ulpfMpqWAIgX+H06a/xxemL+OxLze9B1YMleTkUoJz+8jJOfXkORSXpSE46EJ9uhzdRBtdwCaLz7Uit9IC/+ocizaDSkBx2YmxkED/cfYBLV37Etdu5+Pr6E5y//BBnv/4Bpy7cxOfnruKLs1/j8zMX8dmpbwRE2PDw/NeX0WSsQltXBZpMJbh9/zq++vp7nDt/F+e+uoMr36Xj+v0cXLmbh69vl+LSzUpcuF6Ei9dL8fWNaly93YTbmRZkV1rR6rDBG7EjErcgkbSIasAmcZMrDtj9JeJFCKcawQCUAXh83CT9Ll69n8X6ehzJRC+ioW4MBiwYiTkQHuqEzVkD/4AJ41MDcLnbUFWdBZenRWCEhnBnXxmGxhsxPNOCoZl6RGYbEJ6pk0ZyBJKRhS6EJ9qlEZw3XofAaDN8yXp09ReJSjK5Zkd/ohb2QIk02WNKEb8ty+b6hxoQonIyYZZUJ5rCN56HsfN2CBOrNiQWTYjMtEr1JJqYmeoUmqyXYHp62wExUk+1IzJrRmCsBf3jLRiYaodvtA59iRoMTtTDHy1DOFqG+TkTlmdMmIw2YjRYjaWJbkkVY+nekXmb9PaYWneKV4JejshUMwbH6hCbapJ3DyQqpX9EdL4VEzs9iC+bYB8shnOoVBQQS38urKFiTG47kVjtgn+8AYGJFvTGq9GfakZ0zgJ3tAb8RkMT7VLmNr7AKk5WuIZrBTiolqQ2HBiaM2Fw1iTbbOFqhCcJBSFMrEXw7JcNvPzTLma2Y0jtWDG80SJj9qAH8wdObLwLYXzdKv1ERpa7BNjW3vSL8rH5xwAWX7kwddCFxVdObL7R0qgiU5WY2mjF3I4R42v1GJwsRv9ILoLJfMSnKzCx3IjJlSak5msQShYgNVuNtb1O7D/3YnvfhWevB8S3MT5rRjTZDG+gAvsvInjxZgRuXwXsjgL4+isxOtaB9U0f1tY92N3zYWu/B+s7FsyvGzXQeO3D9ku/pH6llrqkt8f2+xi2fhrExrsgJnbMGN9uw+xBByZ2mzC6USUzvR8jWxaMbPdgdNuDyT0/Fg5C+NO/L2HjlR8LuzbQ+7H+1oPVd31YeudFfKMDv2Pgzk7hVDKYtkSgsHaw7G4BWHaXyoe5PQ2WdlbASkdTzSM0VKWhtjwNNWWP5HgpdWvMBFOw6ANhGpStIx1tdXfQ2fQI7s48DLhKMRysRai3EEFHPob7SzEdr0cqVofkUDWS0Vok6OkYqsFoognhfgMGfRUYi7UgHqhBuLcUg64yxPqr5Vr0nIQ8BvicleL1YJoXTfDdHemwW3Lh7CpFd3sxqkseoLrkR/RaiuB3lMHTlS+jrysf1qZ0AZJgTxHCzmLEvSVS3jfqK4DfmobhvkIk/aUYG6jCeKwek8PNmIm3YTnShrXeWiy2FGCjtQS7LaXYbyvH89YK6Yb+pqlCGhG+pvpRW4Z3VcUCHgSQt6X5eFdGAMnHG3o9DuFDzVQ9FIRQOfkYfHDbH8u0ocCDM3uN/KmWzQLLJH3q3zub8XdLo4yjVCwje3scA4hSPJiKpQCEy+zxoZoWsvwuGw9qQ6uIRQARM3pNiTQwJIwQLhQ8qCpYhBBRQg5hhcdIylVxlnR0J2AQRLiN/g+mV/FavA6BRtQS+kAOq4ap0rwnAeRjHhAG8gpI9BCiAIABu0rBUqV4lQJysgyvApCd9LtQg71DCAIEAwUhKvBV8LGVfv8IQggjChg0OLj/QVoVn0s9m4IIpaColCJ1nyMYOYQPBR7qPOVRIWDoIYNwwXWlICkwIXzowYTvQZVBVI3fMKlrEEIQ0cba47uH6Vc/aL6Ph98LfHygfBwqKoQPmtA1KKBacV/Sm+ixUEoIl4+HBh6EDyocCkIISPR/PMvPOPKBEEiUWkKQIYCo+6wRAA79IIQQBR4qZepIsThMoSJ8UEUgVBA+DkqzBUCelWQJfHCdg+sKQggfPIfnivrB+50YvI8WmB8HtSq4/RiISLB76FlQQTnBYjufTfRYmYrVm46VBl5bwQiDa/6yL8frAISQQWWDaVZMQ1LXZSDNfQQPworMhxW/lAmaioseQggjkgomUHFSVdEg5GMAomDhY7MCBc6/NZTyod/Pa+nPVd+V245N7cdpZ1SFVKoTvyc7jhM+3taU4VVlsaSgHSkY6VrpYFE+BAxVxbFDs/shgKiUtSMIOQkamY+lKeJJVUSlvimo4/M8L8/DQVmu9JV6V1sqM7ftlRVgsagYM3X1CDTVCHz47B2I+nvQ21mHns4K+Pvr4XCXwD9YDe+AQaoVtXZkoKX+EbqaWTWyCjZjJewdVXBaahHuM2Ko34yF6RCmJ6PosnTj669uaE39Pv0Kn3x+BuyC/vkXLL/7/w0gVDw4ND+IVqKX6siZU1dw5tR5ZKbfQn9/E9z9xbB7MxEcMSAQr0AwXgPfgAE+fxGiQ3VIRtuxOBNCb48J589/hQvfXMPl7+7j3KW7Ug3rzPmbWjf0s1dFDfnyzHWcOntTwOnzU+fRZKzD8IQfroARP6bdxBdnzksDQznvwk1cvZOGa/dycOmHYtx8WCvVsS7fKsGZK3m4+F0Zrt5vwHdplWjo6kJsMoTxaS+SI52YXnRJyVj2kxhi4B8zoM3+CGZ3NvpiNeLVGBwzYWbNj0CsA5GRLiQneqUZYChiPmw82AC3rxGNrfno6CzH44xrKKt8AI+/CVsHUSlry2B8eK5VUl+CkzXoGzOAxuXgRIME+raBUmmAF5psA0dkzojAeKME7MOL7dJ1m7BClYKlXb1D1aKq0MRO/wU9F7FJsxiex5Zt8I8wvapRAIQQQmM0vQqSfjNSicR8GwIjNQIJyXkzprZcWH89KB2uEys2hGZaEVsyi7HaN8L+F+WIjtdjctGCxGgzpmcsmJuzC/RMsrP4QjfYeG9srUfUD5aqDSZrpIzsT38dxcSKBR3Ox2ix30dorBb9Y3Xwj9TANlAscMVnCI81YWrLifF1u3wDfoeBiVZ4E/SINMEdr0FPqAL+ZCP6hutlfvaXcYxvueAbq8fwihnB2Ua4UxUYmK9FZKUJ3olymemleP63Yay/84Mwsf+nOFbe+JHa7URq34KFt3YsvbFj8mkb5p6bsPGTDUuvzFh41o7l5xZs/ezC+lsXll/3YvfXMFbf9CG1ZsLwfB0GUsWIzVRifteEsZVmhMbKQCCJzVRjdL5WwGNxuwOTy41ITtfIePbGh+VtC5Y32zG73IjgUB4GhorR7cyU/27YQb67p1CqyjElcGWzDzsHQfzyDwmsbXfj+RsvtvZt2HzqwPqeHcs7nZjfbMPibjtWn3Vgdq8JS887sP7eioXnnRicq0RwqhKRhXqMbZoxstaBwel6DM3WYnytXUrwUt2ZeWHH1q8+jO+2Y/apEfNP27B80I6t1x1YeNqMpedtcs2df3Bh6W03fufpKYLfVSH9MrqNuTA1Z8Lcko2eriJRQaiAdJuyRf1gDxCmalH5KMm9g8ri+7B25KG7I0t6bPgdJdII0OegGfwJmqu/h6nhHuzGdClzG/aUi08j5NF6fMyONmNhvE28H1RCosFyhPxliA/WSbPAQZ9B1JPRcDNCzjIE7MUIOstkBDwV6HOWod9VDW9PhVTjogKiB5CutiK01majtfaJZkTvKRf1w2nKhp1w1ZoJhzkbfdZCUVdCjgLpJ8K0MDY4DDlzpDFhwJaLcF8pxuMtmBhqwkhvOSbNRVgxlQmA7LVUiALysr1SFBCmYLETujQirCnFT5XFmuJRwlSi414YkmJVocHIydQrQggBRK96KBjRz9zPdaZ3Scf1QwBh4E8TOAHkv5kbjk3obVXSz0N1MqfiQeBQHhD6P7jMjudsXqggRKVbEQoIEUq5YPd01cCQZXzF2H6YnkUVhufxWKZZ8TxW2GK6mDKhK/ig/0MPIFRZCCIKQNghnYPqh2pQyLx/ggU9H/+zAKIC/WfZj6GNh5oakvUAexn3pBQv1RCCB2FkX0r0HnZLz7iH3Yz7Mj6AD6oTh+lYCkAIHbtPHsmQbScM6Hro4DLfRz2bKB+HCggBhMZq3k8NUUOYlvQRCCFQEDQIFRwq9YrLCkCU2qGOpTqiFBIG8UoBYZCvH0oB+RBADvuInFBACB96AFGpW2pWgENg0Fey4r25jc8hI+fBkfpD5YdDlKAnDwQ+nrMMbl66HMvzeD7/FioFS6kg6/x1/hBC2JH9twBEAYIycRNACBlUPzieFj8RKOE2LhM+FHgQPlQKlEql0SsBhAOua9s+BBD5Ff3wF3sGzgo8VBCtAnUG0oQKpuKoFB2ChgqmVeqO2scUMabxCITkasDBawl8nAAQCdSz0gQ8qILs52veFt6LQ+5xCD7q/X5rVu+pZh6nTwFT7/NbM59FjZPHaNCkpWqpYzjzOM4nvyW38RztPH53rZwyv5EGaUw1e4Sdggy8qS49AhBlQhdYOAQQ/l14fQ0i+fc87GZ+aNYn2HEQRAgVCjS4LONJmnRkV9tFXdEZ/RXQEUBeGgrk/yXSV6quTFQQ/rj1tKoE6zUViFUUorsyB+aWItgsBtBjEPDUw9qZi8GhWqxtOrD7zIPNXQemFo1Ymcv+dQAAIABJREFUXbdjc9WOpYkuzKTsWJkJYHc1hmjAiPHhTozGzYgPmTAQ7ILT0Y0L55lSRYi4gM8+P60ByGenxQfy6WdcP1ZAeAyP/fwUTefnj70YNLEfDs0ncgVnvryAx3dvwtRcJA2Ma2q/Q5ctA9FYA3y+ciRjzViYNmNuvB3xgVoEPfUYjXlRlJeNa9eu49Klmzhz4QbOnL+F0+e+F+A4dfaGzKfPsUHhD5Km9e3N+ygxFMHVb0Fy2isQcv3WNXx78zauXr8rJvY/nL2C//XMt/jkq7v48tIjnL78CN/fL8X3jyvxQ1YzHhV14W5uM5rtTniGPOjta5HmgSP8ZXzOIeZrNs+z9xeiL1qJdkcGTK4cqcQ0PG8VP0FozIKReaf0p2ADP5qx26w5MNkK4A83it/D5auTLuaJCRuGx7vFvxFMNKDTn4/+0Vq4R8pkJDfNGN3oxNyBC0OzrTD150nQH1+2SMnbwGQd+idq4RktR2y5FcPLbfCnqhFfaJPmd6OLnZjZdMMXr4O9vxysFhUab4NzyCCDQXz/aD16wsXwDlciMFKFyFQjXEPFmNmyYXzZjKFxehzqkJjtkBSbP/9vq1h6OYDkqg2DCx3on2qGI2lAYKYJ/qk6DM23gebr8XUqJx0YW7aDpW9nN9yY3uhFbJqpV92Y2XFhZNEkqg/Bg7/Isx/FzEon+ocNcm8CyvhyJ0ZmOjC12I3hyTYwhY8pYMEkPSnVGKL6EalAaKIZXf0FAitUbNjwj/cZmunA8HI3htfsGNl0IL7ahekDN2KrHTAGM9A/U4Px/W7E1trgn6pBbLUd8WUjkmtmSQUbWmjC9ItOjB+0Y+JZByKrdYgs1SC1aZRStM5IAdh8cG5HM5VHpuoxvkp/hh1jq0ZEpmswttKA8dVGTKy2IzJZp3U433Ri9Zkfe+8Gsf/TAA5+CePFLwEsbnViabsL63tOKY07NmPE8loPJqaN6B8oh8OVC1tvHoJDNdh8GsTSpgeLmw6s77ull8fuKxc2n9vw9J0TO6+7MbncgNVdB7aeaWVyn74LYeetH+sv3Jjfs2Fh3y7m+N5oESyBTAQmqjC5a8LUnhmxlVqMrDdhft+M0aVGzB9YZEztNWPuoB1z+62YWG/A1hsHxhYbMTJTj9HZJiTmmrH81Im9X0KSjvU7qgb0aVjaMgQ+bKZ8ARC7pVggROuIrqVftTU+Rmt9OsoL7yAn7VtQXSCA2IxZcHZmobcrGz3mDLi6s+F3FsJrz4PVmCYw4u7KQchdhsG+UsQCBunxwdK7rGg1GjJgLFqHRKgaycFaRAPVCPdViMIRdFZgONCIEDt6WkvRZy9D0FWFfrcBHnsZwr56mR1duXB256CnMwtMK6MCYjWWwNZWis6mfLi7SuDuLsYAGxs5ytFjzIbLUghj/QM4TbmIeCoQ8ZSDcJQYrJKmie7uDHi7niDQkyeKTCxci6i/EsO9ZZjqLsWisUQAZL/VgKdtlXjdUYv3HTXiAXlZXSQ5u/SBvDcUidrBCliqCpZSOgRCDn0g+upXCkDUfj10nFwmhPBcNvtTwb4eQAghNITTm6FXPwghBA6pgHXY24PeEaofBBANPqiWVEtKFwFCKRb0bPxiYB+SfPxqKJBGhoQRNjb856ZjlYQQIsb4qiLpM0JIIYC8ZRWsiuNO8AQQ+jtoQifEqDQvnitw8hEAYSNCpXD81qxXPtSyCvo5H+SkyXiemw6Og+yHAiC76XfxlF3SBUZoTGePEKZdPfhgKEVCYICd2g9ToAgdBA4FH3tZj8FxtF+XKnUyBYvPyeOUWqIt39MqcB2mfCkF5PgYqinH0EHgIGDoAUQtKwAhbOgVEX57dQ5hgEE8Bz0YegDhsoIQpX4c+UAOAYTGc+X/0AOISrk68lYc9vMgZFDJUOBz0vehvi9n1ZBSICTrIQ5YBU0HIOqZOSsAOZ657f6RCqIUD4KIUimO4INegWzN0E2oIGQQODiohuihQwEHZ/04GXAfB6zHKoEK3lWQrmYey2dR6zxOAQZnAoWCH2WA53aVgsVlBtfcR98AZwUs3EcQkPSr3ONStwzeGaCr1KtnhTngYIDOwevx+koBUc/+n83655d7HvUkIYzwOY6HAgQ16/d9bFl5RfQAopYJBXoQ4bK6Bp+J35ffge/Fb8PvSSWJCogCEJrQT6Zg8bp6AOG19PcUGNEpIXoAIWiIOpKVLkZ+BS5qPr6O9u+D35reIno/5P8lNVpxE/YE2a/Mx0JlOua7yzE6UIfQYC1iI62YnO7C3LwN66tubO54sLbuxNx8J+Znu/D81RBevYjhl7fj2Fr0YX7Shv2tQTzfjWIiacHSjB1ToyasLHqxszWCRCyAb76+hC++PCcpVgQQLtPv8dkn5zX4OAEgX37JVCumXJ0/Sr1SKViEEM0jchlnvryIH769DmtbLXy9DfKD50TKiu31QSzP9WHQ3ygVNJnKzSyNfncTwj4HKorLceXS97h08RZOn72GU2eu4cvT3+LLUzfwxekb+PIMYYT77sjy5W/vobSyGL7BbunlwOpG1c05uHzjAm7cuIu7P+bh+p1snLvyAKeuPMLnFx/gfzl1A5+c+R7nrj3GrbQq5NW6cL/AiJJmO3yxGCIpL+JjNgwNm8A+FdPLbkwtuaQXhtNfKr/ss3u3O1SL5IwNfUNNYsJmaVkONt4LDTcjNtYuBvxoyijpWjQJRydMYFdqlqmlFyI6axLIYK8I/kI/uNiK1F43CCEDc00YXulAaL4Vw+udkhIUXzOhczAXnjEDYmst6J+pgjdViuhiAwZn69GfqpTu3JqfpAmWvkJJ12JvjqHpNlFUxta6wREcr5XhjpSI8sB0KBqRfZFShJJVktfPdKmdn6LSdK9/vBmJFStcI3WwxyoRnG3G4GK7PF9wqhGOWAU62QNu1oSBsVYxsnsGKxFI1ok6w3QvVn0aWTRidK4NyZkWpGbbMDFnlDGzwr4hRsysWpGYbEEkWYf+gVJY7GkIDFXA6c9HaLga/VEDYuNNSC12YHbTJvAUnW7C+pt+zD/txdh6Jya27PClGgVApp/5kGQX8tUuJNatSO3ZkNzuwvwrN2Zf9GqqyFwDBucbEZyulRGarUH/fDGim5UY3WvE8GYjosv1GJprQPdAnvT06PTmCpAu7PRiZLYVo3MtmFw2IjVXj63nvZjeMGFmw4rdt0NY2PZj/WAYu28msP9uAvvvx/Hy1xSe/RzFzBr7q9RhdKYZUwsm+EKliCSasLziw9t3E/iHf1zA/GIPphYs8iPD2r4DmwdObL9kQYEubL3w4eB9DM/fJ7H/Oon1vQhWd6JY3qAiksL8RhRr+6N49tMM1g+SeP7LNLZeJaV6GbvZz+37sP52ABvv/Vh4YcPUvhHrb53SV4Tlj72RUjgHChCbasH4cjfm172YXurD7GIQMwthzMwPYnZxEOxdQy/Q0q4P688D+F3QaxAlgb6Jtvp08U70mEtBAOky5ksjQpsl/ygFq6M5C9Vl91GSexttdTmHAJIDa3sGbMZM9HZlSefzvh42CSwVkPA7iyQ1i2lTVEfo32BX9JHBakT7ShBj6lO4BsPBGvF8RPw14u8Y7KtD2F2DsIupWzXotxsw4NZ8Hx5HObzOCoR9DfA5DeL/8DhYtatADPE+eyVcFgN6zZXoai4A1wO9lQi5KjHoqYbPRjjJRmdLuiwPucsx4ChGPFiJVLRBno9VtdhdPdhbjAifbagRI+F6jPtrMGMrxVxbAdZbiqEA5I2pDu+NdXhZXw4FIG8MhXhX8WEpXqoVCiIUYHxsVqlYAiNlH+8DQghgQE+jNuGDkMBBD8a/d7eI+qHSsI7VkHqpMsUu5/R2KDWEDQYJIOxwzmsRAggfCkC4jeDBoZSPP5bnCYAQLPgsbGz4ry3HzQsJIOIPqSkRpYRqCaHlXXEWfi7Ten/Q+0GTuVJA+PxUP3g/DjGnl2Yd+T+UAvIxAFGQoYBErevnjwJIdhpe5KTj2aEC8jT9Hg4y74PzfhqVEG3spd/HfsYxhKhUp+P5UJHQqR4EEQUjhA0ChUpxUr/8q+pdfE4eo1c/5PjDylWq+hZnggTvq5YVdBAsmMpGoNAvq+phPI7fR6sWppUz5j4Obd9jURP4bHxOBvIKOjgTDhSAUAX5YKTd1krtKgBJuy3G86OmhIeNCKlCEAR4Ld6D8EEFg+Cj/zbcL89x6H0hgOgVEB7L9CsOda56Xj4rlQ/lI9HSsZiSpQ2mYrFU7UrGXTGoc+ag70OVsFW+B84MVBmkMoj/IBhnQK4bKshmUK78IwpQ1DqBRhSTHJaB1UCB1zgZyDNI5jZek8fp781nYfoXIURBEZUaGs55PK93MsBWAKLuRQDhL/UqMOdMrwjTrjieFmTLIHhw8HpybZWC9RspV3ro0C+r5+KsjQ/vTfAQr8phaVwVkOufj8tq+/8fAOGxH56jfWc+F5+B78RvyUHFgZ4Lpl4xBYt9QAgQR/6MwzQ4pUgdv5um1OhBgvdU6+p4pXSwkhhN/Oo91HGcuU1dl8/H5yJwsAKW3oS+U5GNecMjvB024W+/jGLvRT92Xgbx9E0YT58H8fLVIN6+G8aLgyEsLzqwvtKHN+9SUj52brIX22shLMzZMRxrxPysFdPjZuxuefD6RRibm36srw0iFOoVAPns8zPi3+Asfo9PvsLnn16UZaWAcDuhg/Ahagkh5bMLAiFK/dADyOlTF/D4xztYmYvh7cspHOzHsL7ix+yUE4MDTaLgTIx1IB6tw+BgA8ZGnfD7e/Dd9Vu4cuUHnD93E2cvXMHpc99o5vMvr+LzU9fwBWHkzHcCI19fvo8Ll75DdkEWEpP9iI91YSDeJE3u6I1hL5Kr19Lx3d183H5Yjqs/FOGbG/n4+no2Pjl1B78/+z1OXU7Dw8JuZJa78KTcBu/gGEZnohiImtHrr0Nioke6kIfiRoxM2sTzwSZ/qYke6WTObuYz0x6MjtgwOdGD2RkXxse7wVK9Y3Pd0t9heNqExIyWRsR0IjbHYzM6dtImKIRnWxCYbBD4GF43I7FlxvCmCcHZ+sPRiN6RCvTP1sE3XYP4hhEjOxaEFmowMF8tZuGR9Rbpv+AfrZAKS0xlYtoSq2r5h5kuVo7YXPv/S9l7NTeSZdma9TK3u6tShs6MiNSVIjIzMrQW1BLUJAgCBEFoRRCg1hokARKEJiS1CJmyMqvq1u26Pd1m03ZtXsZmXsZs5nn+xxpbBzgMRHRW9czDseNwuDuOezCr9udrr73hGK+Gc6wKtuFyAR0sB0vFw8f8/uU2uMcqMTqf86T0ztTCOFSK6XCXaDjYO9MsStU6JurRz54Rc43on28SoEK1xNxXii7rHTj7qzAy3YpJn0qYtNkZ3D2lEB3CvVE95oOdWFhjGVx2RO/AyFQdpueaMThSI4DD6noIq+M+etxF6DZchUZ7Eb2eYswvKsWYXmzGlLcJM372LWnBiLcB06tK+NIGTIdUGFthU8R6mMaKYR4rg9JxHZ2eu8LHMJPownRCjfGoEkNrDehfUaDXWwb3Yjnci2XwLJXDPH5bKACTcTUC+07Q/zERbsdMTInlbBcm1how7KtB73SRSKeiSjC3qsScXykAaXiyHoGIDcshC8KpAWw88iKUmkBscx7hzBwWgh7Mr7ngX3fBn3Bgyt8hlCCCyMhMvYCxtZgZ84sqxJMOpLf7xEhu9yKWdWDjcFgAR/pgHPGtCWT2vUhsLWN8rg8mRzeUmjYYrN2wefQw93ZA72xEL2F6qQuu8XpQYRpZZF+SLsxFWBBAI5SruagZS0knVjc8iO1OY2DGjrG5fph7mE7YgcExAwLhMUxM29E3qIfZoYS9l74UM6YWrBiaUiGUcmL3+QhS+078xuOoQY+5Cp1tt1FXfhGNVZdh1dXAqq+GqasMxq5i6DvpB7kBVct1qNtuoVlxTUBIe8Md4QExqu8L/4dJcwdO40PhAaEK4rGVYWKgAcMuBZiexQpV/J7qBqthTQ00CNVj0q3AkKsKI7116O+pET08qGzwDchwTws8ljp4TApYNaUi5arPUQ+HuVKMQXcz3A6F8H8QQOz8fUMJbF055aOj/g7M6gr0dFfBY2aVrHKYNPfg0JeA69armIJVjClPPeaHWjA70ohRT7VIBeuzlwj4YI+Q/t4qTI42CwAZNZViTn0fK8oiASBUPzj21PU4VNVjs67sJQA5KM8ByH7JXXDk0qbuid4dEjwkbPDzq0oIv5PHcRZAwvQs4RHJXUcCyLP6UuG5YNrVP+tajzwgNKMXKiH0aLBcrgQQlu2l6kFYoB+DKgSrXbEcLsfPzdUifYqQwUHgYDoVB7ePAKS56ki94DU4ZNoW1RMCCOGFjRMJIoUVriSACMUkb0wnjIjyvCU3If0fhQDCgF0G07L8biFsvAoiEj6E6nDrMtK3LiNz87IAD8IHVQ+O7A0CyFfIXP8S6WsXsH71goAQKiJUQtI3LonxAjxy3calIiGBgzPTsGI3GMzn04nyaUUy8OYb/M2iW0dBNFWAI1DJp1fJ36HKIYdMp+JM5UJCBMGDg8+TAJLbZgnjOy+lqm3yDXrBuTxWQgxhgOvjWggArwKI/CwVDQkhovfGtS8EhMiSu6LfR74JIZUPcQ5VFAbXN3PVtwoBhL9XCD+vAohUQ6g+EToKAYSfC1UUAghN7NJbIuHjxVzoD3lRNUsqJrmmg+z5wepXN5DmM3t4U3yO56GDASyD80IoyQXXuVQsggaHhBDCh6xKxePkubyOvJYM+BmIFoKEDJQJEnxrL8FDKjOEEaoz/A0BOfm18Xg5CkFCKiBMzZLpWZxF2lUeQpiGJdfAc7ktFRAZOMtAunCWwXThPqls/K2Z8CHXwWMkeMjj+b3czn3Hsscv/CsSNOS65BrkdTjnzieUvChPLJ8r4YPGfiofVEFYivdVAOE1CRS538gpFfIe5e/SQxO9+TKUiPNkitbfABB5HQmi/HuQCo349y6+LT6Lv5vSW/BV3EDM0oD99BD8YZbQ1MG71oU5bxvGJ+vgX1Vj72AAuzv92Nz2YHFVi1G+9Z1sQjRmx1pYjyV/J3x+rVBKshkH0ikbIlELVlbt6Os34NPPPhJpVzSXE0B+97vjeO23BJB38dvXT+C3eQVEAgjhgyBCU/rfApC3jr2HY8dP48JX78EzoMLAUD0crhLMznVghirAaBPmF9VY37AjnDQKX8hyyAFHvxZfXf5adEV//+OLOHP+Y5w486Hwfbzx9kd4/fiHeOPER3jz5MdivHv+K3zy2SXUNdfDvzYtKgOxB8JywIShsW589vkFvPfhFbz7wQ18+nUlfv9NDd7/tBQffl6G9z55gLfPXcJvT32Fd7+owt3qHjxUuNGi6YXBoUHPQDMaWq+hovZLdOqKYDBXoNfdiPk5M0ZHNBj0tGNuwoyFKSvGBrRYmDJjdrwbowNK0cHa57MI8/fAbBvWMr3wrVsxEVAJv8VigoGyRqT6eOYb4ZisEQ3rxoJKDK+2oH+5HsOrzZhPdmEs2IbZpA4ur0IoIyPhdvQHGjCX7cJcWoPQoRVjoSa4Zsox4m/AYqwLS7EukcK0GjdjelktUphGZltg6S+B3nVfvNHun1YI83ffVC2cI+XCDM6UqKG5BphcDzDqbYU/a8XAciu4xpVsL8ZXtCKdi0Gspa8C9qFKeNg/LaAVfSUWfRpMzynhX+nG7AI7tjdhzq/CQkiLSZ9SlJpl4OsNd2Hap8QwK35NKjA6UY/hMQVGxuswOcP+KNcxOcVO762YmmzE6koX1gLdCIaMmJ5pwfhUIxyuIphd99AzWCrug2qIYeAh9P0PxLOlod+9UAbDyA3oBq+id74c/k0D5uJaAXzDfg1GfF2YDFgx5jdjNtSL2TU3JnwOLMdHsft9FFvPQwikpzAwaxBjeMEM66AS0wEn5kK9mAv0YCU2iLlVO6LJEWzsziHMz/NGRKIDmJo3YDXswXLQJRogzgZsmFg2om+2HTNBM578OSDKEfdNN2I5ZsbUUjt0ttsYmKjBasyExVUdgjEngvFehBODiGcn4V3xYHTWBqOzFe36arTpKtCiLYFrVIUm7W2U1H+Kes0lzIW6kH3Wh+ieCbF9ExKPrPClOjC8VAXPbAmGFxUiZWw2qBU+G5Y/plpmHqwWFdEmVoziOXjG9egwVaBJdRNdlmJ4Rc+QZrgGqzBJf1BIj0DahczjCWQOx5E+GBNwtPd8Gr9hGpO1u0ykXTXXXBcVo7qUpTDrqmHWVQpZlGlYrIBFDwhHs+IKFBVfoaX2mkjbosGbFaZkKhYlU6oezNvst1flq1VVY9CpENuj7nqRZtVrKcGopzYHKR4FRvqa0NejQF9PA1y2WjhNNXBbG+ExN6DXVAuTuhgee51QPQZ6GwV4DHla0O9qEMqHw/wQPZYSWPXFwnSuqruN5vIrsKor4eiqgMtQIUoGq5uuwKJ9gH67QnhAulquot9cgnFXjfCoWLpuosd6X/g+mJI12luD8aEGMAWr316CEWMRvNoHWFE+QLi5FBllrQCQfU2DAJANRSk2qx+KN1bbTK+i6ZyG8+I7ov8FFQsqB4eldwRYSKCQoCEBhLMEj1f3vTgnp34QGqgWsBwuTd+EDXpA/tTZJAYBhFDCNCyCxw8tVbmRb0hISBDKRm2xABCqHn9S1eNPbQr8WVmHP7bWivSqZ9VUMggd9HOUiX2EEEID/RpUTYTvIw9CXAvXJJUZzgQRPgNCC9dN9UOW2WWwzPvgcZy5LkIKq1/9fwUQQoeEkF8DEAb3EkBoPid4SPjYuPk1tm5/g81bOQiRAEIISV2lH+RFOhZBRYLBiznfcLAg/UpAyE2qHi8AhIEyg26mDm0V3xYAIj0M/E6un0pIDkaY3pVTPah8cMiUKsKHVDokhMiZ3phtdlEuuiUAhNDBbfmZ53HwGhI+ODOIJ4BwEAAKVQXChwQQCRSFACLBQ1a8IoDQcE7woOogTOB5ACEYiPvNl//l7/G3OCSIcC1S9Xh15rkEOKmA8JlyyPUTJKSRnbBD8CD4cOS2cyZ1ggqP5TE5pUSqJ4SXy1jnNQsgJEm/hagylQtiGSQywOcsQUJs81lKVSJfGpcgcgQl+SCYxzK45zUYDHPmdQqDZB7DIFQOUfb3wXXREJE9SVgeWBrhpXdFggxnns/0Ig76HAgREkDoJ0kXMdWKSsBtZIvuCgghiHD8GoBwbQyYGWhzsLLWiwA6F3wXfhYQcPfake+Evy1hgrOEDwIIP7+AhZdVkZch5G8DSOFvi3VKdec+vTA5kJL/ZvK5S8M3lQ8JINLHQRAhRPBaEjSkUiE/C+iguf/GZVFljM+E++T3Iv2K6Vm/AiByvTlYyilEEki5Pvn3wW2hihVdh7/sGhK2emyGbCL1IpwxYyGoxKyvDmtRvh3tQiprwM6OA7GEDoGkFstRlaiqM+tvxNxKE0amqzDlbYQ/qMJ6SocoDamBDiTTfQhGJ1Bafgf/5Xf/gN+9+RZee+ttvPbWcaFq/Pa3hI+XAYTQQQBhV3SmaYmmha+/qIJ1pIAcf1+oDx98fA5mWztM1hoYjKVIZyYwNdmFxSWL6Kcxv9KB2RWl6AzNcq2zgWF8df0SPr5wBb//8ibe+eBznDz3Kd469SleP/Yp3jie22ZVLHZJP3byE5w8/QkelJRjeKQPy6uDWPbZMTmlxfiYCRe++RLnP/4GZz64ijMf3cX7X5bik4vVeO/3JTj/0UOc/fgGznx8E8c/eoiv73bhVpkDVY1m2Po6MbWgxfSsBv39jRgdakUs7MbirAHeGQMWpvUIr/Rjb8OLvY0l0eGcjQinpvSYnukWDQNtvTVQW4owFTAitjciSs4yNWgmTPOySczT4U6M+NuEwkD/BL0cU2EVembLMRpoEl6D6UgHZte1YoyzJ0RMI97eO+Yr0O+rwdhaowiux/2NQvkgRMyuqDDpbQN9BL5V+lg6MDBWC/dIBZwDJfl0oTZRhcrovg/PZA001utgJSr3RLUAFcdopehHMrDYJjwVxoEK0b/Dt+4QPUf4dn8lZsHssgbhhEW8tedvESCGRuvQP1SFqYUWeFdpsFZhZK4OE74WTPpbBXx4RivhGiqDZ6AMY5MNGByqht5wA25PmbjG1HQrRseaMNivwPKiDuGgDRMTbbBai+F0VcDdVwOTswQNyq+hMt5GdesFPFR8KEz4syGTSG+j8jId0GAm1I3w9iDWD6bgjbox6Xehd9wAvasDWpsKensndJYuGOx6GOwG6C3d0Fu1MFpV0OoboTE0wu7WY2CiF6YePeweGzQGNYzOLswsjmBhdRiPnsdx8HQVmZ1pbO/PIpEZQijWKwzimb0BHH43juShA/PhFvizOsQOnQhs2jG+ogGbGSYPxpDcG8lVWpusEYpIKNED74oJ3lW7KGed3FnE4KQJOnsTumwNGF+0Yn13Sqhpc+EOJB4bMRerxFK6Eitb1ZhNFGM6XoKldA0W4nWYDtWKhoaxHSd2v5tBYncE6YNJMT/9xS8qWpkH76NnogiBrW5RindmvRXzSSXG/DUIZLRI7VuxmuzA+r4Z6acOLCY7hCq08cMItn+YRupwDImdCWzsz+E3vdZa2PSVIvWqo+kemmtuQlF6BV2qEug1pUfleLvUNwWEsBcIGxUqG29A3XxXVMxielOPsUJ4LGw6pi0VCQBxW8qF+tFnq4bTXI7+HgXc9mr02qrA1K8+Z7VQQ6iQDHrq4LLVwGGtgllPg3lOhbHqqmDrrobbrECflVWzNKACMjrQJobHWSegxWUvw6C7Gv09VULdcOorYO2sglFZClN7GdzGWtGIkE0KOxqvQq+6K9bMVCxLx224uu9jwEJ/Sjk89odw2R4IUzxTsthfRPg/+pgaVoZxYzEWOu9ipfUeQs1FSLfVgEZ0pmDtKxVIVxchW3lf5O5u0PdRTH/DHewW3cZByW0BHwSVgI7vAAAgAElEQVQQbksTuSy3W6iASACR8CEN7HI/IYTQwMCfQT2Ddgb7LHsry+9KAJHpVwQQqX4QRKhQME2KKU+FACLVD5lSRQD5qbES3ynKBXjImZBQ6Auh94Rww94fnFl+l6oMPxNGCBRcL1UNnluogMhO57wProfHciak/C0AkYAh50JFhMG3DOTl/B8VkG+E74O9PlgBi+Cxc/cytu9cROb6F0hd/Qzpa58LFYQAws7oue7oXwoYIXgQDF6MXBlc6f1I3GZKEYN5OXJBvQy6pX+BAbQMmvmdDKQFKAljeg46CAeFyge3JThImCicpedI/u0QQAgkHNwnVScJMzyXcCNTnyQEFEII0684CCFHAJJPvSqED4IHFRHONJ3nfB/5FCimX1FhuXdVwAOfg1RdCgGEQMLnUej74DbT7zj4zHiehA5+5vGcOaT6wTmnalB1YXnfbwSAvAocuWNyTRBzQMLmg1cEgMiZ8MHxa+oI9xNWOGcICw9vYKPkthgSEjJFN4/2EQoYUHLIbQIIA0+mX8nAn58LAYSeDqbk8FoED868PgFEelOkyvJSqteD6wI+CCBMNxIQcI9gcwfZknsCPjLFd7FZcl94PzaK7wkY4e9zcD0ED8JLbvuqAA8G2iLYLvBzMJCWQbUEAPl70vwuv5ewQbiQgCH3SRjJBea5lK0X5/3/AxACFu+Vz5vr5zOV98ZtGr5Fhami29hXlIMgcgQN+VQ1rucIKI5S0HJwImFMlDi+9k3umbwCIMKgfvu6gBB5H3J+cY8EnVzqHcFD/k1w3QRQAX8PLmG5+HOkbCV4lDYjuanD9jMbopsdSO1pkdzSYGtfj609MzZ2jAglNYjvmRHcMWBitQ5zoWb4kx1ghZ1IVodApB3T3jIs+KoQiqsRjBiwuNKDasVd/OPr/wVvnngLv3vrNfzja7/LVcPKl+QtVEAIIFQ/XgUQKiFyiFK8x9/HiRPv4cMPv4DH04/BwR64XXoMD9ow4DbB5ezE3IILkeQQ1lIeDM6qYBloh6nXiCu3H+LDT2/jo8/u4p33v8apcxfw9qkLeP3tC3jt+Kd489TnOP7OF6JC1jvnvsG7Z7/GxYu3MD87h82tIJLr04hGhhCNTKG8sgTnPv4S535/De98cgsnPrgBVr86+9EDnPvonvCFvHX2axz74A6+vKXGpXsGNHX0IJCYQDTlQCxiQzLag0S4B0GfCZFVOzLxQURXexH2uxHwuXG4H8CzZ2GshgYRSgxhLTmItY0h+FN98CcHEN+bxkww1yl7YV2PIV8TemYq4VlQYCqoEkFoaLsXsxGt+DweaMZMhFDSioHFWpFSNB1RYzGlx3RMg/mkDktbJlGhaWilAUsZHaYiSsxH1EjsuxDJ2rEc6sbymh7hiBmLXhWWljXCJ8R0J1+wC5PenPdiKdwl/AP+dXYDV4pqVBPLbZgPdmExosdCpBurKYco27uWccMfZ35/rzDlB+JOxDbcCNCHlLRgOdQl5mjGDl/EAC8D/+VWTC82YSHQDvdoKaZW2rCaMsIb7BTfL6yqMT5Vj5n5NiwuqTEx2SjWzA7ds/NqLCzo4PfZEQn3wbdsw+REJyzmCmi7HsBirUSPpwG9/YTsTnhG2uCeaEcgNYi5kBN9k11gf5nZpVEsrk3D0W9Es6YGlY0Pcaf0Eoqqr6Gi8Sa6nXXon1RjcLoDfZOt8EwQ3LUYmGhGR1cRjHxJPqzGyLQOC2tO0T+FjRsHZlsx4lUitNkDBvSZA49IPcrue5DZ7UV6242Dx6PYfzyEnWe92PvOjuTjTkwEHmAsWIze+fvQD90SKW6dziK4p9tBuFtJOoVZfTnehVCmCysJFcYXq7EcVSN54Eb6cAjpR6NIPxpHfJd/X33Y+X4M6wdOhHd0WN1QYnKtQlSock6Vim7sM2sq0CRPk7g30on04QCiWz1YCnWLdK5Q1o7UAcsz92B2rQ3zESVWNjVYOWxF+LkaW3/qweaPHsT2rNh4OoDNZ4PY/HYAoV0zljc0GIvWYzLWgOChHls/9mP7+wFkn3jwG7e1VCgTlu4KUVa3QXEfiqp7qK+7i+6uahgNFdCqb6O78ya0Hdegbr+G5oZLaGm6hY72Eug662DWNYDd1I2duW7nLnORMGu7zSUYcjfApGWfjgr0OdsEWNiN1Rh0NQo/x4BNgWmPEkPOZti6a9HdUQGtqhxGbR0s3Y2w6evhMDZiyKVEj6kOQ72t6Hc2YWywHZNDHbk0LXcLeu21sBjLYLGWw+1pRH9fM4y6Mug6ikUKlkVTDXtnLczaGnS2FqO9+R6MHQ8w2H0fQ7o76DE8FHA01FcPu6kSJkMdrIZ64Y8ZcFXDZiqGxfQAfb2lmHKWY0ldjGBjMdabS5BpqwArYO0oq7HXUYNsXRGy1XeRKbspysey6zcb79H3wEHwYABOgBCj/CFEmlZeKZHBIkGD27m0qxdKB0GBg4E505k4CBJUHjjT20H/B6GjEDzoCyGAcP5DqwI/NtcIvwaN44QBCQZcG03rEiZyqVo5WOFxVDuoenynKBUqznf5ylZMzaICQqAhRMj0K4IEh4CVygci9YwG9G/zhvTDsrviPhks83k8ryvHtw2VeFZXjqeKMjxiQ8d8lSz5tn7j3iVwiEpY+S7YIjWrQP0gdOTSjGg0v4yNu1dEv4/07a/FuZk7LxQF7uPI3r4oBkGEagihg+qHHEem9OvfiNQtWb731UpUUjngLINhuY+fJTgQPKiCcGYQzeC58DjuF9/RcP/gqhgMwHnfDMCPrnPviki14nMiyPE5caa/Ru7jZ6k2ceYxfD4ENakacRYKUV5Z4JrkeggG0v8hIYTKh9z+z2apnPAaUuHgtQkQfAYSQvh85G9yWwBIAVRIOOPMZ8LnQWVEAAlL9LIscr6ClgQQqiDcJnDIIZSOlypS5UzfDPylQkLo4OBnAgdT6ZJ3riKeV7QYHDIYZIDIPH3ZEZ3eDIIAGxVybJXdFYPNC7m9XX4HOxX3hX9DptaISlUMjKks5CGJb9LlW3SWxN0uYfnuh9gqvofNortHTelkYMogWkIL11b41lx+5jEy8GaQK/dz5hoINmx6x8F74vr4Ha8rry2DdgbjvwYIMpCmmsHgmsfkwOKKuB4Bis9NHseZ3xemX8lr/73r89qF1+BnwoEM6F/Muf4ovA/e+4v7eaHCUAUihG2U3scW02ZrygSs8BpUPzgID7IqllBG8qlYL37n5d+XaxPQka+MVbjN7+W58tjcvhx88BkVrplQyb8rkWZXdAUr979AXPcQ+2kLUgcWrG20I7jVjtRBJ1bWGxHZ0yD11Iz0oRGRbCdi21ok9/VY21IhtqeHP64SKog/1g5vsBm+SCeWglqktgcQSfVgbd0Ck6MCr7/1D3jr7ZP43Wv5ErxvncQ//u7YUZpVLt0qDx9UQGhUZ6lekYZ1MucVEb1CTotqWMeOvYdTJ8/jo/fOo7m+BJ7BJoxMNYFpQItBIyYX1Zj16bHgN2N6wYhQbBQzCz3wDOlx98FNvP/hJXz00R2cOX8ZJ9/9GidOf56vhvVJrhrWqQs4+e5FnH7vIs7//hIu3ymGvd8F16gaPQNNWFodxOZuFK1dbTj76ecCPk5+eFfM73x4A2ffv4V3z97ESVbEevcyTnxwC59ersOluxo0KG0IrM8itTuMxJYLye0e0cRtyqsSXcZj6SE8/WEVi0y7SQ1jNeJGMO4Rg5/5BnzeZ8HolBbTixb4QwNYifRjOejGnM+KOZ8FK1GXCOLZsTq+2Ss8GPMhNZbjncK4vMo+EukuzMU64F3vgn2cgWSjgAw2rkvsOxHaMCGxa0ckY0Z8w47VoB7eJR3m5nRYWbJjoI+pb1qMTVng9bmwnplEIjOGQNiJ+WUdVsNWBKIm0GvgC+uxGrWIv4lw0gUvVZvMGGa8HgyP9WJswgV3H9OfXGKEgmNIJmcQjY5iNeBCZmsMvqABK5EuhFM6rMTbsBRugXu8BGNz9RihH2W4DJ7+UngX2rDi12Jpkb1RVJheUGMt7sBS0Irk3jj2vl1GJDuKtfgQBoeM6O3RolvfgA5NOZxuJXTGKmgMpXANtGMp4MHknAPufi3sDhVs9g50dzXA7dRBr2tEi6YURlczOs1VqGi4guqWy6huuYRG1VUYHKVwDlbDw6aY47Ui/YkGfJrGs08GENvph7GvEeP+HswFPQhtjuPxHyPY+daLEW8HfDEb4pseBNYtyOz1IbPfi4PnQ0jv0vfRidimHtnDPjz/8yL2f5zA/o85BWR4oRYTS/UYnK4BVSD+XfWPKuDwlMFgu4PJ+Wb419SiwMTTZz4cPvVh/9m0AITYgQvp7/oR2DIgsmvASrYVq9lWhLIaUUlrcL4B+r4SOKeqMRXSiDLOTPVbyZox4K3DTLBF/F0tJ7Si27rssD4daMKQtxTeaDlWM+V49Od2PP2XDuz9pQnRZzUIH6qw84dBHP5pHksJq+h4vvG9B5nnZkT3O5F+ZsJqthOBjA7f/bdFMTaeDOM3rOo0NdiCQVcTWhS30Vh3DxaDEi5HByzGRqFGWE3lMOruQdN+TZTLa1R8g9rqK+hQlsJqasPEkBnm7hpYdKUg0Aw5K8WY7G8QqgdL5TKdS68pBzuv09zeY64W1ax6DJXoNdTAaVTArq+HvrNawIfZ0AJLdzMc5mb0Odox4lbD1FkOa3cFLLpyuKx1IkXLpi8Hywdb9KVwOWphtVWJ4e5thE5ThIbqy9C1l8HQXg5dS6koVVhTegmtzXdhM1Rh0FyBPv6x2moxN2PB+Hg3rJYmWG1qmAwt6HU1wd1TB4e9BgP9LaKs4aijEj5dNVYbSxBrKka6tVwAyG57DQ40Cmw2lGCj5p4AEJaOZclZDlZ+EqqHSL3KgYWAi18BEIKHHDnFg8fnBsFDjseVd/Gk6t6RWsDAn+lTIv1KnWtEmCvDW58Dj7z3g/DxQ1O1MI0TQKg0SEWCv1PYSJAgQrAgUPD6wqOR93JIkKCng2lVPIbX4nGcOQgf8jxCCoFDmtf5mV4QCVv0tRBAntdX4EltqRiHVUVHAMLUIuF3uH/5CEBkYP5rAMKAmqoH+32Icecisne/AeGDDQXlNj8LCLnJFKuc70OmXRFC5JApWEy/Emlbt74BIeRVBUQG0AyEuc0hAut8E0GqDCJ1qiDwloG2PF4G2hJACB3sf8JSxBxCFcj37+D1OPh8pKohtwkb3Mf0Njn4mb/PZyPLGEsViftk4E9QkOsphA+Ch6x89WsQIlOyeIw8TgIKQUQqLLw3wgc9MBwyDa1QeZFr4fPg9zyHs3heefgggEgQER6RfOoYYaMwBetVhUNWvCJ0iIpTwpdCtSSXoiWb5vGzaJyXV26OAIFGc8IOQZGlbotuiEHoYLleejM4b5ffE+Ah1ZAchNwTpmIG/EynYqDPwJ5QIH/v6HduXBY9OZgatVX6QKgSwiCehwOeJ8GCAasMsGXwKoGDx3EfZwa3UgWQ53ANhAMO2dldnisBhDPPzb2hf2Ei/zVQoOLAgFrCBLdFp/GiOwIUCs95Vf3gsYVAws9/a8gg/m/PL9QE3o98BoXpXtymOsJBCCGAUA3iGgVsFACISMdis0E2I3wFQl6oIy9ASJ7PmYMQIlPQeE9cN+cXzyOXgsVnXPhvVgggiaKrWLz1iQCQHw88CG90YiXdirVNJfa+t2DziRE7PzmxttmJQEqF2GY3Np86EdnUIbyrRSCrFqUyFyNNWIo2imMSu2ZkDz3iraef5Xt3ekWjutPnj+O1N0/gn954MVhml93RX3uN40TOnC5TsF7ygeQraAl1hAb1dyAB5MPz5zDoMSGeGkIgakF6ZxDZvWEEYnasbwyINCz/Wg/SGzNIpGaR3FhCUekdnPvgK3zw0W2cOX/pbwDIVzjxzjc4ee4i3vv0Ki5cvYP+yUGspIbgGKrF0KQGiewimjrrceaTT3Dus9t4+/x1UX73zAfXce6D2zjzznWcee8aTr13Hac+uiO6oV+43oKKOi0mFl2Y8Wmwvu1AbMuCQEKfMwkH9Zhf7cZS0IxgwoXdp7Ni9kUs8EetWAjoMbWkweBkC+hFYe5+Pxs0z2nEGJ5qxXLQjH/59zT+x/+2h7/8Wxjrmz0YmVPAF9Vifq0FvlgHVtMa0bhuyleP0YVaOIeK0DtairnVdiyxwpNfieVQJ/xhLSIpc64Uc7oHkagDyeQAJsdUwtTf1FqMZmUVOjpr0alTwGhuxOi4AbMLNniXHfAu2zAw3I7JGQOW/D2iqtH4tBG9/R3oNlVDZy5Go/ISzM5yGGwlou+Ee6ARff3NmJ0ziOHz9SAY8iCVHsMyO58vdWFith2zSyr4wlqsxLow71diaKwSfUOlGBwuF6qHd1mFSNohYJhVoiIbfVgMW0TTx6nFLvT010NvqoTRWA2zrRo2pwJs3Dgxp8PiigPjM3ooNfdRpbgMja4CSnUxBka6sLDci/XUFHYOl+ELueAN2kW54y57MWravkZb9y30jzcJg3j/RCN6RxSY8muOSuPS+8K+JkZPCXpG6sA+JvHtIRz84EX6cEQoQzSLr8S7EUqbkd53Y+/5IHaf0WzuQHxLj/XtbkQ3tIhsGJDccyD7yCFSlxaCzXCPF2HW34yVKKurabGxP4JnPy0jnu3DasSIeMaB7J4b/pAOkXUPnv+0iuROH7xRLcK7DqxuWeDb0GE+rsR8rA7Ta1UYmLmP2JYB0R2nMJUvJHRYf9IHKmehHQei+y4xxw48SDwaEilfy3GqHpN49LMPP/51BY//OI6nf+nHz/8+gO2fWxF7XIHI02pEnzZh83v6R9TY+nYE+z9NI3HYC1+yU/hKMs+c2Pm+D0/+OCXUke1vR7D5bAjrey78Zn6sEQtjbZga7kBbw21Ul11GW3MpTPpmdGsVMOurYDVW5I3ot0SDQmXjLbTUs+u4Ah5XFyaHbei1twhlgulXg45KjHvqMNnXBLetFsbOEnQqi6BXV8KozQ2qID3mWvTZm+Ey1IsSe9buerQ1F6O1qQTajjoYtU1wmKh4dGDUo0WPqSF3vLkeg72tGHS1wNxVhuaqb8S6+l2NcPXUwW6rgaenAW1Nt6BqvgdV00MoG+5Dp6oScKNqLoHTocSgWwOXuR69lib0DxgxMdMnaH5wpBcON//Dc6F/UIfpaQt6epXoH1Jjdk4P73AH/MZ6rDaVItZUinRL5RGAHHbWYauxFJs195AtvSlSh3bY2OrhDQEgVEMYgDP1iG/7hcej7IHwiUiviAQPOTM455ts+Tab50oAYcfybxVFLwX+VEBoQJe+D6oZBAoqGVLVIHxwfF9XJoaEBF6X1xfpWQVdzCV8FCogVEFoKufgPXFmmhYHVRA5BIgoSoXng2oNgYOwwlEIIFRA+DxYTvhxTQkORAWxB/kSxrdEcF2ogAh4yJebZTDNIVOUZMpV+tY32Lx3FVv3r+X6fBSABtUOdkAneBBABITkAYSd0HPd0Gk+f5F6RQCR8PGfAQgDdxlIc1sCCN/QE1i4Vvnmn8G0DLRlwC+DbDHfvSTe9tMHwyEBhAqIhDK5zb8Tqh3cT+CQACIhhPs5eDwrbFEBoRIiVRAqIHLdhAW5dsIIIYL7OLOylYQKuV+qHPIYCSKF30v44D3LFDT6YHZK7woIIWjI35e/zWOF4nH/+pHng58JHVQ+OEtzOmGE53G9BBAqH1L9eBVAGOgXDgIHFQjO3C8BhLOAgTxwMDDkkME405xkNSrOVEC2Ku6JVCsqHbuVDwSAZItvgYNKCAdLq1JpkADC4FgG97kAn6k9uWpNDJqFP4Nv6YvvHfXnYID6UpCaBxD59pzqCIeEDDlz7fJceT6VHDkEUNFwn09T+nsAIgFDzhIUCCByn0yt4j1wMOiW38ngu/Az9xUCyKvfyd/gXAger37OAQFL5b5QQSSA8Joy+OdaCRwEEM7bFUXYLHsg1hq/f+MIHKiAECJERat8Z/RC6CjclusisMgKWL8GIPJeuJ7cdg4O5Zrlv5MEEP6NJYuvwXf3M4Q77uDpph3BVAei22qkDnXYesq331rED/XCWOoNtWB0rgreUBvmAs3ibWRouxsrKTWCm50IbWmwGG8RTc+mlpuF6VtruQnHSAlMvdU488FJ/MNrb+F3x87gn946hf/ptRP4p9dzAJJLrcqpHFQ86AF5uRLWCzO6LMf79tvnhQLywbmzcNm1WA04kMy4EYlbsRY2IpnqxVrQguXFLqytWOFf4fdTyGwto7apHKfe/RhnP7iKd89fwul3v8bJU5/jxMnPcOz473Hs+Gd4++RFnDhzGSf5/Qff4OOL1zCyMIb44QRmg7lgcu/bFdj7tTh2/h2c/PBrnPzoOk59eBXHqKicuYxz528fKSCshPXeVxX44lojShQqDM9aMb7QKt4Ye+NKhLb18Kd0otLS+FKuutNKwoLVpFlUj1oIa8R3NFYvhrTwx/RCPdk6GEYy4xL3TYUiEjdjY9sjAsxYxor0Tg/WN2xIbluwceBEcteMQEKNSJbpTJ0IxjoQievEG/HlFQ3WU3Zs7Q4ike5BKGqGP6DDwlKH6BfBymgsPJBIurHg7cTMXCfYw8ToqMLIjAozy93oNN4WFaqoeqyEDZj3qdE3Ug3vShfGZ1vh6q/GwGgDPCP1sHsq4BoqgXPwIQYn+Ka+SfiQCBbu/kpRWEBvKILdUYNobBCDQ0q4B5oxPq3FxIwasZRbKEdLITUCMZ0Yq9EucITSJvhjXSKozj4dxN7PMwhu2LG8bsJyWC+UheWgQagzXGs804PMziCSm30Ir7uQ3hzF8qoDQ2MqURxgbokeFLMol+yP2OCP2+ENG45M9t5wNwZnm4VpftrfBW/IjLVUL6b9Osyu6pF9MonNZ9OiMePwUpvoDB/dcWH78SB2nwxhfcuKUEoP9trI7Duw+6wPO0892Hzkxrd/nEb2wCXK7rIPB5UP9uLgCwF/pA3ZfRt84VbM+hSY9FZjZKYCNvddoXRQdYplPHj2kw/bjyaR3hvA3rejWFnXYtzbAL4k+PEvAdG3Y2KlRZQA7pmpQmjPgZUtPRbTrVjZakfsoBuP/jSK9PM+ARuRQwd8G3r4Mt3Y/H4EB3+cxuP/6kXqyQjSTyeRfjKHp3+O4d//9+/xy79mhIE89diD7Lc27P5iRvr7FmR+aEX6eQcSj7TY/dGJyLYe0R0j4ntWpB45sfncI6Dj2Z/n8OSXeWw9G8fWs1HsfDcqFLrs0178ZnmiCd6JVixNdaFT+QAN1bdRVnQNdbUPoGwtR1dnJaxmBWymanSpH0LVehcaZQmM2gYYO5vhdnajx6IWSsV4vwbd6jtwGoqFAZ2dyql0MH3KZmyAQVuDvp4ODLo70WtrFilZw70a2PQN6FbXoL2lEg11RWhtrkBHey06VXUw6BrhNLfDbVPCoquD29qMPnsrRvs7MdirEioI07JmJ7rgtFSLDq+dyntwWuuhankInboSpq5GaFTVAmq6OhugqLmPdlWVyDPtaC2Gur1KAEf/xCjcQ0MYmZrC0PQEphenMDHlwcCgCWZbGxaW+uBfHcDqjBWRHjVWWyoQb6sQBvSsMgch++paoYBsVj/IBSFFOfjYfXgjl35VeicPILn0KwEg+cpWcluqAQSQHHzkAKRQAZFpWM9rH4oO5lJ1oNJAAJEKCNUPCR/Sk0GPyHcN9H1UilQqggPTr6hs8Lr0dPBYWVGL/g1eV8IHj5OVrwgRVD84CCT0jFBR4Uy4ETBChUVRKgCFwCHhgzPBhYPwIY3RfA7sDM+AVBq0JXhIyGD6FQFEpiAVAogI7O9eESlXBD+ug+ulAsKmglv3LmOTAevVz8Vnej/oAcn5QNh08Aukb15A5taXYluCiGxISAA5Gr+igAjTeEGlK4KFgA8CSb6PBwGE1az4Np+D3zPolvAhA28G2eLc2xcFdNALI1Kv2ITx/hVxDd47n4+47wfXjtQOfiZoyLQrCbGEE6mAyDQ16ZcR6kc+eOd6CAtyTSKgL2hKKFSQa1/mvR050zbN3K+OnPfj5QpT8TuXhXeBqodUQLZL7rykggjAyIOHBBDCGKFFqiAEMZmG9SqAiPXn4UMCiEy/kjNTqqLXmVpG4ztBJQcgEkJE2lU+DYbBIANBGRSKAP/+1Vy1KZY25nOtvC8UD0IG1Q7OUu2Q6gfVEEIJ9++yWEXFPaE4MPB/ERjnvRb50rwM/gkCHDJli9vSHE/PCU3yXC9TxrgtZ37HCl7cVzh4rgxsORNSJHTwN5h+RSVErqsQQLjN+5dDfsfr5LZzqU0SIDjLQfhgkC+/k2Dxa/PfO0YG7TLIlyBRCCAvYCAHIFxv4T3L63Nm+pWEDoLHXnWpSMXi/sTDWwI6CA8EECoYBIoX1895QF79LNfC/aIUbz6V6whCCuBJ3k9uzgEI18vnKdf8KoAEHlxAsqsIzzac2H/O/G8jkgc6rKVasZZSYjbchKkAO10roLNdRc9QEaaXmzHiVYg0D894Oaye26IvAXsTMB1Gb7+DFvVFdHRfg7HnvmiI9/nFT/APv31TKCC/ffMkfvvGafzuTXZGPykaDnKW4/W3TotGhGxG+Ls3TguVhPNr4vjc/Oaxszh1+hzeO39W/P/wyKgSPe4SDAxVIJGyI5vpwf7eMHa3hhAN2hGLubGeGEZqax717RU4cfZDvP97KhQXcfrdLwWAHD/xaR5APs8DyFWcfv8Gzn5yXQCIa8yJ0M4ANp57sPfTMDKPRtE/o8c7vz+Ldz/5Gsffu4Rj732FU+9fwql3rwoF5PT5qzhx7ireev8aPrhYhc9vNOFBVSs8U3rRD2M21IrlZIcw384EWjG+3ITFqBZzwQ4QOghzC2sqURhgfq0NPr5xTunBPg2RlAmJlAXRaDciER3icQMiMT02tnqQ2rAjs+XE1r4Le4/7kN2xYcHXCK+/AXNLCiSyehw87sWjp/1I8y171o6DR/V9HEAAACAASURBVCOi/PJq0IglXzcWFrW5tKewSfg6ZpeUmPepMMQO43NNmFtpw7S/DqGtXFoe0/P4dxNMtwkfUWRDBX+0AeG0CoH1VgSTKngDjVgKNoMpe9PLjZhdbsU4A3f3Q/T0lwgI6RuphK33AWy9RSKtbiVswqJPK4zn9HOsBnXi3mJJE+JZM9boZUh0IxDTiufji2ngY4Dtb4R57IEw2y+murGSNQlzfjBrEUrP+pYd209d2P+uTygLhIDUVi8iSScCETtGJlSYntdjNehGIO5GamcMa5keLMX1mI+r4Ut2YTrQjuH5Rkwst2MxYkR0s194jug7CqUHMb1iwmrSjc1nM8JPsZKxI/F4AKnnA4jsOeGPq7H1uBe+qBLLkTahbqwlNYhmdFgMKJHZtuPbH6dEI9C1iA6hmB5enxJTM3UYHa/C6GQNxqZqYbBcha3nNsanFZjJ9zdhQ8HxORUW/EYQmpiOR29G6tAtvFybz3vx5M+zIBgwFW/9sQvZ74eR+W4YoT0ngntWLG+0Y2mjBf5NJWKPTAjtGuHP6oWBPPnUKfxgiScO7P48gp0/jCLxpBeHf5rFv/+fe/hf/68nePoXH57/1YfdH8eQfe4SKVWp553Y+FGDnT90I7KrQvaxGfs/OvH4Fzce/eQS/7szt6pAateGvWcj2H0yiee/+LG+NYBIxolI1oLkoU383f1mfqQGi5MtCCyYYDfWolNZJQJ/dXs92loqYTG1waBTCD+IuVsBdVsJGmvuob2lCt2dLRgfcmPYbYXHocbsqDHXmby7GDZdEZyGcgy42oSHw2JsBtOqOtqq0dpYBkOnAn1ODXptaph1LVC2VqK+tgT1jeVoaVWgta0ObW11UKvrYTG0Q6uuRV3lbahby+CytmN80CLm0QEtxoY60edsgllXDq3yHoyaMqG0mLS1ULdXQNNei44OXq8Wt+9ewjeXP8Xd+1egUBRBrayBQaeEa8CN/slpWFwjmPIG8PSnnxFLr2Nmdhw+3ywWl8fx+OkGNndC2IzMITNsQ6C9Gutt1cgoqyEBhI0IN+tKsFF1XwCICADz6sdh0S1Rhpd9QBhg7+c9IBI85PzrAJKriCXVD4ICoeG7umLRSFCmOlF1+HNHgwAQKh8EEJrOaQYneNAITqB4pijD09oXUEDlg9fjdQkYPJaGdjkIIBJCeByhgWoOwUOqOoQMkc6lKD0CEH6W+6h+FAILz6U3hoOmaL6F5xBVm/KVoRicipGv1iRBZFOmYDGd6t6lF0bsPHhIz8cGOxtfvYDwxY+P4IPAkbj2GTbvXsylW+UBhPuT1z8X33HOgUduZlpW4ZAAIj0ghSlYrwKIVDfEW/1bXwu/AuGDBnZ+x2CaMwN8HlN4vAzC+YZfpl5JvwPTsXgdQhghhH9rfD4ccpugQQCRfhD+/UiQ5XevekAIJFRFuBYJHlwTPxNGpMIhFQ1ZhpeQ8WuDMFIIIBJOmBZF87RUPaQSwpn3zMF/dz4L+ZkzAYTPS0II1SCCGJ+JTMOSKVgEN5l+JVWQV+dCACGEHKU85T0YMqAnGEjwkLMokZsvd8vAUABIPtVKAgiN4dyWg9CxV/UQ+9VFQhWRAMI32ryGMIzzmgUBvvgdeoPyygaBgIBAACFcFAIGoUN+5raEEAkehI7CIaFGgg2VGEIIB5UZCST8bQkbMiiW0FE4y0D5xZzzddBfQYWBKghnQgj3/Rp0FKZiFW6/eiwDdQb2heAhA/5CKMlt51KwCoN5rpFrkBDCNTH1ivBBD8hBbbmAEqohVEBk2pU00EuIEJ6OlypjvYCRwnVIOCncx+3C/RJC5DoLnzXXKwGEPhCmYIUefCkAZCesw86THoQzGqyst8C7poAv0oyp1XphGg0lWbJTIwLQmcU29I9Xijfbq2EbZue1mPN2YGS8ATNzaiz5jJiZ7UJPbzV6B6uwFvHgxs3LovM5fR1ysP+HhA7OrIhF0Hj9rXdAwODgdiF4SBB56/g5nD5zHmffPYXpKSfGJ9vh7H2I+aUWrKctWPa3ixLC63EL0slepLOD8AVYkncUneZmnH7/Qxx/5zOcPv91TgE5/SmOn/wEx058jOMnPsexU9/g5Ds3hH+DlazO/v4i2o3tSD0bxd4f+jAfbYFrvBzdzmqc/ugEzn32NU5+eBlvvfspTpz9GqfPXREAcurcNZx5/zZO/f4ePrpSKwDkfk2LABeWdV0MqzDtbxIwN+5txMJaB5YjOqxE9eLtfnLLgcyuC7GUQVQZC8W7kMiaEU+ZBWwkEiZEwzpwDgY7xb7MhgPZbRfiKQs2dlzIbvdgPWMCzw1FtUiwk3TGiPSGGZlNC6bnFFj0K0VgP7eswdySVqRxZffGkNkfRmLbI0zdXN/0aosYrJS2FGnHWrYLm89diO4YEMh0wse0nWAjwhmqEFp411oRWO9EOG1AYtuBlbhOBP+iQeCyCrO+DvSP1aF3uBz949WY9DZheqkFS2v0begRSVqxGtGLSlfszRFc1yGSMiC8roFvrQ2LwTYEk93id+ZXm7Ga6IQvocHwYg36vVUYXFGgZ74MswmV6MLNADm6bQVhL7ZlEmvf+d4jUgujm0bENqzi2XtX9VhcNSMQdyGxNYbIRj82Hk+KvhazNOyn1QjumLC+3y9Su6h29E+1YTFsQ3xrDNGNMQQSAxhZ0MIbtiG00YfkwbA4n31EaOyfDDZjOqzEwHw1hr3VWIp3IJjWiY7lEs7iSRvSGQ9CYRsW5jQY7q+DXstMouuwmR7C5arG2LgKYxOtmJ7tEE1EbY5SLK2YEU30wdVXj+HxdpHGl94bEiZzKgeZZ3Zs/9ALwsPWj4OIHpqRfu7C1g+j2P9lWqgc3kQnVnc7sLTRBG+6HolnRkT3jFiMdyC02Y3ItgHL6yrxN5B97hDXTDzWC8j49r8PI/utGYFNJeKHXdj+yYrUs24knnSJObynRPJxNyI7OvE3k9zTIr6jRGJPiexjLZI7WiS2jEhs9GBrfxzBdSf4b7KWZEPGJoQ3urCabMdvvGMKLIy3wD+rh8NUj4bahzB2d8BgUAsAsFjUMBtbYTI2wePqFCBQfP8K6qpK0Gs3Y2psWEBIn0uPqWEThj1KOIyV6Nbch1VfiX5XuzCTm43t6NI0o6m+HBpVA+xWDWwWNXpsWtjNnWhvr0NDfTUUDVWoratCXUMNGpoUKC17gKbGWjQ3V4lzCQs99m7YbF1oaSqDQa/A+LAWvY4mdKmK0K0qFilVTPfqUlVB1VoFwlRDYxUUdZUoLruPB8V3cPvONZSV3UO9ogidna3oHRxE3/gC7J4FzPuzePbLnxDbSCMUjmJ7exv+4ArWM3GsZ5N4tr+J7bkxLLcpEGurEgCyoazBdnut6IROANmueiBSLPhmeffBLew9vI3Dhwy4c2OXaVUFyscLpSNnPKciwCHTsKQaQkhh6pboAVJVhO/rS/BjY9lRuhOrV/1F03SkgFD9kJWoZDUqzhJAqEhwEEAIHwxQqYBI9UMcK45/URqXxxFACBBcBwereLEy1vd1FWL+saEKP9RXis+c+d3TqmJR9Yu9UOT9Cm9MHkBkedhCAJFvyGVgLQFEKiDSjC6BhEZzwgcHFQ92NieE5ODigqhytX3nEjZufikqXNFozkG14yXF4+YXSN26gPXrnyFx43PhF6FnhCpIoRLyawDCAJ7Br1AuXt3Om6Xp1xAqSD4NiYG1VD1EylVBSpYItvMGdAbbHAy8CSBSESJwEDKYciWgt/R2Ps0vBxyEDX4vYYQzj+XfJz0gBA+mYHFbpmBx/QQACSCvQgiBpDAFS25LSJGzhJVCgOG98r6ocMlRqIBI8OBxcpvPhYPnySHVDwllfDYEEK6Z66fSIiHk1+aj1CqqPaw6VDAIHwzWZfAu1JC8EZsBIkGEQLN+94qoQCUrURE6ZKUrCR78zG2mXVH92Ct/gJ3Se+I4cR5TavIVrFi2lyDCcr0yEBWwka+URQCRYMBKWwQOuU4qHVkCBP0k+epdXL8EFXkvcqbqISGk8LrcLvSAEEC4lr83GCD/x5EDDhnoS4iI3yWM5NKzCBkv9ueqYMl9Eg7k9zJAl6Dx9wCk8Nj/EMjnYU6CEX+H21Q7JIDsVpUIICGUEEAEaOS9G/IzO6dH7lxG+DY7nF9C6NY3YhAa5eDfyd8eLwMIgYTr5nMuhD753Akg/PsQpZ0fXkGq/DrWO+4jPt+KSKITa0k1Qmm1qIi1ntUhnDUiuevCoq8DU9PNiEftmJ1uE9WEmOK0mZlAen1UNClMrfcjnRhCJjmKdGoMkYgb/hUD1uPDuHf3Bl7/7dt44/VjeJ1G9NeP4803Xvg+ZIUrplix0/mJEx/g5MkPhdfjrbfO4Y033sWbb5496ox+7Ng5nDl9DufOnsLUpBU//WkNG/tuxDdNWI1rMDRdicnFRrgGixBLs4dCL3wBK/xhN/T2Vpx455yofkUD+vEzXwoD+tsnPsbbJz8U2/R/nHr3ulAvCCAffnkNCpUCa9suLCXaML5SDX+iG/GdcVy6ewFvnHkXx859jpPvfyl8IzyfHpAT717D2Y/u4Z3PivHBpWp8dr0RJQ0qTK/1gpWBWLHJx7ShdX0+rcqd8y1seUSVrNSGA5mtHqynjFheaUMw3IU4oSPaLUYmZcNGxoF4zCj6r2zverAS0GByth489+DJsBgEkWBUJ66T3bIjnjQgSXN52ij209ztC3aDaUmLAQO8awasxq3wxU1CiaGZeGg+VyZ1fd+CpXg7VtOdSBw68PhPEyJlZiWlxUJYhamVZgRTRnFPNEKz+eDMqgbRrV6s7w5gPtiNpZgVfVMN6JvI/TsRHph+lN6zI5o1IJjWi2uwuhU7mY/ONgg/g3elU5T+pRrDNbM5HxWPhWCr8LbQExHO6uGNtmNtQ4+F9Q6MrNZjNNCA8WCT6GPCVLf5iEqY7GP7ZpH+Ft+3IbprwcK6BuzvMeJrRmCDVZ/coowtK1GFt5wY9jZgNqSEN6YSCgu9JaGMR4DHQtCC2OYoItlhbD1ZQGpvCquJHsS2BhDd7hOpeyyP/PyvixharoVrphRTgRbQsL0YVWMuqMRcoBXRDSu2nwwINSax4cHicjcWF3WYn+8S5ZpHBlvg8+oRC/dh92AZj56FsLO/hL1Hi8IjMzjaguz2OA6fehFLDwgFZC3hxD//L0l8/8+LSBzYET8wIrZvEODhz2qx8a0TB78M4+d/9eHnf13FzndDCG3qEH/aha1fDIg+VmHvF4c4L31gwx/++4L4t9o47BEK0u53bmw9s4n0zcRBB3Z/MODwZxN2f+hGfK8N87FyrG22IrKjQXS3G+GtblCBOfxxWMBEdLsd6cdq/PQvvXj0Bwu2n1gRSnYhs9OP9NYQFlcM8Pq7BZQvhzUIJKnSduE3S+ONmB1uxtKMAebuOlRV3EFLcz3UGiVUHa3odVvhcHRBb2iF3aqGTtsIZUsNOjtaodOo4epxwGW3wGbuhNveIbwgLKHLlC2HpQ42awtMhjYolQq0ttTDbNHDZO6GStWI7m4VTHo1dJ3tAg4UihpU19egoqYa9a3NqGtqRFF5Mcory1BS+gBV1WViTZ1aFdSdHahVlKHH3YmhIS3s1npo2x+K8sGsdEXfh6q5DJp2BZTKerSrmmE0d6OtvfXoeiXF96BQlKC+oRo6mwuW/nnY+tcwMpfBamoXmcOnePLDn5HZfY5wegv73/+CRz//BX/953/Dj6kUFpRNCLXV5FKw2muwpazBfnsNNhTFAkD4tpMB3s79m0cAIpsREkA4pA+kUPUgbEgAKZx5zKsAQg8IVRB6OOjToFmcEELVQyofhIjHtUV4oigWYEFVgwDCIQFEKit8O04FhMdSKaESwvPFvppcqpZQSyrui3PlejgTRAgZHN9Wl+J5VQm+qykTg31DCCnyPuW9UP0ghBTCB++ZQemR+iEqNeWCbRlwS/P4qwAi4YPgwSFN46xqxf4eBI/sjQtizm1/JQCE2xwSRNK3vwQH4aNwFAIIGxL+PQBh4CyC4HxqFYNnBsxMoZKmcR7DN/pyCNjIm6y5zXP4HOR5Ej5Y3ID7CGRUQDjnFI2c74P/jhIqOcu0qxx05JoT5s7NgYf0zEjTvoQhrp+DnyWIECTkkJAhZ7m/cOZ3/CwBhtu8b/4b8745S0WQigjvm9/zN+U6+JlDAoj825DPRaalcSaMyHMJBwQPgsKvAQib9THQl705WBaYg+DCwW0qNXI/Z1lOl9u8JmdCBAe3eTxhQ84SPpiCtVl0G9kHrHrGNLIbL/2GBBeey3N4/hFQFDNtKdcDhPAh07BkU0QCBbcJHiz9zfkIMvIpWLwWQaRwfyHYEEZ4XcIHB9OvJKAwGJZwIYNhMRc0PJTfy5nfEySoeEj1I3aH5W9vIHqb0JHr98FjJHBwLoSOwu9eBoqXfR+vqgqvHsu1SAWH27wf3jtVD+n7YFoY4YNpWBw7lcXiM/cROGga5yCIrD+4md9+AR8SQsScB5C/DR4SSl4AyMtKSC5VTDzjPPjxub4EIA+uIVZ0BYHGW0gsqBCIdCDAt5tJDbLbJtH/I5w2YS1mRGBNj/WoHUG/EYuzaiTjTqxHnFhaMsDvN2NmVokFrxrRmBObm2NYX+9DJOLC1Gyb6JlR9PAOXvunt8Du5W+9eVI0I2RDQno+WHZXejtYYvf48fM4deojnDnzCY4ff1+Ax+uvvyNm2RH9CEDOnxSm5+0nE1hLMaXDiOBWN1b4Nj7ZidVUt0hp8kVMiGUH8ce/ZjA27cCpd8/jnbMXcPzMVzh2+kvRB+SNEx/gzVMf4O3TH+PE2YugesGKViff+wbvf3EVnTa+vR0XTdf4tp8+g6WwE/fKr+Dts+dx6oOvcOK9Czj2zpc4fvoSTp+5gTPn7+D8J0U483kJPrxci89utOChog1TAabB9AkjbXK/DxyZR8Oi7Gxiu19UD1tYzTVSXIloMb/chP6RYkzO1GBhqQn+1Q5sbjqxv9ePJ4+GkUpacbA/gKffTeDbH6dFmdaNfQ9iGQuiabNQDZbW2rGeMSCa1GF5pQkra0p4V9uFqjU+2yh6efjDJgEhKzETgimL6AI+PFeN5XW1MK0vhJrgDTdjLa3B+q4RqSdWBDY0GF+pxaC3HP2zpdA6L8E6dAcTvka4JssxQIWFzQvjeizEDPClrIjs9yG47URivxcbj/rEm3++/Y9sdIs+M2vZblGyleln7Jo+uajE8EwzFla6MDzVJBro0WC9FNPCn+hChH+v+3aE091YCLRgZqVR+JVY7nVgvlKAB5soerzV6J2vRP+CAlQyllN6LCZ0OYUkpcZsWoXppBIzqXbMJDswHm3F8GojZtfZX6UDK+luhDfNSOxasb5jQyBlwXLMiPBGjxjJ/QFsPh0TXgv6LbaeDItCDOENByKbTmw9H0Z02wF/Sg9C3cq6RgAz06446P9gKlhgvQvrmw7EN5zgv8la3IaN/THh43j64xL+8JcQfvlvcfzf/8+/4X/8Hz8gtT2FcKpPGM1pOqf5Xhrwo2kXkjsDOPhuGpEtO2I7NqFiMPWP8EEIe/ynITz/85gwu0ezJmw8diGYUSH1XI1v/9WJyGEjtn8w4fHPfXjy4wie/TCCrd0e7B72i5HatiOz60RiyyyqlEXSWmzRGL9nRCjdCfvADTgG7qBvskz0a6GSEc7YEEgbRTnv7BMDfvqfB7H7nRHeUK1QP4JxE9aTboyMtYrCA2PTbbC5SzGx0IrlsBH+qBm/mR5SYHq4CcFlJ+ymJqFStCtb0aFRobNLA7vDjC5dOwysjOXSo6mhFGXFOUhRKdvhdrsxONCHnh6TSLGyWZpgF56RWthN9bBaWtHV2Qi1pgVtyia0tjZDrVahqbkOFeXFqKsrR52iUsBFfWMDSqoqcLe4GHXKNjQqlbhXUoTSygo8LH4gwKGtQwWtvhvdJjNa2hphcbZDb6yFVlMCTdt9WLqq0W9tAw3tuo5a1NUUC8BQqlrQ0+eCTt+NGzdu4PLlb3Dr5lXcu39ddEnttLpg6vNC3xPAyPwO/JkD+JJbSB38iJ1v/4qtb/+M5ONfsLb1PdazT5GYX8VcRwdCyjqhgDANa6O1CjutlcjUPBQAwjed2w9uCgA5eJBTQJh+xWCdAZdQQCof/qcQQkWAQTmDdgKLHI+qiiAB5LuGcgEgLMUryvE2VwrDuVQ/CBRyEEYeVxcfpWDRFM434jI1h6lW4pjaIpGyVQggVD94nFA/mE5SRkN8rtM713XUqLCqBE8rivCk/KGYCR+8d3kvUtlh+hYBhKlA0gPC7xiUMhCVgSaDZQ4CCIdUQAgiEkLEzHK7VEAK1A+CgmwwKEFDwMb1L7Bx4wKy178QPT8IJvR+cCRvfiHAgyqI3BZKyHV6RHI9QERJ3jyEFKZgSQVEBs0ynUncS9H1XLpQ3oTOgFqmFlHtkUE5A3MqAjxHBOR5szXTsKh+0AvC4JtAwefBWaoahA1CB4f8N5UKCGc+x/+Xsff8buu8tn4zxnvvHW9iS1ZvtmTHcW+yeidFSuy9995JkGAnQYAESbCAJECi98be1CV3O3FcTuKTk/N+uf/PvGM+Gw8FK84Z98Maz8bGBrCxQdnrt+eaa/F4KiVUO+QEeW4zZBcsggfPnSu/C7clTBAi6AGR4BG7xsIHt+VzsQDC78zvx+/Glf8WCOTyd5fXhZ8rAYhQwdfxNbxWQh2LdgSjGiThQwIIgem3AESWYQkguXEOe0P7oi1OqUTwdS8CCIGA5yWVGv42TnqJ2BY5qnrwGIIGbz7wPdy3OEGdnb742/L7XgFnwzC8N5+DJ99X/L3cuijgg6+nV4QwonTQ4rZSGkVIkLAglY1Y8JDT2iVwcOU++ZgAIhUTJuJ8L4ZUQAg4DHpAJIAw+ZUJfOzKa8jrxPeLDVn+5bx+CZyk7rpxWXTxct24Cobz+hUREjgkdEjg4KooAb9u8/s/KSG/pYY8BxGla5dQraI+EEX54dBHdh/jPBGCCX0wN/ZKsSScSPWDK0uvCCBKWVZU8YgqIFINkUpI7LWKhRGpjvCchTckamaX2zz2X+CDv1VUJRMlWPGX4Ei4AFP2FYRN9fAFW+EM1sMZrIPdVYVFa7kw9M6bqzFtKIfP1inCb+2ExViHhZlqqDoTMKzNxMJSJcan8sTsD4u9FRp9AVi7z1kX03OtKCrNAUuu2PmKJVX/++WjeGnfSVF2pUDICTHng4ARCyA0mxM+XnqJ09FPgYAiIeX4sVdx6rWDaGjJBCdyzzjLMeEoxKgtDxxuNh+qwXyoAZxRwDvQ289M+PbHZZhtYzh+4jXh++D8j1eOfohXjr4NAsj+o6dx6CQB5GPQv3H41U9x8o8Xcfrdc6hTNWIx1COMsgZrIYYnszFjbUNq3k0ceu00jpx5T6ggh099hKMnL+LosUs4euoqjrx6FYf+GIe3LuXhw+sluJqcg97JJpiDKlhXVODwQHOoHfbVXoTuaWGLqGFnCVWIJXFN8CyrhIl8dDoTc4vFCK60I7DcgfCyGls7w3j0UA8qH063UnK1tjWAyHY/3JEOYV6etZRh0VUhzMoL1iIY5rLQM3QNg9oEaCezQc+FbrIQA9osaCbyYfG0weysh8lZKzwVNK1PLeZhdDYVfaNxaOk5jyH9HdgCNaLsaspRhAlrAXonklHfcxm5Ne+hrPUc+iayMTzHIYOVmPG0wrLSC+vaIDy7o3BsauDdGRWTrZc8HVjZ1Yl5IdZQKxb9TbBH2uHb7BET1zlckKZ7k4sQ2YrlbZaFtcO9rBKzKQgF9NJQBSGALNjLMWUqEMF2tENTmdAvcu5JsRjCOOurh3axBHOBJkxxYry1HBy62GfKgM5bjD5rBjoWbqNlNg4t07eg95WIvyejr1IYpBfd1dh+osHmoyGRzHu31Fh+MChUg8B2DxhUDn3rnVjeJYB0ILIziNX7GoR3NfBt9COwNQzvchfWtnuwvNIKi6NExOZ9NQIrzXAvN8K/1oHVR8PY/dIg5nCsPBqFd3cIwYdaBB9psPqZAY+/d8K5poVzZRCLPs5T6URwsxeB9S6honBmyPL2MNYf6AUU+TcHsOhrhZ7f31MD52YHnOst8G23Yu1BD+5/psPyRhec4Qa4V6rhv1+Bja9q4b1fjOUn9Vh9oMLW/QHx3wqPpxlL1losWurg9auwtq5FaHkQdmcnnO5uhJdHcO/JDJY3tZhbaoB2oggcfOhhx6/dSdGG2rGswpynCv6dFvg26zCxmCrafROaqXhMzdShty8P41M1GJ0sx+RcDSbnajE+UwvjYjt+ZxjKgUFTjCldCzpbKtCtakNtdQ3yCnIFhDS31QvloLS8COqebmRkZeLGzTgkZ6QIhaJD3YuyinK0tlehU1WKzo5CqDnTo4GDBfPR0JCB8rIk5OanICsrA0nJ6bgVdwdxt+Nx81YCrt5MQVxiNm6nZiA+NQnxaQm4kXQLGXk5KK2sQnp2DlLT05CQeEtASnVDDZraVMjIr8T1uBQUEmqK01DbWITC0hRkF8SjpCIdJdWZyC1Oxd20ROQU5qKwuAjVNXWoqKjCtWs38NFHHyAuLg7Xr8Th3LkbyCqphXrUiObBaXSOmqA1udA3YYLW6IFmxoUJZwDt42Y0D1nRN2TBtLoHU2W5sJVnwF2UBE9xKly5d+HNSYYv4y5C6bdFCQOTPLbfXbl9CRsJV7CRzFkXN7GcdF14QHjHl0n8i8EknMm6LNmSfguWPtFHQeVCzAChITzrjlBAqIIQRH7VfSraElcYx6PH8Xg+ppeDULKachPraXFYSVba/EqzOVeGhBuxPzVeKdkifHCmSdRTIO+28z353jyWsCKBhYmwTJBlsszH/H4c0Ci/J7+zhBNuy7v6vI5MnGVHK3a1YheqwPWzYEmVMjyQ5VYcLKjM8uB24Dpne1DlUBSOvZUqSEwQQiSIcAChDB7/q4GEUXO69WaXbQAAIABJREFUgJSoX0QxrStG9he9Ie7LZ+G7dh6eK2wDfB6cF+K4/IlQLaiCMOkkbDCZZmIrFQAqEhIMCDRyW4IaQYHqGq8JrxGvKYNGcwkdolQuhS2OWcqn+EDkdZQwx8cC6KJKCj0lDAKVOL/oY/pV7Jc+hO3iByIcl5VOXhJKCBncliFN3Zx6zm5SshsVV3aiYnLOJJswFbl7Tfzt8e+Pyg4hi0qPUIqifhDZIpgrvzf/NngteN0IJRLUJDTxM5gYEza4MlFWzoHAoCTLSonV+b1z4zEyMZelWNJDQYigKhG6ew0RnmfSdQQSlW5X7HjFYLtdGsq5Sk/HrxLGaGkVy6sY4m52tDxKQoMEiRBhjCbwaDkVVQ2pbEilQwGLy+JaElR4PXmOvPGxmpYg1A4JH3xfBl8roUWoJlHFQwINVQ+CB4MlWLEAwoRYnjuVI6EeRU378rpJuOF1k/4ZASPXLgoAIZAwONOEIYFCrhJA+JjwIB/z/SXUiFK4aKcyDviUM1kIdfI5zk4R08hfmAki31MqGXIlWHCb/g7ChSfhOryJN54rHXulUc/PmefGayIhQwID4YGQwoh9f7mP6+I1ZbYI1RIJJoQSCS5c+RxLvMTQR6pyty6K4BBJNxWyhKtYunUWi+mXsD1Zh8/XR/Dw/oiYNRDa6ITZyVkgFWDCFVxXYWImW0w6n57PxeRiNrybbfButiOw04nIvS7hH7H4qhDe7MD6rhobuz0iwXr4ZBZabR1eefl/4dBBZcL5vv2H8NLLB6KtdwkXyrRz6f84eOQ0Dh09g/0HT+H3Lx/Fy/tPYd8rr+LlA69i/6HTeOXwGRw//jpeP3UGfT2NWNkdg3uzFa6NCtiXWcqSAt9aKzYejmPzIe8YmxHZYEI0BYd/BMf++CpeOfknHDj8FoT5/NibOHDkDaGEsCzr2Gm24D2Lo69ewLFXz+LUm2+juqkIhsUGUfrBcqHIdi8im/3oGSrCKycO49iZD/HSsfdw4MRZoaBQWeEskUMnPsHJt+Px5qcZ+OR6Pq7cyUGXpgNm15CY9M12qUwUeceb7+cOdYCG47HJXExM5wsfBw3l4dVurG71CmN5eK1L8XRYa2CLms/nTeWim9XMfAnGpnMwu1iKeWsFnIFmOAINAmKoctGMbjBmY3I6G07W1GszMKLLwOxcKWyuBgUmZ/MwMpEhkniCT5/2Nno0cejou4LW7ovo7LsiOi+xcxFnikzZy9FvyETvRDp0CxxQWY5pezFM/kZYw10I35tAcNsAU7AHC8FOWNZaYArXYMyaIxQUdkdybtSL9s6cO8PtpXA1pj3FsKw0ipawplAjOKdi0l4Fc7hDGKYXVxowH66EZjELfcYU9EwnY8ZXJfweg3N54JT3EXMxBo2F4JBGrp36DKjG0qFbKkXvdBbKOs+jeyYV0/4qGALlGHUVQuvIxZS/BHORSsz6SjHtKUXveCKMrjJY/DWiTGzJU4MFWyW8Kx0IbXeKkiL7RjM8W22Y91XAEakX4MfSxpWNDmzsdMK3Wo/QNgGrFJYw286q4VhuQ2BTjc0nI9h4rMHqg0Gs3O8TczeWH/bAv9OG0MMO4aWY9ufC/aAWnodVsG1XwLRSDs9uG0yRMng26+HdqEVwq1HAQ3CzFdtPB8Eyqe1nI9j9fEwY3sObXfCvtmB5swPhTRU8kSZ4VpoQ3GxH8B6BpFmAvGunE8GnAzBFmjDjrcOMs1q0bKbh38u/J3cDAn41lsPDouFDKNgjQGR5tV90U6N/Jbg+KOa/mJ0qLLp6YHR0I7K7gNCuGa5lA9whHbxhLRZsbXAF++FbHkJoXSvmyJitKizaOsG2zEPDpZiYrIdxrk0oqoPDBZicqsHvJoZzYNCWgB2sWLJUUpiDosJ85ORnoLAkF53dTejua0eXug0DA324m3wH125cFx6N+sY6NLe2oLAoF719dTBMcBJlFbTDZdAOlkE3VI5RXS1qq1NQWkYQKcSNG9dE4p+VnYqs3DSkZWUiPukObqXEIy41HgmZcbiVchMJaXFIyryL1KxkpGQm4frty8jMT0Vnvwqt6lak5Gfj/I3LKK7OQ0V9Piobc1DTko8mdTFK69NRVJOCquYCpOUkIDE1DmmZSaiqKUdBYQ4++PAdXL12TpR1Xbl0FRcuXsOt5Aw09Y6gqWcUNR1alDYNoqxxGLUdE6jvnMCk3YdRiwtNA5NoUw1gqrMFCzX5sFekCwDxlqTBnZcEb85d+DITEc6gfH9TJHfsxLSacBlriQqAiGQ86fldX6GIRIcOyuSbigeTLK7c9yKAULUQEBIDIAQFwgcVEK58zCBwvBgEBAEiWYlYS70lglBEoJCAQi+I8INkJgrA4WtEx6zkW0IBkQDCBJcAIgAlppOWhBC+J4PHyTvx3BaJ8e1rikoUz1Is+hLoY1C6NMlkmatMsunxYBBEFKVDKa1iVyuGBJDYrlYsqyJIyBAlWDHwQRAJ8nmqIZc/2IMPTkCX8MGJ6CL22vNyIvo7e12y6DF5URlhC2Dv1XMiHBc+AoPgQAiR3bt451sqPfKuPoGEKoQ0hPM1TLYJIbw2hFVuMxFnpyt5bbhN9YPgQRBkcFtCorz+PJ4h4UOei4QPggcBhI/lpHeuDIIHQ+5nS2HbZaU1L9UOCSA0dzMxpKlbaXP7fLo4E33f7UsikSd8CBhPuSn+BgkhUt0RSsa1T4RiRPDg9eC14Kr8jVwTigShQ15DwgiVEukBkXfoJYwwQZUlSExoCUISjhRYUaaeE0B4LFeRqEcVjuCdq+K8CSLe+IuIpMYJ6KABXcKGnAUia/XlflG3f+u5kZivISDIIBwQOIJsR8xSNKqAUQCR27HHKtDC7lZKCRiVF+7ja8NJt6LnzQnpSmkWV77+V2VYMcqHnP1B8OA2VRCqIlQKZFlVLIAIj0q065ZyLZ+rIBIWCA4iYqHj6oU9GFGS+OdJPcEjdh8VCSWUErDYhF+oBNHfiL8VP1MCCEHjuZ9CgRk+ZvIv1QyayuX2iwDCCeiEENnxSpZ4SUWF58nzij0fCSAEEvm+/w5A5POEjhcBZPHKJ3sgQkVFQogEEBcn3kcBxJ5wAZbMK/D25sGsyxVJBX0UvAM77yiBZ6NVJFK+jVbRJcu/1gRXuFa0zfTttsD/oAubXwyLGnImL45IrUhmVu6p8eBzLZa3u7G6rRWD6o4cewl/eGkf/vCHQ/j9vgPYd1DxgEj44Ep1hNBBkzlDmtAFfNAHcvA09h94DQeOvI4TJ8/gzOmTmJ3rx+oDg1BA3BtNcISr4F9uwoPHOuw+nsaTZyZ8970Tn30+jy+/WIDTNYS3P3wfB469hQNH38PBI+/ilaN/FHHg+LuggnH8zDmceuMyDhz7RADIidffRnt3PbxrI6ILVZ8uSbS3Da8PQTfRgONvvIqjpz/AwZMfCUVl/9H3cPy1szhy8mMcOPYRDrx2Ga99kIQPL+fjQnwOGlQt8K8uILShx+7TKYTXB0TNv8XVjFlzFUIr3bA46uELUOnoRjDcCbe3BfRvLK+pEYx0wBtoAe9CK12wqmAylaKnPx6DmruYWSjC6GQmtOOporSOsKGfzMCcqUgoW25fHWzOaiwtVcFuqxceEvpIDLOF0I1nYXg0BZqxVPSOJKB7OB6aiWRMmfIwbc7D5Hw29LMZmLMXQzObDo0xC9OOCsx760EfCM3JNBebAxVYDFQLZWDeXY85ZxPc693w7/QIH43ekolZZ4kwMtPMzKC53xSoEmH0lIm788F7PTCHG2AKNsMcaoHR2wDdYrkAC729EOPOQqgmE9BpSETPbArU00kYMmdhwl0iSqmGLDloNySiVnMVLePx0Njy0G/OgN5TjL65VBGj9nyYVuoQfNID80qd6O407S6Ddj5HTO2etpdCb84XZVdsYUuFaeO+RpQfrWz0ifIje6BJDMpbDNTBEaZy1Q5vpB2RtR6sb/WJ304k/2yHvNokII1NHoZnMrDgqkZkt0+AwuNvJ7H9dAhsuRvaUSG0044FXwkskTIsrZUh8LgR3ke1CDxtgHOnCu7tGsx6lFk8NGYHNtjdqx0bj3qw9qhLDA+1RqqEyhHYaoWY1bPWgeV7/WKa+P1vDWJ1hFsw56jE5EKxGD5p9bZizloLu1+FGVOtaDRhnK1AyKvG7towHmyOYndjHMvBYayGNfC7e+BydGDeWIOJyWLMGtn0oAUL5mYBGEvOHujnWjA03oAlnw7z9kHMW9WYmm+GfqYK8+zUFRmC0dwIg7EWS/Yu0eCiovI6evsKMDBYjMGBYmiGy1BVdQ3V1dfxu4mRXEzqSjHUUybmb+RlpwgPSElpLioqC9GprkenuhGdnU3oVLXi7p0EXL54CXHx1wV4lJUWIifzDro6SzE2UoWRgSLoBosxPlKOSW01JvW16GjJRFdnGbpUtYiLu4yC/Cyou+sxONSC1s4yFJenobO/ETVNJahoKERzVw3yK1JR3VKIfm0b+rUdSMmKx520W2hSN0I11IaqjnLkVCWjb7IOenMbNEYSXhdc62OYsnVh2t4Lk1eP4pp03Eq6jITkeJTXlCHhzm28+/47OPvph0hKuoPEhHjEx9/C+ZsX0dbfheqWZiRnFSEtvw7ZRa0orupGR88oDJY5jBg16B3rhWl+FB59BxbrMuGsTIOnOBnekhQBIJ7sO/BmJAgFhAPGeHeZJUYCPu5e25uBIWveCR//fwCEJU+y7IkKSCyAMNGXHhDCh5xGLocCEkK4LR/zWEIG9/O1MlElGHGbx/F5mcRKCJFgwoRW3lGXIMFEV74Xn5ePucpyIO5ngsyQr6MnJhKFD7EdBS+ZVAvVIwZABHhEASRIGLl+Vng7JIBICJEgQqWCABK8+tFeEEQIHAwCx4sh1Q+usUDCbb5W7iOgyG5ZskOWKMu69BHc0dIsCSA2+iAufiTggckzk38qFoQNJs9cJYzwMZNsQghhhck3YVQCCEvdJJDw+vB68r34txYLILz2/E15reUqrz9/P15jvoYAwngRQJ6XlSkwwsexECJg5OrHYvK4LLuSACLvSjOBlwAiO2AxYaaCsJxyU6hvhA6hvkUfE0qogggFhH6Zm0qZGL8/rwtXCeayZE0qIFSUJIAQRmIBRNlWukQxCZcAIkuypELC/TxvrgQoHit9HFQZ2MWK509VhGoHbzSwLIrlTAzpoaB6wMRdKfWJHX6nHMMkPxYKYuGBEMHHBA+uUsHguRAi5GOeg6LOKOoGn5OwooCTAiB8D0YsgAgQET4Ixe8RCx78PgSQWAWE34WqDYMgQgWE1+jF2IMOCR+8BjcuC+WDygSD6odQQqL+j1jokBDCfc9Dtvd9wQj/AoAwmScASAVFQggTfqlA7CX/MTAi9xEYWFpFFYStdyVA7L02RgkhgPCaSAiRAMKV78fXytfHfn4sBEkAkSVZHIgphmJGIUQoJFEIIYDEqh/exGuwxp/DQtoF+PsLsGxvhsdTD0eoHq71RljC1bCt1sCxym41VSKxZ5vMwCZbcebBvduAhUgVLKsNCD3phHOtQblbu6OCf70V6w/7sPmwH/eeTMIT1OO1Mwexb/8B4fn4w75DYLAs67kPRCnPInQQQhgEDwIHgyVbBw6dEfsOH/2jKKN6751T0Os5c4E1662i7Mjla8VyWI2HO+P4/JkZj+7NYGN1GBsrA7i3OQq3fRjvffC+on6c+AivHHlPlGAdOvGegI9DJz/CsdOf4rU3r4qJ5q+ePo/jr72JlvYaeCJDAjymTaVi3kYg3I9BTTVOnHkNR069h5ePviMUD2W6+gc4dPwDoYbsO3kOx9++jY+ul+ByYjkyCstgtBgwY2pHR0+SaDHr8XfDH+hGONKPrU0NwqFu+H3tCIe6BCC4Xfx9mkW7Xb+/TXS9mpstRIjzLWYLMDGRhenpPMzPF8O4UAiNLkmoHKalUizSdG0rE76eqdls6EbvwmDIwuR4DhbmymAw5GFqKh9j49no6o5Dc8claMfTMai9IxQTzpqQE7g9kUYsb3eKMh0qYDR7c2o65zfQw+FZa4QlWIo5Vy78G3UI7zSLcq3QlvJ3YQ9WY3IpDX3jNzA4kYRZWzlGprNEq2F6TWwRgko7LKEG0Bzu2+6Ce1sN62obZtjxylmN/ukcaOYLMGYpxIgpGwvhWtGZanAhHT0zSeg1pmDInIme+WS0TtxCi+Ea8jr/hKKedzDqzcbMegmmlwvRbUrApDcPelc2llZqYV1rBP0nnEOxem8IjmArHP5W4YPyhtUIbQwgvDmItXsaxSTOuSnBHhgXKqEdyxHGeJrjfREO+JvA+pYWHn8XVlaHEFkeEN6cle1BLPnqRbI/YsxAU99lDE0mwybme7SA1ymy1YnAWhsCG3zcBvdqHWwhDuargW2lAq6tSvjuVyPwsAqhx7UIPWhCcLtFDCSkkV9AxmYb7GsKoDi2KxF43IyNL/oQvK/G2mMtwvdH8PB7k2iTe/+rOfhW+mCcq4F5rgER/wC2IjpsBnTY8Gvht/SKeLI2i2/uW/Bs3YjPN+dxf2UGG349nKZOOBZUsM21Qtubh77ONLTU3UJb8x0M9ObBYlVjydKDydkWDOvY3UwLi0OD4OoEFm1qjOhLMDVXh9HJMrSoOEwyR5Rf6fUVmJ1tgs3ai9mZFjisvYIJLOZ2DA/k43cT0SGEg+pKFOenIC87DRnpycjNy0Befjra2qowPNyFro5GVJYW4U58HBJuxSHhdhzSUpORl5WO0sIM9PdWCdVjZKAEmt4i9HZko0+Vi862TGFG7+2pQktTKW5dv4Ci/DT0qGsxMd6BkZFqdHYWwDg/IKCkoaUUw7pOtHdybcLElBpjE91ITr2BhLs3UN9aidbuOgwY2jHj7MeUpwnmlTbMhRpgWm6FZbUDC8EOWCMDMFi7kJRzBdcSzuPG7Wugf4TlXJ+eu4APP/wY8fHxovNWStpNZORew4ypFw7vJMzWSfSN9KK1S4Uh3SAmpodgsvfD5uuBb3VY/AdxfV4FU3UK3FVp8JYmw1+aCldeItxZiXCxAxb7+yfdEnX6Qim4exXrd67uzcBYjnbBigUQWYZFxeNFBUTChyzBkgBCOJDlVVQ9CB8vAgiBIlYZIYDwNbEh/QLcx2N5jAQP+f4SWCRISAjhYx5DYOE230tCDZNguY+rfA2TYm5LABGDGllGEvUmcJUhIUQk7bcuIhx3aW+w4IvAoZRdKaVZYpugEQMf3CZEyJAwEQsdEjz4HCHjt0IqIu7z70SVkQ9Fpy2WYNFzQgBRIORTUX7FsiuWUnH2Cj0z8ntKAJEeAKoaEi6YbDP4mH8TfE4qIIr68dxMLkGE11gGf4cXrzehQwavJ19H5YTx7wBE7o8FEJZjMUTHKUJITPkV1QcCCEMCiEzyWRrFZH41LU4oCVTfWAJIFYRBEOHKUiyWZ8lyLFmCxeshrwOvBVtZE0Kkd+RFvwgfi7KsPSP6vyogPDfeOZcteKXywcSa20zUWeLEDlYcKLiadlucuzSLszSKST+T+1g44OuYjBMERLJ/87n3go/lsRIKCAgEjwi/0112yHoOFc+BQ/FzSMiQ78HnuS1hRcIG9/0qbl0VAww9t65CTFKPgRv5nnwvuc3X8vwlVBAeGdIjI/dz5fWKffyr7ZjSq1gAkSVZBBQJKRJMlARfGtRfAA/+NtHyJwkdQnmQAHLz0m8m/7GgEQsJEhS4SgAhhFABkc/J18rXieOi5vzn8PFrNUe+VgIMVZfY+JX6IeGD/qro9r8DEMKH7851+FJvwp57C8HBImz5OmFzVooE0rvTDFOwBHPhYji2amFZq8SCvxCzjkywY43/UQOsm5UwRSoQvK8SA8aYePLOLqc1swxr61E/1ne64fS2YOf+Iq7f+Bj79u3D8WNn8Ps/7Mf+Vw4rvhBCyP7DIugRUeaAPAcQQgiVD5ZhEUAII8dOvIUjR44hP+MqtlcNYJnX7gMDlpe12FqbwEZAg/ur4/j8wTzWwhpshHvw7L4e4WAnVpYNuH77Jo6+9pFQNw6f+EQYxzn1/PBrH+MAu2K9+olQQN54Jw5Hjn2IA0dOQ6VuRnhdjyVXg2hxa7E3Y2VtFL39CoCceuMjHDz1IQ4cV8Dj8LH3RYctwgwHER79Uxw+vlmFS4n1uHgzB6reXoxNtmFuoRELpkbRMWxjTYs/f2uH39MJvS4PU+MFcFgasBLphsvRCMtiNRy2ehhnS6DuisPgcDKM86UYGL4j1I+R0WSMjqeBZXL6qXSxcvaH3VsFs70EJlsxNPo7qG58D/1DcdBoklBZ/j5aWi5gbCxdgIzRWCjUEbbpDSy3wR1oFHND2PqW8ymkEkJfCZPm8E431h72wbveApOrBN61egQ26zHvzIUtUALPcjXsgTKYXfz8Qsya8zA1n4nhsURMzOWKUjHddDZofmYHK05rp5LCtrSWSL1oKDDLye3OElGKReP0hL0Es64KTDuLhYoy5y7D4FQyRs3ZsC7XYyFULUJryUL3dCJGHdkw+AqhdWZi0JKCEVcGRt1ZGLLdgc6WAq01FVRk9AtZwkjN2Rt//t6K3Z0x0fktHBmEP9ALV6BLhCfCqeJNGB8rxcJsoxh4yaGXwVAv3B6VWB88NGB5ZRA+vxreQCfcvg44/C1wBdvArl/s9jVpycf4Yi4c4QZEdtVY3lVj9zON+LdDyBNG7kgjNh6r4YxUY96dj0V/MZzr1XCsVcAUzIF3pxKh3QZ41pXp6FQvPWvNQoEKP1Ih+Lgd4c9U2P7LEJ78bEDoUS9WHo/Avz0o/EZmbwd84UF0d6Wity0VfpMaa4uD+Dw0g29WF/AsMIVt5yi+27bihyd+fLFpwY/Pwvhsw4r7ASN2vNPYdI8jYBrA0kQLFsebYRiuxMJ4o8jjS/MuQt2ehTlDG5YWezE+1oTp6U44HCNYWFLB6e2HPziIRUubmD+j7kmDXl+GsbFyqNUZGBwshHVRLcJoaMLMRANsix3QCAAZLoNpugOuJT1UTTUozM1CWtJdxRieGgetphOWxUmoO+qRlXoXN69ewY0rV3HzxjUBI4lxN1CSmwrtYAOm9S0wTjRhdrwZk9o6TOmaYNA3Y3K0DYZxNZrqihF34zzyc++ir7sGRkMnpibqMT3egJmJDug1bejvq4N2pBXakSb091dCq2mEZrAJKUlXkZZ8C82tFWhqK0XvSL0ADO1SNUYd1ZhwVUNnLcOopQwGRy1m3e0YmKhAcs55XE/8EDfiP0FnTz002i5cv3kWiXcuIDcvARVVqRjW1mJgJB82ZzM2t4ewuT0M/8ow3KEBbD6YQni1B9sP+/DN96P47NtB/PW7cTx198LakAlfVTp8JcliDognNxGuzAQ4U27BnxaHAE2k8ReFV2L1jqKC8E40gwAi4g69Eb/2gcQCCO988/H/BCBM9qk+EDRiAYQgEat6cJsh1Q0JCoQHbjNx5TZBQx5DEOF787EEF3H+9G9Ey6j42lgAIXTwnLhfvq9cZULMlcHvRYWIQVBjcszkXCbJXJkoy6D3Q4nLCNy4uFdyRd8Hy66k/4Ndr5R4DhyxCsZz8KDHIzYU1YPPy2N+E0Auvg3PxbchAcR7kaVbhBBlSCG7YxFAqIDQB8LSISbRD3JTRRMB6XHgPnlnn4oHt5lYc+VzTLb5N0A45d+B/NvYU0yiCgaVDP4evM68/jIk6MnfSl5XXmNCB1/HlSAiPR8vlmD9VvmVLMGSgxUV6IjpPnWVnbPovVCCSassg2Kp0HrGbayk3hLeIwkhBJEXg2oIS7J4DRi8HgQyqYBQSSR80Dsj1RAqH4QOrrEmdmFKv8r9ykA+JWnm+SlqB2GJIQGEq0yimYgrcHBLeCxYiiW6Wt25vufVkJDBYyUASNDgPm7Lx/JYHieP5crEn/DBzyLYyOe5n/skGEjo4fPSGyI/V8IIH0v4oRFcxh58xCklXi9+Pt8v9j15rvI6EDz+HYA8P+bXpVhifxRAJHBIDwgfEzzkue2BSLT0SnbQorIkk3yChgyhNkShQwII9xEO5LwOQoAEAcKDhAEJEvI4rnwdlQ+WXzG4zf0SPuT7yPeUkETF5bdClmzJkjBRBnZFmW4v1Q9CyIsKCAGE+/idxPeOekBeVEDcd67CknkNTlUmgqZa2N2VMPlLYV2phHm5DNPBPMwG8zFmT8ViqAjz7hysPmoVff3Z59+71QT/OtuPVmPBXhLtsFSEcUM6Jg3p4k672VQJ04IK6SlX8fL//j2OvnJStOBlNyyphLy0/zBe5oyQ/cfEJHTZ7Uq24D106Ay4zeD2iRNv4tihg9B3V+C7B2Y8uzeNJ/dnsREZx5SmAuMDRbi3oseD7Qk8fTSNezsjeHBPi1BEjQdPlpBdlod9x/+IE29cwsnXr+DE6+eE74MA8QoB4pRiQn/97Vt47cwFHD7+BnoHVHj42RJWN4awvDaA5ZVhLCy1o2eAAHIK+46cwSvH3hFdtQ4deR+nTp3f84AcfuMCjr0Vh49vVOPszRq882kGahs7YV4agWG8Cm57F4Lefjx7OIvtNR2GupMxNVoA11IDjBNFME6VYGI0F8NDaejvS4JmOB3DIxnoHrqLfl0aBvXpmDKXio5KemMOxlkmNZcl2ioveipEN6LppVyMzadjxpYP1fBVdA5dF5AyO18AnT4VHV1XYLFXwh9qEaVanBGysdunmJJ99RgYSURbz1W0916DbioDWkO68DjMWYux4CiCO1InwuqrQHirDYH1ZljdZViwFsDiKhezO2bmcjE0kgTtaIaYWTJuzEK/7jY4oNC73ATPagvsoXrhL6K/ZNZdihlXifBhTLmLYApXidDbcqHWx2HOXghnqEaUhY1MJkM3k45JDju0lkAzlY4RYxYmLUXoN6RiaCYDc/4aTLnKMR+oxaSzCDpLKmY82fDtNsLkKRZ+CJZLPXwwjge7k/jyMxMe35/FowezWIloYFpqxMb2mFCT/eCmAAAgAElEQVQL3IE+WBc7sDDTjIBnAJurY/B71JifrcbSYj2WI/0CPCz2RtFtjJ4cDmCcXsoXXpBFT5loQcu2xlQsODuFU843HvRhdbsTvkgjPKF6WEV3rEaENlux6CvH8v1OBHZbYQlXQreQjAVfEZwrVfBvNWDGng3DUhYckWoEttrh2mjF9pd6fP73RSw/0cK51gnbcrswzdOsvrU7Jjwcuv5c1OVfgnW0Ht+uLODLwCweWnR45NJj26rB4+Ak1hwjmNHWYHywCm7rENymQRg1zTCPtGFe0wLbhBr2yS5Yx1UwauoxO1yHqeFaTA5WQz9QKYKVUtqBKkyOtsA41QGrrRv+4DBsNhXU6jS0tSdiRFsAk6lZdNczz7dgelJpOTw71YQlUyd2No0I+4fhsqnxO7OhFb4lDcLuebTWlCI3IwWVJQVoqCtCbnY8hgcaEfTNYXaiD1XFmUi6fR1x1y4h4fYNZKTeQULcFTE7RDdUB7OxA7OTjZgarYPR0Iz5qXYsmtWwWvphWRpBbU0Wrlx6B3m5cRjTNcA83wGbibJPO+ammrE4p8LCrApz0+2Ym27FuK4Gs4ZWDPdXICP5UxTk3cTYWDNmjN0Yn23FwFgNhmcaMGxsgG6hEbqFWhidbVhwt2HO0QajpQXayTK0d6ejQ50OT3AA65t6jIzmYnquBFZHExxulZBMOVF0e7sDXzxT49tvB7H9qBO7z3rw7Y+j+PrP/fjuL/34+T+G8de/9eCfv4zj24gGzuZ8eKrT4S1Ogq8oGe6chH8FkASlO9HK3asghDB5ZwkNEycxCyA674MJlVRApPrBRJRJFx9L5YPlV7ElWFQpmGxyjQUQlmLJkEBBgOC2BAkJCoQLmbDyOQahQ4IN4UIG90kA4cqEV64SOggy3C9D+c7KnXkJIHuJcbQNL+GDPheZILNUiNtMlBm8BozgzUsCPLiG2Mo0Ch1S+WCrXYIHu175L3+E0LWPhQJCxUMCiNxWVA/uV1rxSmgRc0EuvS+Uj18f+z58l9/dC++ld2LUEaolnBFCL8jHAkRokvdfvyAAhEDB89/JShK/PcFU3N2Pzt8gfDAkkHBl7CXb7IDGjmkp8cKsLpUTqV4Q0HjNeF35O8i/C3m95cprKq9tbPkVt6l0UOWIBZBY1SPW/yFVEQJI7OA/0clJtMwlBCjlOUxAmbQy0afaQOWAAMLYSI/f67jGhgiy+xr3szECgYSAspXOpga3xTXkvwn+G+I+rryu/LfD/VSSJIDwXCSEsCyL4b7OYYbsPsWBh8q0cAkaEkB4J992RQmeO5/nPiXZV6abU8VhSFBg0i+hIhYyJBRwlcFj+V6/VSLF/YQMCRg8lsHPIZjI/TxGPif38bXyvXkO4nyiyoJM8OVKCGHwffg6ntuLn8P9DL4PrwOvASGSEPJbCgi/T6xaohwfVUWioLEHGFFPyIsAIs+Pqzh2r4WvMmNEQog0Zv8WgDBpf1669XzGiCzLklAgy74IETIIHDSfB5J4AykO9IIQSiRwyFUCyW99jtzHz5MlYBKY5CqVj9iVwLGnfNA7FQMgovztplKCFesB8Sddxfyds5ivj8eqrRFL9lJRb+7cqIHvYSOCT1sxyjvEpiQ4Vyrh3+Dd7QYYLBmiTacjWKnMDPFWY31LjbW1Xjx8MAb9aDoGB+JhNhViOdyFzTUD5gx9AhqOHTyBA/uOCAjhUELCBwcRUv147gdR5n4QODj/g213OR9EdsA6evQ03jx9CkHzIJ5G9Hi4OY7vv3Uh4huE29qJR9t67GxoRJtaeih4Xjs7w2I44cR0Leo7q/Da2x/g9FtXcPqPN3Hi9fOi/Gr/sfcVAHn1I2FCf+Odmzj9hgIgVEB8EZ0or1myNYHlV07/ALQTLXjzw3dw8NSfsJ/KzKuf4Mixszh8+CyO0ZB+8iyOv3UFJ95VFJALtxvw5nupyM6twvhoO5bmmuBzqrESHELE0wPbfAOWPWqEXZ2wzFXBPFOO8dFcTLIN7VQpxvQFmDZWoKs/GW09t6EavIsm9Q0M6NOFR4GzMCbMOaJdLhNR53INbMuVMAdKMO8tFGZl51qNKOlxhmthcpTCG24QSe/KZieWN1Qw20oFMFhd1UIF8YZaMahNEq2A55fKEFjtFD4Ts6UEDmelAFfC67y5ENqxFEzPFwo/CYcf8j2oyDCWHIpRXqW+LSZ2r+x0wR5QAMlgzobJUwrXSj0M9kLhB5nxlkGJEozb8zDrKcSELVuExpiCeXsh2NlrbrFQvDcN84OjKWKKuHGpApqJbHCI5oKd3d1UWN7VwLvag/WHo4jssCNUJXgNHOyYtlQEl78BTmcDfN42rIT7EfB2IeDthtXSiClDCVzedqxvaRDa6BNKiNPVhYmxCsxN18BlU2FmogTDfWnQabPgcLXA7m6CM8B8shL8XQgY844i+FmuuEHFh7N26kTL4HlbGazeagRXWhFeacPmTo/Y5tR6m69aDApdedCNrWeDWH3aD89Wu5hhQrDqm7gDM030S1kYnEyEzpgu3nPGXi1mubhXB2D1qWF2tcHmUUGUkwV7EHSp8GhFjw3nED6PGPHNigmrxgGszfXDrW+Bf6YDzqlmmMer4Vjg32oLJnTVMEw2orU+Hc3ld9GQfxs9tdloK03GUHMhDL21GGkrwqiqFBO9VTD012BysBaazhJ0N+VgSFWMruYcjA1Xw2Xvx+RkLZaW2kTUN9zA9Ew1PJ5e0eKbbb612jKhfnhdQ2CE/Dq47N0YHSnB78b6SjDeXwnDSBtqizNRXpABbX871KoKZGVcRFNdMly2IbhsGnAS+u34j3Hj2gdISDyPlNSryMm+jtLS2xgdLYN5oRFzs9UwTlXDNN8A80ITjPP1WLK2w+LoQ2d3HnLyL6Gu6S7mFhpgsbaI3uRWUyNs1ibYbY2iJZjN3oIlSzM83h5Yl1rF+04ayrBgqseSo0NM+TRa2rDk7YfZ2weTp1vUkLKXc3h7SHSkEC3sVroQiCgRinRhc2cAO7s9+OKrEXz59bCIp19p8fSLEXz5xRB++sso/vOHEfzXz6P4+39N4sdf9PjmhwF8810v/vzNIP7jRx3+8U8N/vkfY3jq64G1MQv+6gz4i5PhYyes3OclWFIBYacc5e7zVayxDEuUJyVgPfU21lKUhEom17y7zUSKj5lMyeD+fwcgBAMJEoQLqYAQPp4UpisteXOTBVRIuCBwEDD4WprKOcGcJV3sqiUVEj7HJJbBhJbBz2FCyBIZaR4mbPD7SQiR5T9cJXjErtKDIAGEaoYw6SeyE5YCHfIYJalWwEPCGdsaU/mQAMI2vIw9D0hU+SBEMF4sv5KP5bwPejdoIJcgI+GFcELlQ65UOxi+i++I8F54G+5zf9oDEM+F98H4LQBxXfpEKBdi7krGHaF8sbxImK2joCEBRJZdyVIjCSCiW1q0dTPN6vSJiIgqGIQ0QgavK689fy/528TCBwFEXnupehA4CDKEjVgAkY9fXCV88HWED5rFn4OHTPqfA4iSlNJXoXSkonKwRvDIShTAQfAQs2k48JIzZ6L7CSHSG0L4iAUQli7yMSFEljEKAJHemegAyFgFhKoI4YOtcBncZpIsAUMAyJXzwpsgAYTPSzDh95DgIdfYBF4Chkz+5cr9AgaipVgSHETSf4utptlSmHNv+Lsq58ZtBlv38rkwvVJ3boptPt47PmpU53nEQgnhQib7sUm93N4DkJiZJPLz+JncJqTJ60SYpKLFaxj7WxNMGBI+XgSQveejIMRzkioIV/f1S/D8G0gSEHLrioCDPa/FDXaWUjpD0RPBhJ5JfGxiz20JFxI2uMYqFHye6gr3Sfjgypa8HDwYSrktgkASCyASPGLVEz4vP4+rfD9uP/98RbXh35oM+XfFVZb/xQKI/F5C0YkOeaQSRE8RvTki4i9gPuETmOtv47PVAfhCdVh7rIJ7qw56awqsm9VYXKnAlD0b1kA5QmvKXW36AHjHmtOK/ZFmmC1lYrid36fC+tog1lf7sBxWYXmlDXZ7HXRjZejvq8GpUyew7+VDovvVwYOccq4AiDIFnTNBlG5YhA4ZbMVL+GAcOnxCxMEDx3D1wlncX57DNw/nsL42jI3tEfiX+4SBO8RSaksxmNS5Q63wBJTzmJ0uxLyxDlMzPXjng/fx2uvncfzVy6Dv45Vj74Hm8VeOvY8DJ98TZVlvvhcnJqWffvM9GGa0cIdHsORswYyJifkwbN5utHQX4NRbr+L4G2+LNrxs63vo8FkcP3YJx45fwMnTl3H8zYs4+fYNfHi1FFcTm/Dam3eReLcA6xEz1oMarHoHsOzuw0awH/b5OpinyrA4XQ6DLhfjmiwYp8sxNpqH9o4ElFWeQ1v3XehnymEwVUFvLIPGkCcG/9n8zbAHGoQK0D8WjwlTOuYcubAES0SHJNdGFWwrZSIWQyWinMe1UiuScFekTumOtN0Jb6hRBBNym7sORnMJluy12GaXtK0BeMIq0GsT9LfDYqrE/FwBrEuV4rc2LVTBuFALq6NNzBbRjGdCN5UKi7cUVh9nzZRiaqFIGLSZ/NuCZQKSpq15MLqLMbqQhSr1OVR3n0fvVDL6plMwPJ8J3WKu6C614K/EUoiTs+mjKBetgpc8dbD6GuBfUwsfkM3XInwa9Gys7o5g454Om/dHsf1Qj/tPDdh6MAaTvRYWZw2m5vLQP5SIiakcmM30HBRhfq5M+G/owfF6WgW4+oMqrG8Pim5kDn+TmFDvDXbAF+gUyloo2ImZqQIM9CVibDxH5I70gfhWekRb5dDOMJzhdvhWu+COKIP2/BtdCO/0iknxdl8jrN5aUfJGFSq03K7827KVit9zzJgpunCxBbQ5XAfbWjPGbEVo08ajx5CGcXMJRti9bCoffaMZaO1JxLC+ADpDmfBW9A/mYWioQCg2Pvsg1rxarDkHEVjohNvQjmXTECzaVmibizDQmAtVVTKMozUwjJZharxc5NHM0ce0pRjuK8JQdzEG2vLQ25CNzuo0qKpSMdpVhunBOswM1AkAIYgwCCJdNeloLE1EWdYVZCW8D1V9CgZ7CtDXnYNZApyjC35vLzbXx2C1dohz7e/PhVqdhXF9LZyOAYxP1KGvvxAlZRfR2JyA34315GFIlYvR3mo0lGegODdRlEKNa5sw3F8Cva4Mk/pKIaNoBkrR0ZGHNp50fyVm5rqgHavDpKEOpqVaMVxnaakCVmsN7M5GuL3tgh5tnlbYfV2w+7oxt9iMidkKLNqrxCRPl6dF3OXY3OnDvUcDWH+gFt062K5uc3cYGztD2NgdwNb9PtEWkDV2JF8O/XGt9WEp0CyG2HCoDtuQ7XzWh4efDeHZ1zo8+UyHr7+ZxDffTOPLzw3483ez+PGHeXz33QS++24Uf/1Jjy++G8DPf5/Azz/r8ffv9fjvn/T4f/9hxC//mMPf/zmPH3+ZwF9/GMM/fp7DP/9uxI8/9OKn7wbwZXgQ9rY8BGuzEChJQbAoGb7cO6AJ3Z0WL0qw/HdZMqEkhuLuNO/8cmp4WoKAj9WYwXwSPphoyzIbCSL/E4AQJH4LQAgiHEhIoCCYyCB8SLgQa0ocdtMTRCkUu2rxeO6PhQ6pjjChlfBBAGHIhFcmu3wsz4fbhI/YVSocTIpF3L4i4Irww8/n+8jP4/NMLuW1EYlm1LRO9UOUYN38VJkDcv2sAhGXPxKlUIQPMXgw2uFKggcVDYYEEMJHbFANUUIpwRLHEkYuvSOUj+CV98HwX3oXnvNviRIspQxLARCpfrAUiwoIS7DY/Yq/+5PCTAGeBAhpsJZKRyx4EEb4mAoYzdVszyt9Dnwt1Q+pgBAiCARcCbfyd+DKx/wtufJ3kGDH34PbsQpILIDQkE7okN2uZLkVP4fQIbtm8TXu6HwSqTRwVbbZjUopYVIScPoIzgvDNOdaEEC2su/sKSD/DkBke2gqHXLejIRRroQQrnyOK4GN11QqHkyY5TYTZybVMrnnNhNkeaf+twBEmqaZNPJYzvuQpVdcpVeDgCEBRCbjEjxe3E8AkaqFPB8JGvLc5Cr3E0AYcr+EEAkdXOV7in3x139V2kTgoOdDgofwf8RRMWLzA0UR4rkwJARx5WMqReK3jAIIf18qTYw9wIiqH7EAEvucBB9ChzSgc5vwQQjhNuGEx/Ec5fHPJ5UrJVhyzga9EaJNbRRAZLLO31AAJVv8Xr2gGN2jLX9F298YEzw/LxZAJJSIaejJ8Qgmx++VcsnSK4KHNJHLki16RQgdfL0EEK4K8ES9K/8GPCSE/DsAkd/rtyBEdCe7+Snmbn8Mc308HofV2N7pwuojtuKshsGZgflQsVKO5S2B3V8Dn78OkeVWLK8xSW3GzsMBhNdUIiJrvcJoGwj2wWFvgtfLUp4C9A/eFW01q+rSceDQPhw4fAL7Dh3D7zkJ/ZVjYhbIH/Ydw0v7lVkfEjyofnAGiDKM8DgOHDiBo0dO4fChE2KienpKIr5+6sXTB0ZsP54USV5wpx/OSLMoQWFi61prFm2EHZ4mBP0dWJwpgnmqCvPTalw4+wmOn/gABw99gpcPvoV9h/+E/UffjYLI22L7zXdv4PU3L+D1tz5A32AHdFM16NGkY9RQBLOtDSOGUnT0F+HMB2ew/+RpHDj1Dg6fPIdDh8/j+LGrOPXqNZw6cwUHXv0Yx/50GW9+moWz1ypx4kwccvJqsR5aEPDxaHMcYZcapvFSTAxkwTCUBY+pHiF3B6zmWiwYq4S3gDNWWjoT0NGfJmJ0qhR9I9noHUkTN045eJATpJnwqwYuY2DsBqYXM2AJFGLGlg6jKwOWUAEWA3mYsqZh3lcAk78Y865CWIMVopxuwVmKRZZMeaqwvtOL4IoK6zv9WN3sx/xiJaaMxaK0yONuw+J8FaZ1eZg10KtSB5e9GYsL9WDiyJvKnFzOVsBzjnwsuHMw50zD4OR19I3dxKyV+4qEYZ1NDkz+cvRMJKKh7xLq+q4gq+ZPqOm5AtXY3b1BgpxAbl9pgWutBf7tLhidNTA6ORyQQ+0ahbrBm8ibj/XiZnJkawBWb7OYuRHk0LytfkQ2+0CACC53weFqwuREASYn8sBSQYZhMh/mpSrReYyzVlhWv/toBA+ejmLnoQZr231Yu9eHwFoH1h8MILKlRmC5BYEgJ9RXwuWow8p6twBh73I3Its6hO+NwRLsgXa2DCOGYjgCnbC6WwQ0Eko48DO41i2gzM8ZKMFmUQ7n8NaJJgAspxsYv4v+ySQMzaZBu5QrjPeapWzUcMjfaDIauhNR35mEwbEyaPQV6BnKQ1dfOkZG80UHK97UZ8WQabwVM0ONMOvaETL1Y82uwaZTjx33DNyzQ+hpLET2nbPISjkLVVsqtNoi0dHKYWvD3Gwt+jozMKDOwdRIDeyzasyPtWKkqxT9rflor0hGS+kdqGszMN5TKUBksqdKPK7JvYGe+gw0FN4ScDPWW4qRvmJYTSr4XD1wWDqgGymAh/8OTM0YGMgTZVhGYzPsjn7ML3RgSFsuom8oH8O6EvxubrEJMwv1YtAIhw9pdDlYtDaKPsA03bi8KtCsZXFxeM4wNh9Nw786At8KW/RNwh3qF36JJZ8ajAWPCot+NRzhfoQ2dfAtD8DtUwszz8a6BpFwjwhO/bx3bwT3n4zg0WdafP61Ht/9eQrPPh/CF19o8PXXIwISvvlmFM+eDePpsxF89pkez76YxLPPp/Ho6RS2742KNoFr93oEoHzx9QS++fM0nn2mE6Dx808m/OffbCL+9pMVjF/+5sLPP9rw0082/PKLE19/NYGffpjDf/1iwz//YcPPP8/ih58M+NsvRvzyywL+zz8W8dP3Bnz5VR/+9ss4vvq6Hz9/M44fN/VwtebCV5uJYHn68xKs7NvwZt1GID0OwWQaSZX6dSbRYgq6LFtKuSkSeJkUcmXCzeRQSRAVFSR2TgYH+a3fvSWCg/04cZzwwOSd6+PcFHxWlIZnhSy/ovGcbXkJH4p/QygfWUmiDGgr4464eyyUjWhZl2zry6SViR2TPpngSRBgMkzvCu/GMiHi80z+YoOv4/FyFdscwJioXAN+D34vdr+KJF7GvexEPC5g++BkPMhPwqPCFDwtycTDglRxR/xebhJ2s5NxL2rgliZkqiHsisVuWISNXwWN5zHdriR4SBCRbXp9l6iUKGVbUv2QEEKIUcq03oePZvQL78J77i0R/ujqOf8OXOfeFt2w2BHLfYUT1D8WCbxUCpjM8ztwKCTN1VQMmLwzkWcyJ/0cSoL8vCsWFQ4JHwQPCSE8nscyAeQwQvpJCBNUjETDgzvX9xQt/qZS3aLfRiolhEeeCx+L84iqINxWzltpFyzN8/SwCJXm2gV4r1+E78YlEfJuuASP2ORUJqlcCVIMbrP88H5uKjbSEoQZnTCywfKrrEQBJds5d8W23K/4ReKFAZwlaJssvaKRP+GaMKHz/aQHRHQQo9IQ7YbFlZ8rz5Pb8jpyJThIFYQJMxNoJrBMDCWYcD/38TnCA4NJvlQ1YpNubsfCCAcR8r8B7FTFMjQCDIP7uSodtVha9by0Sx7D1xFwJGSIz+XffIwCwr8FfqfYvw8+ln9TXJXt55Dxa8BQuq9JCJHP+ViideMyvAQCKhQvKCAEaP6WhCupakiwkCAhYYJwwQRdTkOXSbqiFPz6jr7sGMZjCR+cTi4HBTKhl0oG1xdb4yr+ihjfhPCCcLbHhb2geqJE1Gwe4zXhVHR+nhxEGEqKF5/N81Rg4l99HtKjIs9XAhO/Y+y5xp4vz1OCLa8Z1TbOLJFzSziMUA5VlCVcEnAIP4QhQo+NpWG3L2Hu9jlYShPgGy7CnLEUdg4kDDSLOROu5TbR4YglJJz8HCGg3O8RXa5okN2+34v1rR4sr/fBHVRj45EOq7vKkLWFpSpxV3l6qhg6TSlu3/oEB18+hMMHXwdLr/6w/yBeOXAUL718EFRD2J6XIMLuV3IAIb0gYvjgK0dx7OirOHr4GA4dOIz9f/g9Skszcf+pFav8//i9fnEXObTZLW46Rla7sL7eh3BQJczby6vKOXqW+xHZWUJFQxP+9MFNMXCQ6se+ox9h35FPcPDEeRw6dRb7T7yJlw6fEaVZ7314E+fOX8bISDecdh3CvhGshHuxFukR5vCAX4cPPnofh0++jVdOvIsDJz/AkdOfiE5aJ167hMMnLuHImWs49sd4nHgzGa+9lYY3305GZnoplqZ6EVxSYTs4BN9iM9yLDbAvVMK6WIGgrwGRcDPC4Qa4fFXwButFmRDVCJO9Bob5YkybC4Ux3GguEkqFzcnBcNXCmD4+mYsRfRpYlrToqRSdzaaceZj25sO8XobFtTLMenNgDhZDb0oRzQc8K81ikvj4bB5YasUE2OttgMNRC/tSDQKeDlEmthnWYs0/gp2VUSxTvfEOIOIbhmNJLZLGEV0RhsbyYY90wBJuFkMKi5s+EBPS61VXMDiWIYYkBu+1wbZaiXFrFjRzGegZS0Z1+1WohlPRMZSG3rFsdGpSYPLRb6QW7XjZHnc+WKUM0dtQwxLqgHO1G/OuZqEG6aZLxeRw7WQxLK5WRDYGxWwVejCsvjrhtaBviR2mbIEqcF7GkrtCQNe8rQQ2Xx08wSZYXbUIhNuxsd0Pr78N/mCHgDECCG9w88b2yiZn3fSJPJIgsvNkCOv3+wWYUOlY2x0SLZZZ8uTwqURHLONCNWaMZRjX58BqrRKd56h2rGyqwdkiVLCohHCg4vxSCcYMGWImy8BYCvoN6WjVJaBp7C7G3TUYMRagqPosSmvPobkjETWNN9Dbmy1+g/nZZnjsA1iaV8Fp6YbX0Q+PqxvGmVpYFltgNbdgNTSI++tj2FwdRSgwiKmparS0JqMg/yJKCq4jJ/0iqovvoKooEeU5N1BTcAutlXcx2JGD4fZcDLcVY1xdA01rsSjD6qrKQG3OLbSUJqGvuQBdDTnoas2FZqAc6u5c9A7mQTtZKn6nibly+CK92L43AYerCwNDOaiuvYbm1gQM6QoRWNYgsq5DaHUE6/fG8eCzOVFGR0XJt6bG1pNR/G733hQ2NvXY3NIhFO6DP9iFjS0Ndu/r8OCRHmsbA0KeonFr5/44Nu/rxUCgyOYo1ncmENkYxvY9PVZ3dVjZ0Yr/mGw+mkBkSyN+MP5waxtDePh4HJ89m8KzZ5N4+nQCT56M4/PPp/Do2QTYsWD3wRAePxvFV1+P46efF/DTTzP46istnjzpxe5uB+4/7MaTp0P46rtxARnffD+DL76dwpffGfD1X6bx2Zd6fPnNJL7l428m8J+/WPD3vy3ix+/n8PMPC/jhr3P4y59n8Je/zOGnnxbxt7/Z8d//7cH3P83hhx/n8ONP8/jrD0Z88a0OT78ewjffj+Gn/5jFP/+5JKDk6Vc9+Pr7QTz5shs//XkS32/rYWvNgbcmQwCIpygJztwEOLPi4cmMhzf9FvwpzwGEaoZIuqOgIbv8EDxivQ6yRp/Hy2BpCV8rAWQjiUmlAiBCxUi/LUqqaDp/Usg2vCl78EEAeZD73PuxSwDJZIcrejwShJ+EiSkTV5Z58W65csdcUR4IEbyzzJUQxaRNJntMjqVawZWv4513efddKCHReSX0rfAzGHL6Ocuv1lNuiHN9SnAqTseT4jQ8LUnH5+U5AkIeFabhcVE6HhVkiNjOuCOUAeGPYTIm4ONc1HAenQnCMiw51yM67ZwAIuGDK+GC4b/4IYKXFbWEAEL4EGbyaPmVLMFiyZWIfwMgHEYYCyBUDZjIc04GAeFJcYb4PvQzEBoIDIwXAUQm8kzumDjKa83rzuvNRFOWXwk1JO6CMswv5u+IAEvwIJTyN+X1lgqIBBABH4nKVHSqGlLZ4DkrJVefRueVKO2ACSBsCey6cg6eKIRwlYk9V3nuv7XynJkYxwIIIZjdsAgYsfCxk5sEBhUSQgjN6kzU19ITBHwQXFTjUakAACAASURBVAjB8prwusReG34+z0eWC/Gz5fnJRJ3H8/UvAoeEjVgAkYAilQwJKnytDPk6rrHHUfUhbBA+GAQROR2dXbUkgBA2+LxUiQghPFb6MKhuCL9JtDRLQgi/j/xO/D4MPuZ35t+PVDGkuvGiwkHwoMIhAUQeJ5UJgsev43kZFl8nIOyFsioCiAxCiFA3okDBRF3CCLdZWrXnb4gpL5IwwFU5TioKCgQwoZdJfew2fRNSNRClWLf+FUCU2Rq/DSBC/bgbJ8qwCCLys/kZL0KIAKlou16CB8/1xfOV5/biKgGEq4QPASKcVRIdnihfw8/lZzFiS7+owNjir2Ep6TrGky7A1JYBv6cDZncDWA7CmFgsxmKwEaHdPqw8HIIz0ijCtdIIV6RBlNRML2RFJ21zOnUT/KvtCK71wOluBYfjeT3tCPmHUVedgQP7XxFG8n2HTuDlg8f3WvFS3XjpJXpBjotZIGy5K9rv7j8BQggBhQb1o0dO4uSJ0/h//q//G0VFaXjwuRnBrW4Et9tEsAMQIYktY6nQcEZDZKVHdOJyBzvFoDOjZRg3E1Lw1vvxOH7mU5x84wJOvHEFR169hEMnL+Hwq+dx8NT72C+mo3+AN/50GZlZOdjaCuDhQzs21/W4v6tF0NuGSLAbC/NdOH/xAo699hHYQWs/u2ad+BAnzlwU5Vf7j3yCl45+gmNv3sTp9+7i5Jvx+OO78SgsqMDSbD9cs0qN/exIKcaHcuEyN8JtqYdpphBeTz1CwSbYHeUY0yeLsjKTtULABu/Kh9faoZ9OQ0//DdFy126vAqtIHI560aZ3xliMRWulABXDQi4MSzliVotluUI0G7AEKsW8iUVXlWgv7GaiHVKLfI4dnJYjveJvwuduR9jXjWf3ZvFocwYbwTE82zUhaOvF0y0jHHNtWJqib7cRs4ZaTOjLoNMXCo9Kx0ACekeT0Dl8Gx398egbSRFQ8OgLA1zrtaKl84w7DyPzaahWnUNR/UcYmqJa0oB5VyMsgXaY/c2YcdRg2l4N/3Y/AveHRMz6GmBf64Ip2IJ5TwMWGM46zNlrYPE0ia5T4Y1eJZm3lcEZrIdvpQUsIQystYLzasLbKrGf5YRLjkpYnFUCLAggHpaZRWewUBUZnciGZjQdswulYkDk8ka3AiH3+rD1aEi897Q5Xwx+DK51Yf3eIHafjGH7vhYbO8Nipgv/HiMr3eK9+Vuymsdkr4J/RQXfqgo2bwNmzGWw2Gqh0aRgaOAu+vvuoF11A72aZPTqUjEwmQXVcDKK6s6ioPJjoYJNm+phdXWK9rVDmkK4XP8fY+/5HdW5pfvucW73Ob0dABMNxtjYxjZO2Bhjcs4IJIKEEso55yyVVFIlVVKopFIp5xxQlkgG57137+57x/14P9x/5LnjmaUXyrR73PNhjvddedWqEszfemYogs2cgbzsIBQVBKHZno6BwRp0dJagf6hCvuOhkQqMDFegxZmGssoQaI3RaLQkIz3jClISLiI6/CRCbxwWC77wFVLvn0NO8hVUFN0VS4o/g8y0qyjKvSWWl35DqteW5d9DTel9ZKcGIzP5BnR1SWix56G+IQH1ujhU1t4TQaKnvxQd3YUCihW1t5GeexYJaceQmHkC2sYo6G33wX4k3v48DExVorU7A+7+HPRMlsE3Uoi//PKjD8+fevD0UTNWl8xYnG/A6rIRTx9b8OypDU8emzA/V4OVFb3YxFQ1pmdr8WC+AYsLeszP12FxXovZOa2sn1/WY+WRGQsrBvT2F6BvwK90zE5XY2VJh7U1IxYWtHiwoMHymgGrj614sGDAzIM6UTeePGnEL7/a8fy5EXNzJZibL8TkVDbGJ7MwPZuHpYeVWHlcLbawWomZxXKs/aD3g8RPZjz9QY+l5Wo5nuf45RcLnj7VCdjMzVdiZr4Ca090IMA8/cmC3/+jFc9/seLRDwasPKqX840+KMDYXCGmF8qwulaLh4+0mF0rxuqPVZhZLcLCXDmmOwphSwmCO+Y6fBFX0RZ26QWAuK+fEgDxXTkpbznpLBMm2GhPKR3yBnq9JCpzIFhalsY5K0Kp/A8FIYFhSIQBKg8ECAIIjeoGw6eU8kHo8IMH1Q9/nxBRQIJYgpc9Phia469UpcKkCA5cr7YFKhjcV6kgvBfel4TABHRl55t2VR5YhVSNXz/3QqUh6NAZplOsoGc06IzcMwFk/t51zIX7jQAyH3ETc+E3xB6E3cTcvWApY8triwpy8vALAFHJ553ffwXaqwDC5c6AcrwCH4SNbz8TCFFd0ZXiwa7oXKdyPrwH971QP6iCKAXE/c0+UUBe9AEJUEDo1LPyEp1l3vvU7WsSwiZvj08e9IMIS+u+4jT6HcfD4kgSQALfcNOBp3EdjcnshAlChwpv4/eo8nc45zaOVNi4j+yrytyud0BXYVW8ZwUgLBvMcCZVkYthYVQ+fCe/l5EwEgggyslX9+h/8+6/30AAofNPRYsAQuWDoEHV489s6MYFcdLZ3VsBCPOnWH5XqSA8nwI1XocAQvhQAML74JzrA58lnzthQcEDQUPNVciVgg+OVCAIBGobj1VqB0fuQyBR+/FcTNomWCjFQ6khHPmZCCE0BSCEDqohNM55LtqL8CrmQJ0+IuqjPy+EoVl/DNGT38U6gHDfQAhRCodaR/AIhBA1Z1iU6+ghgQ+ChgITfrcvv2eqOodewIaCjldHBSDKOadTr5QC9hth3xTVb0T1UuE+gfspBUA54oFqiB8MXnYkV/kg/lwQP+AEKh9UEFT4VOA1eH/M/+i+fBZUP9T98pqBMBAIBFQimKhO5YSmjlH3++px/nv1h4cJfBw5+CJR/cW2gIpavHbg9dQ+XO88cQTNJ76H/ug30F85ihVnBXo6C9E+UIi27iwxAx2yrhTpzcC+DOzzYPVEw+AKhbUtAq2d0SjRnEKt6RIGJjPh602QLsm+zmx0+QqlnKzDnio5nXpdOna/uwNbtr+DDVt2YMMW9vvYjk3sjr5hu78fyFu7sHHzO3jtjbel34dqQLhpC9fvxJatO7F9x25paHg//jb4stI7mITWvki0jcShsT0UjoF42Duj0DWWiaHZMvSNF6NafwvldSFwdOShtCoZPN+2HV/hre37JWmcsPDO3uN496Mz+PCzC3jvk2PYsotNBL/CGxs/QHJGCqZmu9Ddo0FvTzHYh8Ogu43K8qtITLiAd97djR3vfonXt3yKrbu/xbv7juGtHQfwxqbPsXnHIWx65xu8/dExfHjgMj46cBFfHrqAe2FRMNZmoq0xE626NDj06TDVxKCu9C501eGw6KLQUHsLmsrrqKm5gsbGu2CxGzedblc8FlfqMT5RCIczCi3N4WhppmqSDJMuFMX5Z6HX3oGrJRGt9jho2VW9Lli62TPnobL+ssztzbFo9+agr7sYXe3FGBnQYGxIi7GBOnR6itDXUY5eXxnG+2sx4KtEn7ccY706TA814sGoFX2eCrQ35aGuJBzpMWdQkX8bpvp4mA0JYN5tvT5CGiuyb4rBFgmPLwMeb6a8VGZ4k645GKWGM8iu+h619pvIqTqNorqrsHoTUN8UicLa6yiqC0KZ/g6cfQVY/dWD7ok6jK5YYfHlwtKdCXtvJoztidII0eSJRbMvCS0diegbL8TARAE6BzNha42QJPWewRxJiqdiZLKFwdwaDr3tDgyWuwIernaWHs7EyFi5GKum8bfs68qDrTkBFdU3UVR6BRpdKGyOJDTaogRGqFQwX4bdxVs80VIRjqAzPlOKvmE/pIxMlmF4rAQj46WYmC6XsLamtgS4+BnaktDiS4VvIA+9I8Wwt8ajof4OyksvIyXhW+RnnEBl0SUYGu6hovw6qjUh0Fui0WC5D3d3Ppy+PPSPacSp1xpiYLYmw9aUhsHhWni8BTDbEsE+M70DJZIr5evLQ89wMfomytA5XIhe9jzpzIDDl47O/hI43blosWfBZkqHriYedRX3xXR1MQKYlVV3UauNRK0hCo2tKRicqMfUnFkKNdmbs2A2p8LpLMRAbz18bRVirGDV2pSLsWEDxseN6Ooql/sqrbghz5YJ/uyhYmq6j8bWGNg9ibA449A5VID+yXK5V8KH2ZMgqROOnkz85W8/tuEfP7fjt59c+NsvHglX+vEHK549NWJthbkSdRIC9ehhA54+MWBttV7UBOZTPFrV4+GqFivz1RLKtLqixeoaFQgtHj40YHq6ArMzlVhe0oLbeOyDhWpMzZZj4ZEWa89NWH6kx/S8BlNzVRKKtfxQi9XHWqw9qsbUTJ5Ax8RUNoZGUjE2kYm55RKsPa3B4loFZhdL/fs+0WHtST2e/2LGr7/ZsPawDo+e1OHh41r8+LMRj59q8ehZvdj8ajWWH9dhcrEM08sVWH1aL0BCKJmZq0TPUDo6BlMlF2V2qQoLizVYXqnD+HwBZtdKMbVchMX5Kky2F8KeevMPAMI+IEoBaQ86ja7rZ16EYCkVw5/XsN547eJxcQhVGVpVipYjw5MYYvRnACLgwKRcKhiMpQ86i7HgCxLiM3XHH8Y0EcxGg+yAfhZ08gkCtImgixi/fgHDl8+ASoqCCgUUPLcKv+I2ZQpACB0KQAgoBA4msqtQMIIHl2ncxgR3buMbeaogBA8CiAIV3iOhiaoNFRACB9UCBR6BEML59O1rAj50ipkHQgWk69jLEKyuIwf+ACAKLAIBhGrIizArltv97mWIFUOtuKxyPQggVD5eBRBCCMOvmP/h/PZT6YIuEPL9V/Ae9TvxCkAYMjQbekNC3wiehAaqIKyCRYeZb6zpNAY67IGQQcdZ7cc59+MxHKlovFTNjojSoeCDCpQCDzWqfXkcQ7ZoSo1hHklgCJbKReGzVhCiygIz10K2rwMR74um4EON6jNxVJ+RDjPhg88lUPlQAEIgGb5JBeQiRoIvSd8N5o1QLeBv3l/A4bSMPJcyAoUCEAVG6j5YgYsgoJQF5eQrxz+wuhP3pVGNoHEbjfvSuE4BBSGEUBIIIypkis65Oi+vyyaGhA0VYhU4J2z4gYNhV/79eC2qHgpoBETW4UMlpHNftT+ri6neJEo5Ucfy/pSp+1XLomKsqzmEJppSdjhyfwIQjXP/NkKVH0BUqBVHBR+cq+VAACF4KLXADyFMBn9pBBECiQqFUvsTFJRTHwghak4VhXkSL+Dj2Ndgp3a1XuVQEDyUMXmc1/Hfhx+KqIAQPjounALnvC6v8WcgwfVMUme5Xu5LxSQQQHi/PE5BQ+DI0CtRQdb7mfA+FXxxrozr/stnYGgZv6N1SHNePAHj1SOYYf3/7kK0dqSL085wppaeFLiGs6QjdaM3Go6+BOkvwFK97HrOZNpq7TVk5B2C1XYbLncUunyp6PGVoMdTislBrVR4crVmoLkpH9evn8b/+Jf/A29u2oYNb72Nt7b6oYIKB1UQ1YSQAEJ7feMuvLZhp6zfvvMD7Nz9IXa/9zH27P0YcSmREvPPvgiesWh0ziTA1H0beuY3eINh6ghFY2cE2KG9ofU26ixsjJcj3Ze/PPAZ/vo6r7cXr21k7sen2L77EPbsO4svvg3GV4ev48P9p/HZgSBs3/kF0nPSMDrpRFdPhVRIYuhMafE5lJecR2Lcaez94F3s2LUfb+896FdAtn8h6seuPUfx7gensWf/aXxz8g6+OxuBj7+5jKNnQlBRqYHbXoXOpkI06dIxM9iIse4GdDnKYNMlodtThM62fHhd6WjQ3oalMQJOZywcjhjYbJHwtSejyR6GlqZ7aLWFwedKgNMWieriS0i+fwAV+ZfgMCfAaUmUcr7upiS4W5Pg86SjuzMbPR05GO2txGh3FYY7KzDQXor5MSMejOgxM9QgvVR6PcXochbAY8uEryUX3uY8OC2Z6G0rw3BXDbq8RWhz5EgFr4HuCtC4zHB5tysDvYNF0obA7kqApytTigEMDpeIqsBO7vrmUJTqLktX8EZPFFz96WAncVqR9jKKtddQabyNlq50/N//7zT+8/+ZhHegAh2jGtg7C6Fzp8LUkQFbT4aoIJb2BOibI+S7ptpBwGhx35du8OwMT8WhyREvIEQnn+Fskk/sS4HTmwSHKwnjk1VgwnlbewZcnnSpZuXtyIPDnSEdwdkVnOkGGXnnkJZ1DJm5J1BecwmahiB09KVKNbGOvmRpvTA8WSA9VBjK1j+Sj86+dHQPZKJ/OBsDY7nomyxAz1QBukZzpAGhszNZktDNTZHSWJJ9WgrzWfX1KhwtsbA2RUGjvQFPRypsznjYXMxdLsbwbK2YsSkWVmcSXL4smOyx0kSRVbgYrldnvCthis7OVFTrb6DaeBPMqam03kKVOUTUTrOHVdHiJcdnaKAK48NaDHRVosNdDGezP0mcQONsz0Z7XxFcndnwdOcKtHT2l6HVlSkFoqwM7+qrRn9vFdrbCmXs6ijFxJhOFMQGbbSoMlVlt2ExJqC9LQ+dvkKMDFcJ4DO3m+0sJmY06B8uQd8oG4CmiyJCVaSxJR5NnlT85T//5sN//N6O339pxX/8w41//N2Bx4/rsbxcjrm5IszOFYAAsLBQgpWVKjx5xJwJAx6t1UvuBOeryzV4uFaPx490WFrWYGa2DMtLGszOlGHuQQV+fG7G335vweMneoxM5GFyrgSPfjFh5bkOMyvlGJnNx/BMjtj8WjnWntXi8U/1Ego1s1CE+ZUyjE3nYXq+GCtPtPjtny14+rMJaz804NnPjXj6oxGPn+ll/uNvjZhbLhc4IaA8WCqR41ee1GJhrQqDUzlyvZHZQozPFmFyrkxyRh491gs0zS5UYuJBqcDQykO9JK9TCSKoLD6slnP89MSCtYF6NKXegTv62gsFJBBAfDfOoOfGOXE46NwTQJQCwjfQTOZWb6QVgKgQpf9dABFHjCVKg85KjgFzJpg/IRAiYVcvAYQQQBiYvHFJIIT5I8wnIVC8uD/2G+Gb5fUcDm5TAKJAhfBB4+fhfjzn1M2LmLxxYR1w/MtcTxjhSBghgNBUSJCCE1Wti0nzc2FBLwCEsEEVRCkhHBejQmQf5q3QWaZi9CqAiPpx+EtRLwLhgwAiqsh6EroCEJbpJZCoXh9K+fCrH+t5H8z9UCFYfxg/gesQbT/Y96PtyAGBj/ZjzKPwGxUQlt4lgEzeuio5LSw1y+pOhBG+uacpCFGjctjpUNOZ5qgcbI5UVbhOqR5U1ggZqqytKmOrGvsx9EuuuV6ql789GkGEz5JGGKHK8SLfYz0ZnioI1ysgIXxIgvyfwJMCkVcBgCBAAKHx8yoAUeFXhA9/6NVlgQ6Cx2jIZVABofLBBoCiglC1Y+L5ev8P9bz4LHhujryWgiGCgoIIOvh0/rlOwQSXCSYKMjgSPhQ4cF+1nfvSwVcA4Vc2/OVu6YzTOX/V4Q+8NoFDKRs8rwIOjlym8dzq3jgSZnhejgQAJqVT+eBIZUKBlAIEBT+8D3WsAg018nxqroDhv4zrQMLPxXMRhGg8NhBSFHwEJo7zXGq9SnxXQKFGOuucB8IH54EAwu106GmEhFcBROBDSgP7yz1L7o5KSj96AM1HD/wX5/0lsBAsvpdz87w0XoPXpCkQUdcNhAc157mofnhZnWwdWNS9KjhQ+746EkDEXglBU1Wu+Cw4J4zRFIQoMOGolKOms4dgvnEE9syraG2Oh8kVA0NLOIyt91Dbchd6bxScw2mwdsSguTdG1AWWcbV4IqUiVHnFbYSF7kNS3NfISTuE4uzTMFZGwF6XhFZTCmrL7sBiikFnZxXa3I3Y99EHeO31jdKEkMoH4WP79j3YunW35ID89Y1t0nSQAPK/Xt8uAMJ1m7ftwQf7vsAXBw7j86++labCTW1ZaGwLR0t/JIwdt9EyGgN9510Yum7B2hcueQ4sKWzuuIOm7gjoHHdQrruHW+FXsHP3Xmzf/Rk2bPlYIOSvGz7CXzd9hl17j+PA9zdx5FQYvjgYhAuXw1GlLUGjPR/ujnx4fZloaolHX08eHK33JXE2NOwm/udr27Bh+4d4c+vHUsJ3z4dHpcLWW9u/xVvvHMbnh2/ji+/v4J19Z3DqQiQ8bZ3o72iErzkf3c5SDPlq0N9eA7ctH66mHHgdeTBoI9HuzkCzPRZWcyQatMGwWSLADujWxntosvrBoyz/JBq1d+CxxqK26BoyY79Dcfp5mDURsNXFwGNOg8OQBG9zBjoc2RjqKkOftxCD3iIMegrFhr3F6GrOQHdLJia7y9HZlA5rXQR05begq7mLdkcGPK3paLUloaczX8KzSsuvwWS5L2FuI2MV6OjIhNudLD0+mlvjxfFlOdzesSKYHffRMZCF3tF89A3niGLQ1puNnpESuDozJYm+i+FVg/kYflAuxv4YZlckXD2pWPnRivEFLaaXGzEwWYfR+UZ4hith8mbD2pEFXWsCsisuIqvoLJgvUd1wU8oBU9VgFVN+byxuxE7zDEFq78zH4HApqMQQihgWZbXHoG+gCM2tSTCZo2G2xKFBF4Hq2lCUVgQjM+8ySipvIyX7PO5EfImYpENIzz4mJYkZvsW+He09yeIbjs0UYnS6CJ39aXB64wQ8HG2xUuaYoOLpSUDbQCJauiKlAEBbbzxafffR4omUhpFs2FhvDoazIx4skmRoDYWuNRTsj9Lcw1514ahvCofGEiYKClWUasNtmJ1xsLpiYWqJQr0lFNX6YFQ2XEdF/TUpA9zii0OD7TYanVGosIQgoeQ4YvIOI6nwGDJKzyK39AI09bdg0EfCqItGX2cZxgZrMTnagP6+Ujg9maJUWFoS0GiKkqIDlWXByMu6jMrS2yjIuY7czEuoLL2FJluyVKgzGSPRUB8Kbf09lJTeQFFpEAghPe2VGO6ow0S/DjPDJkz01+PBqAnzU2ZMDjdgZKAWfV0VsFmSUVl+G9r6KNjsqTCa4mGxJuMv//nvHvzz7y78+qsVv/1mkdyHwbE0jMykYfFxCWZX8jG1kIeZxXxMPmAJWzrs5ZifL8ezH0ySr8G8i9XHDRLGRAVjfrkGaw8bsLikwepKnYAJ8zq4bWAsG0MzBZh7UoOJlWKMLeVhbDEbE8u5Mk6uFGDhhwosPq0S1YG9OGZWKtE/kYOhqULMrdXhh9/sWHpiwPxDLRbWagVEHj3Xg7b6tA5jM2wcmIuJB4UyJ3j88Hsjnv5mwsLjWsw9rMHsapUQ7OgkQ8RK8PiREX//exv++X968fs/PXj83IJHT2x48siGX39249d/OPDLP1rw7Fcr/v3XNjwaaURTaihc94OkC7r77oU/hGBRASGA0GGRfIUAAJG8j/P+3A86kH7gOCzhVwzBkpCs9TK8/50CopK/6XQyBMsffsXSu36jqqAUkJHr/r4Q3I/5HwzBoqJBwCBEcFRzUVfYb2IdQggeak7wUOFavG++YWfi+3TwpRcQIonwd69LBS5VEpj3pkoA8x54HEfVnZ3lgrnv/L31cKt7QQIeBA4FIS/m4Tcl3IzOMnNIApPQVRK5j/kdhz/7o62Dh0pGVw0L24+yChabCPobEBJIBErYBf3bTyT5XBLQ/7QjOvt++Ht/UPWgSZgSnbf1cqV0ihl6RQARC7sO5rWw3CxBhHBCZ1y91Vdv+P19Yk7K232eg442wYMjHXgCiDjzDO1bB0fJ62G/DCpjDKW7du6Fs66cdv6eFETyO+ecv09lVDoUaKjPwnVUPl4k/6//NnkM7yfQ6X8VQLhNQQLvV+75/HG/+iEKyAVROggbY7euiHFOAAk0QoioIPw9Xj6NngsnJbSIz4Tn5HWUEUCUQ6/ggaMAwIVjcJ/+Dp4zh+Fi88VXOn0HOtfcpt7yqxCsLoLPeqNAOuNqO/elw09Tzj0dd94HYYajUicIHMoU0BA2CBMKUtS+CiQUADCkivkfBBCGUQUucx3tZX7I0YDQKZWETuXspTkOH4LrCMPWmDNyRJLO/YnnhDh/6BWvw3OqKlxcz/1lv4DO6kr1CBxVtS0Ch4IOOvcMdfIv/zEE6yWQ+BWPQAB5VQURcJAwNz+A8DsiPLLcM+GDCohSEF6Ch8olYWL5y8R4npv3w3vjNTkyFItzXudVgOAyz6l6hnRdOiOfSUETwUXBy6vX5jJVIZpSZnifyqS8Ln97DKPj7/s8lRU/hCgwUXAiAH3hMKzBRzBmSJQyohWGYJQbrqHSFARDezTqnGHQtUWiwREGlkDVO8KkmR2dGoMpHqVFtxAb9R3iI79GXMTnSIs9hJLsSyjMvISaihtobmJYVi402kTcvnsVh787hk1sOvjmNinHy9K7W7a8i23b3sOWbXsl9Iodz5UKwg7ob2x8G4SQXbs+wN69+/H++58iJz8DXaO1cPQmw9oTjUr7FVj6oqBtu4P6thBoPcFSQri2+Tr07hDYOyNQbbuGIu0tnLp2GFt3v4dtb3+Ct7Z8is1vf4rNOz7Dm1v2S9jVOx8exkefncHmt7/GO+99jkptAdq6qiVpdnZOh4lJPbo7ilCvCcHYUAOMxlq59407PpLqWW9s2YcNWz7B9l3fYvPbB7Hh7W+wc99pvP/5Vby//wqOn41AVVUDHC3VcDVlodmcjrbWfPhcBRjqqUZ/VymGesvQ5cuV7udeTyp83nS0uVMwNFCEnq5cUTJ62jPR681CpysNzcZYGCrvQF8ehuaGeHjM6ehxFGHIW4HRjmr47LnochRJ3ka3qxDttix4bWkYcBegz5WFHkcG3I0x6HGkYayzAA5DFFpMMejxZMPdmoIWWzxczmS0NMdDqwtBg+kOcsvOIyz2M5Rrr8PuigMdbE+HP5eCb/0NTRFIyz+GUu01FGkuIr/yNEytYdL7o3s4CyPTVVISd2CsUpK1J+bq0D9WJgnqhJb+yQJ0DGVK4QOqbe392Riersb4XD3m15owtWrFxJIVXcOVYIEB9vrwdOag2ZMsZXBZwYoFCPg2fXxSg6HRSn/+w6gGff1lkrPc4csSVcvjToWjdF0a0AAAIABJREFUNRG+9ky4XWmw2+JgMEZDUxsm8FFTG47SmlBU1UcitzgYabmXkF96FbWGu1KimArH0HgBHN4YjEzlo3c4Q5oJEj6Yk+TsSIK3Nx1dQzkYmSnB+EI5usbS0TmWAk9fPAggjKDpG8mEyxcHg/0OTI5w9M4Wwdodh4a2cOjaI6H13IO2LRTVLbegd0ZD1xKN6sa7EpbEAhLGlvvw9GWi3haG0tqr0JrvCvw1WMNQYwiBzR0HrTkMtY2hyCg9h8i0b1GguYaimmuITf8OscnfIS3zBArzr8Ckvw+fOx9WY4IoW47WVDhdGaiuC0Zh8SWYtGFot6ejsTYaVfm3UFd2DznJl5CbfhG62kg4mlPgcaahuTUBrc4UmCyxaLQkoXdIg4V5F+bHWvBwsh0TnWYMeXTodWrR1aJBu60SLlMJLHWZ0FUkoTz3rt8K76C++j6c9my4m3PxF4YqPfmhHqs/1GDpcSVG5zLhG7yPzvFYTKzmYGg+DSPzmRhfyhOFYnapDMPj+RibKpJwqoVH9ZhcqhJbYv7FE4PYwx+Mkiz+7Ccr5heq8WCxCnMrNRiazpdOkL0zOeh9kI3e2XT0zKSgfy4dA/NZ6BpPQtd4CrrGU9ExkorxxWJMr1RicLoQ/ZP5WHjSgIc/m7H0RCdGZYJhVSy9y54eK88aBC4ILYtP6rD8Q72MD380gbb8VPci/Is/ou6BbInpe/zUjp9/9eCXv7vx23+04/nvbvz8ext++bUDyys2zKzUY4lhaT9a8Pff2/FkvBnWlFC4Y278twDSHXRW3mhK+BVLhkrIk78srSgg7KexnjxMh55vo2mcK/BQDqOqIEXVggnoDKHi+GcAwnwKhjQRQBh+NXzN35mcjv9LcPGDBx1Z9RaeTq8CEIIHHVSO/nX+Uq5ULqhiUK2hskG4mFhvbsg5YWIh/CaWIkPEOKep0Co636wGRePcnzh/TY4jgKiQKwKHgg4157bFiGA5hgAi8HHiW3RKJayvpQu6wIckmPvL7aqO5gQPJp8TOPz2lezPaliqDC+hRFXS4nlUd3Mmpat+IWpfz5EvQHMd4rYv4Tt+UEw57VQAqGIQAiT/IzQI02E3JKGeShWrYtFYDUrlQxBEOCeUvAoRSiUJBBCGHilwVDlBCjwGg5hfwSTvM6IcMGdCzrGuXigVg98vf5/KCBmBpYFVDoj6DQfCKH+bdP75OQkeSvVQEMKR2/kb470qUOCcn5VG2FDwMX77KibuXBMIUfChtlEJoQpC8JDy1RdPrTvFLxPzA+/Fr074VQaqEISO7iun0HnphMBH29nvZVQAEhhyRKjgejr/ajvBhBDQd/Usui+dAkGEqgO3q/0JJDyGozKChlx/XXVRCgdhw69w+MOmuEzAUkqPCs8i7CgTlWM9BIvPgUCg1BAFH2qZwKDyPPz5Gy+hIxBAnN9/B/dRFgfg9+jfh3Dhh4yXuR8q76TzLJU3lu/176/K+v7ZqFQQblMAopz8/w5AlAKi9lOOPMdAAFGqBb83BY0cAxUs/gbosPvVA3/yOp1/P0ywbK4/z0SpH+qaHHl/CkB43UCIUHMeRwBhuV4FIDw2EELUPXNfdRzHFwDCwgP8jawb71epHnwW7XxhcIVww4T4l0UJ+Jvjb42A0nzuO9hCjsNTdBsV5VeRXXURJfXXJQ7f1JkMnTcedY77kgBMR4cN7woqL6CqPtjfDC/jDDKzzqG46ApMhjAMDxaiqzdbEnqZlN49VoiB2QbcijqDrW/vwPsffCXdzFledwPhgvke6+V2P/r4IHbs3IfNW98HE9FZkpfbWQnrtde24vXXNgu4bHxjC+6G3oBvsE66O7eNZ8E9mgEbQ8R6EqRbts4ZBr0rHLW2O2hoCYXBGYm6lihYvCU4cfUMdu79Arv3HpI+H5u2f4yN2/aJevHm1k+kBwibEx44dAUffHwAqXlRcHWWSu8Nvr01W7KgqYyRHgktliKE3gnD1m2fYNOO/ZI7sm33F/jrhr14fdNH+NfX9+JfNn6IN3ceEAh5b/8FfPb1JYSG34e2NhVW9v1ojIejOU1yMdj8rrszB8ODxejvzRWVZYItBfoLBUAGeosxPVGLieEajPdXY8BXjKGOctSV3oGuMhxtthx0thZiwFuFqX49FsdtmB0yw2XOhVmbCLctV6ymMBTlOTfhMqWiz1WIjuZM2Osj4GqMQ7s9Ga2GWHS6s+G2p8FsiIfFFOdvhFgbjKLKy8grv4BKXYi8cdc1haOo6rx0EmfjPMKHtSUaRZUX5XdiaIoSZ7hGf0PKOZvst+DwRoPtE6Zmq6W3yPB4ufTZ6O7Pl3K0bd0ZUupWFJOxAnQNsrRtruQxECQGR6rQN1KN3uEq+HqLxLr7ijA6UYOJqVowwZrFkKhyjI5XikrDRPDO3jwJTdLq70q/j97uPKmU1tIUB48rBZ2+LNissaipDobeEIWKylvILryMqrpw1OiiUV57D+V1kTA1pcJgS4Cvt0DO1zNcIOoOyxf7elPQPZghpYxZFpkle5lc7u5OF2WCgDC5XAf3ULoANBUeT3eqhFZ5O9Lkc7JksG+wQJLrta3RqLCGIq36HLK1l1HdHAZNUwS0rbFo9KRC1xwLfUscqoxhqNDfRYMtWnrDZBaeA8OyzK1JKKoMRlbBJdhaM1BeE4qs/Cu4d/8bJGeeRnHlDeSVXEFWwQVk551HasZpaGsjoNdGo8WShrbmbLS35mJ0qAZ93aVocSSL+tHhSsNYL0MtNRJuOdqvhc9Vgk5vMeamGyW0qq+3BGPjtRgb16KzuxxDw3o8fTqAVlsZrLoCDHkb0ec0wm2qgddSB6umBIayfLQ2VMNeX4qGsgwUpoUhOyEIhek3kZ92FUZNDLwtOfjL3GoZZpdLMDSTge7RRPRMJaBvJgk9c4noX0yRuMzOyUT0PchA70Q6plbKRJZ6sFSDueU6PHjUgL6ZEniHcjH4oBLDDyoxuVgrzvoPP9ux9tQguRXMp5heqsLwbKHEdLaNpKF7Jhs9s5nwDMfCPRSHnpkMtA0nSmWFtuFk9M3mYuEHrdjUaiWGHhS+CN1aIjT9qMfaj3pMLTGMqxAP1qrx9DezAMfSUy1+/Icda8+NmFqsxORCJR6s1mJmuQbD08VYe2rCzALnpVh6bMLf/6MTz3/34NHPLfjpn+14+rsba89bsbDWJH8kzNjvmSzB0FwVnv3owpNpF6zpEfDE3vxTAPFePwUCCN9k0snj22nmXjB8iNCgOjwzgZihOCokhiOhRAEIq18p+OCoAITw4a+GdVJCn6hCzN66IiV4WYpXAYhf/TgloTkMw6EjqoxvkgkddBBpXH5RHWu9vC4dXAKIyicggDCPg6qNhHVJid9zAju8ZmAy+XxEEGiLUTfFmGCuqlxN37vqDxW7zWOuS2gVQSUQQFTY1VL0LdAIMQQbQg4hjbkLDMMSJeT412A39EBlw3eMcPGZ9PxQ4MF1onoc/VLK5fpOfC2NDL3HvoLYkS//0E9EhWoRPARW1o9jqV2a4+B+ARDeA+2F884u5meOCFDMh4dgKjQIM/duYvLuVYzfvizwISB266pACKGD8MEwLUIJl9W6kaAL8j3RweY51XdF2CAQ8Pvhd8rvkut4HjrwA9eZY+FP4lbfNZ1/Hq/gkqNSPzhS7SBE0QKVEK7nb1KBKZUTOXZdgVBhTwpCOFIF4npej/CjAIHLvEf5nOtqB0FDAQhHpYYQovwwchkD18+/6J/DHAh/grW/2hMhSCkxvDadfjr/dPLpiFLx6Ll6Gl2XT4Lw4btwDO3n/1hKNxBCCBaECCoaSuUgePRfY1ilPy+DDqCCD7UPRx6nwIXXDrwXAgj/TSBgcFQhVJxzmwIRjjyW11QAwpHgMXDF30eIsEEYC4QRVR6bz4YQ8RJC/iuAECLajh+F98QxtJ88LqOoGusAElgZi+fxQ85LAJHjCSPr5j19DMpUSJYCE+XUU1lguBLzLDinc915kWoIQ638yegcFQzQcacTr0BEOfIcZds6gBA8FHyoEDp59iyrLLkh/qpZVD0IHn74OPoCCtR1lPqh7pHLfwYg6vpKAVGfh/ChTEFTIISo41TIG8FDdTbnyM/OxHyaApC+a+fQdemUbONvjr9J/sYIpHyGbVdPwR5yCta062DJXG3TfTj7cqS8aUljKGod8WjqLUD3hAb19liYmhNgd6dIMzpTy32Uaa7DYItCe1c2+gazMTieB7s3XP7/7ZhJR/d8EfqWjTgRdBB79n8uTv/GzXuxYdN7ePONXWJvvL4TW7fsxYFvTmHnO59KGV72ASGg/PWv2/Dm69ux8c238cZfN2Pzxrfx5r9txNs7NqPemobe6Uo0+mKgdYShpukuNLZQ5GkuwNGTLg6csysb9fb7aBsqQV1TMspNuThx7Qbe+fAI3nn/MHbuOoAt2/dh87aPsOlt9v/YJ6FUm3fux47dB/Dhp18hMTsUFkc2HO25sDWxqWEpOjxa2AzZ0FXnIehKGD744AQ++Pg0dr73HXbu+QY73zuALayKte0TvPH2x/ifWz7Ev2z6GP9r86d4ffNH+PrQd9BqU2BujJFwF29bNpyOJJjNEWht9ed6NLeEo7klAt72BHg8SWhzp8LjZFWxAnS3F0vXd5ctA026ZDSUR8BtyZHE8IlePQbbNfDaC2HVpsCoSUB9xX2U5txCa2M22p3F0JZHotmYCYJIZV4IijIuISf5FOorbsFSH42aohABrIqi28jPuS6VrTKzLyIh+QiKqq6jVBMEQyvL2qagfSBPqqYxv6GjO93fRK8jUypF+X8XpfB2ZkmeRasnBgZziJQWbmm9B5f7Pjp6UmC2hUrPC13jbTBsytGW6K8M1ZMp1czYFLrJkYCB4UqMjNaiq7tEKij1D5VheLQSbe1ZYG8SpyMFA/1FYGNAtmsYGS5Dz0AB2joy4OpIFbM4o2G0R6CrK1ueqclwD87WRFgaI2GzRKOyIki6mdfWhUrIUHrueRRX3EaZJgyp2ZeRX34XVid70+Wge7hUqr51D+XD3ZUCd1cSmjzRUhnO4oiAsekeNMZb0jDR6k5Ac3uKQFv3RCk6J0qkwhefIZPatbpw2JuSMDHZgMUVOxzt+TC2pqG6MRo1tljUN8chp+o6ssuvoqwhDCX1oWh0Z6KhORlaeyKqjJEwu9NRxSaWlniBJHdnMZocuUhIOY/SsjBYrNkwGNMlJ0urjYGzNVvCmuoboqGpi5Dm30ZjAsymRHS1l6G/s0oKEPgcefKbY14SVY3+3gIM9OXB40oUlbOlKRUtTRlwO/Khr49DRdlt1Gkj4XJno91XhDaWa+6uw2+/zGBlsR+ZyfeQlXgb5dmxcBgr4DLVorPZhB6HDcNeNwY9TjgMGpRmxCM/+R7SY4KgKY4UiPYDUQ7+0jaSAL/FSRUK33g8uqaS0D2ZiM7xeHgG7qO1Oxxdo8kYms3GyGwuVp758ymoOkwsVGNwqgwjs+WYXdVidKEMMw81GF+pwuKPBkw/qsXAg2JZ5rxzNAMsHcfEs0b3bZjaQsTYOMk7mghHTxRcffcxMJuNMaofq+VYfKrFLNWTqUI8YcWqn8xYfmrEyrNGPPzFgqWfTDI+ZgL6jxasPjfj4U9W2f74pyb8+k8vfvq7G5wvPjJierEOD583YemxGQuPzFh91oQHKw1YfW7FwHQJfKO5Un1jeKYCM6zwNa/H/KoZ0wtGzC02YnFaj8WuSriyb8Fz/zo6IoLQHnYZ7uCXZXg9V06iO+icvHnlW/CJ4MuSe8Ek8LFrDIHyhzYJaJw9ju6zx9FD2f+8Mn91GzpryoHjSGeTkEDjW29CCM83dfMyZkKu4sHt65i/e0NG5ntQpaAxH0OpFwQIlQzOfBQCD++HYVGsmMXSvRwJL1zH6lmqmtXo1XPSf4Qjr/ng9lUBHyoZSgkhIFCpoKkQKo6EC2Xs88HyujRVopaAwe0KPJTywXH5/m0BEM55DBO42UvDDx8HwbyLQOM2Aorqt6FCpLiPqBXcX8KmDsJ79KA428rhJkTw7b0Ko+LIilDMjaBjTme8/di3cB8+IADChoMvFZBv5Lo8hlBAZ5rKBwGENhseLMtcP3n3+gs1SHUAn7h1CTRVVIChawx7I3C9Ws2K35vn1LfoungMbNhHwOTIpn5UV3hOlQsS2MFeAS+P5++HkMuEfil8cJYOKcNyWJr3oMwJJkoh4W9QwGe9D4cKC1MqiHpmfH6ED67nPrwP5qD4zrH603FJPp+4c0WAi8+J4MVQNSogfDY0zpmILnASfFn6wPDviCGECoR4bl5HqSu8rjJem8DGZYIXr6P+lrhMKKKSoYBBjcrJI0zIW+b1SlS9V86gh9BOp5mqDh3n08fEAW8/cxy+syy7/VIBCYQSBTS8H16b901gIkQEhjjx75+OvlpHuOhdV3u4jfAxdI3qEaH0lBzP9f0sKnH1nPz7wWNphBCqH6rSlapkFTjyM/M+lZJDFSFwWW3n55J9qHysg4YCDyod/Px9V86LcR6YB8I5HWq+ze/my4wbF2XsuHACw8GX0X/9vLzh53YVWkTHn468Ag81KmdeqQm8Ns+vFAWOL/Irjvq7nIvisA4sBAB1rH/OUC86/AQjwtBZ+M774YgqCK+nrqnCrvwQ4Q+ZIiTwsymAegkQ/vwVBSEKPAKv7z+v/9oECQVdKp+Ex/IZ8fkMBF2QZ+Q9d0TgmRDdznDCi8fgunICjpCTGK9ORBeTSJ2J0nehWB8CU0cCGlzRsHbEom0oHa7RZAyvFaFrJhkNzptoG8rAwGwVOoYKMDBdJiEzjs5YVBkuons0G66+bHQO16PZq8PJ80zq/hZvbXsf//baDryx4R0BjH/7t614c+NubN66F/s+OYQdOz/Ghs17sGnr+9j41rtSjpeleN94Yzu2bN6FTRt3YNPGbdiw8TVcvHoQGl2sKBMEI43xPsJivkdCzhVU6GOQVXERNda7qGkKQ7kpEvVNRYjLiMfujz7Be/u+xY69X2Lbni8FEjaKCsIcjj3Y/M4HeGPre6AawpyOb4+fRG1jASxtiSirPwuWtLU7k2Fz5aLRUYUTFy/g/U++x7sfn8d7n17G2x+dwFt7DmDr+19h6/tfY8d7h7Fpx7diG7Z/iU27P8OBYyeQU5qCsrokVBnjUGOORVnDXdi8GWhpz5KEWzaoM9ujYbHGw92aA5sxDR5rPpyNGTDXxMBUnQhrXTpaDJmwN6QJiPS6S0UBcZmz0dFSBENVHBrrkuCxF8Bhy5G4e8bVe115Er/f3VEgOTpV5TdhNkSiyRIrie8dbVloc2WivvYe6jRh0DfEIDv7MioqwjA2ZkJ7ezGsTfFwtqVIyViXJwU9PbnSHd3ZmoCBnnwM9OaivycHXR0Z6OnKQnd3lpQJbrSGS9dxXW0YrLoYuJrT0WRORGHBJZSWXJM37A5XKti+gf4Tq1A53GkYHqmW8rFuTxZGxzTSf4ZgMzBSilZ3spiD99FfLMdxvbMtFWNT1ZhfNkhzaltLLIzmMOnaLs0T7YmoqbyJzIwTyM0/hxI2mqy9Bb0pElWaEGRkn0Ji+lHU6sNQrbuNqgY2cYyS8s89YzmSt8E+Iizry/yKprY41NvuotoYAqsnDsbWKAmHMrti4OhKhbs3A8bmcOhs90DlqMmbDIsrHobmaBgcsQJ13sEidIxUSm88Y2smyuqjYGzJFqvSx6POlABTcwa01gTY2tiQMR0mVwb0rnQMLpigaUoU84xUo8och0JthPw91DYmo1IXh1pjIkzWNOh0sTDUx6C6/K50SLcbM2E35kBTFoPS3HA0ajNh0WVCUxaNVivBtRD62mgY66PgaMqAVhuN+MRT0pk86OZ+pKdflqbjOZlBiLh7GDmp12FrSEdHaxmcplx4LfkY9FTDbcpBecYdWKqyYa7Ig6OhFH2teoy1WzDT04LJniZ0NtdCUxSDkIsHkJ1yDWX5oagqjYCuNgG+tjJMjZvxF1dfFHwj8WKOngjYfXfR1MHulvdg9d6F0RksUNA3mYHusVT0T2Rg/lEllh7VYPGhBpMLFaIuMB5u4Uk95p7UYmK5HJMrVRhfqsDEUpXY9KoGPeN5cPclwtkTD7s3DM2+cLR08ZphksjT2h0FT38CeiezMDxXhKnVaiz9oMPiUyar1+HBmg6Pfm7Cw5+a8ew3F+ZWDZhZ02LusU4SnB792oy1H20CEstPGgUqZpd1mF8z4tGPzXiwohdbfmLBMhPLnzUJgEwv6TA6U42VZzbMPtRhdFGD6RUdphYbMDlbK9AxNW/A6HQDHsxb8etTH56OGNCUcgNtMUECIL57V+AJOScQ4r15Ft5rzAE5LwDC+Hs6TioBnM47VRC+vZZ4fILHOoTQMQk0OknK6DzxmMBSuXQgeT6eOxBCmItBaCB4KFMAwlK4CkLo3FJ1ocLBruqsmsXQLVU9Sy0TLvx2GewlQpsMYcPDK7KekEJY4TmYz6EARAGFApG5yGDQZsNvYHq9NwZhRMGH2l/BB5UPHqsAhHPuL9WkTn4rACIhWCf8agiTqQPBI3AupWbXczUIDTSCBC3wjb+oAOvlRtUbfTrjyiEXlePoQQEQhmCx67lKQGcJW1a/otMrqgSrgoVcFthQEKLCjBSAMCSLwMFiAoQHjqqyGfNERLm66M+/ITQw/IxAopQ0woXkk7Cc7Y1zAiF0+NWcx3NfAgyN37nK5QlU1zjn75FhWIQtQgifi8r9IIjwt6jUFDrTNKVs8DMHAgiXFRww5JAA0nH+iPT2YPWrMcJWyBVRbthkkgBC8FDqB0cVgsXtopoEAIjc63oImFI/eE31nfG+aFzH++aLAN67ghAqRlQz6HDT0eZcJXNzpNNN0FDrGH41GMQmiRcFQlQoFo/jnAoN9+EynXXmJHCkssJr8M01/7YVLPHZER5UeBNhgyBB43qaUjlU2BmXFXAQRlToFWFEHRcIHv9/AKLepvM+BTDWYYRqjD+PhiFk/t4m/Ax09hWAEDQUhHSeP4XB65cwFHQZPZfOouPcSXAd95VQLKpJhMBr5zB666o41XyrT/Wj9+pZceAZYiRhRmf84VYqlIkwQgt05hUYvAogCj4ULATChoIABST+c/C8VC38ANJz5ZyEXhECFIAEQoM6n0oGV/dLACGIKAB59X7VtQPPxTk/E+GDIVwM+VLX5zpu53mpEvG5EUao3DGMkCOfn+vcETgvHkPH3Yvoyw+DpT5cOkpXWu+g0n4XlfbbaPTFSRfmRsc9GB130dp1H+2D8egYTpHQkpklHYbHaqXMp8OZjgb9XUm0dfji4enJgLe3HOV1GQi+exPvvr9PEsw3b94j4VV//esWMAfkX//1Lbz77n7s++RbMP9j69sf4a1te8Ve27DL3xNk0268/vo2vPnmDmzZ8g7e3LgB+7/YgdTs68gvC5aGxr0jtcguDEZ5XTSik06iUncLueUXUFR3HffTTiEmLRjfnfgOG7fvxrZ39uPt9w6A4VLs4cE8kDe3EDr2YOP2PdJYcMeeb/DhZyfx3ckzAguFmmDprM48A01DNMo095FVFIv3938qAMISvoSQ7Xu/w7a932DL7s+x84NvsH33Qckt2bb7MHZ98D3e2/8dvjpyFMHhF5Fdcg934g7Jm+0q011o7ZHQmO7C4o6FoTlUysQ2OxPQ5slCvSYSpfnBqCi4iZKca6JQMH/E3ZyNZnMqHPZ0NFtSoK0Kh742Bl5nMTrbKtHXWYcubzX6uutgM2ehoSFBSqW6HJno6izAYF8J2OtDkss78+FsSUabK13edHe258HjzgQ7YTPx12pLQf+gRpSg7r4yaRRttSXB11GI1pYUOB1paDREwm6Jle7zVBaYnD4yUgqGFxE+tIZbMFuj0NqUDK8zG153Dpwt6XA4M9HdU4qu3lI0WhNgbU1G10ApuvtK0DdY/gJE7M0JcLelSWUtNs309mRL0z9W26K5OtLR7ElCe1cWCBwMB2N5XSordkeMdBm3WMJhMt1DRdkVFJVcRFbOSUTFfikqC0vuEnh4DZ0hTJoGMveFifVeH/vc5MHbkwlHZwL4d9HUHotK/TVJ7GYZYK39HqpMd2BxJcDdky0lblVvknY2TWyNgd4eCZ01UqpOET509khUGG6LWseXALWWGJhdmagxxQuAUO2rMSaKubtK4PAVotoUBVdvEVq68mFpy4SpLQ2tfQWSlO8eKoHOmYICzS1UGKKgsyah3pwArTEBVbX3oTckQ1sbKSWT6zXRKM4LQUNNDLSVMairiEFlUThKcu+gOOc2NOURMNUnyu+vtuoeGvVxEp5VVnYbeXnXkJJyDhZLGjq85bBbMuGw54v5nGXodFcI/DotuVLtjaBMALHUJEm39PqieBgr09DckI9edx362+rR266By14IAhFLALOR4lCvFiMDWizM2rE0Z8fUmB5/6Z5IFvjwDsWjbTAezZ0RMLtD0doVK7kaBAu+CSFoUIVg3w1Wonrykz/h+9mvJvz4u1kSvFef6yTnguFOy88MAgsEgqWnFjz9rRXTy7XoGcvFyIMiqUQ1sVCIsYUiyfOYWCwDjRBDm1isxIO1eozPV2FkthJTS/USHvXj3714/rc2gYeBiQr0T5SASsXEQp3sQ8hY/cEmwLHy1IqpBSY7mbD4yIzZZb0Ax9ITK2gPVo0Yma3GxFwtZpYaBFR4nrH5Wsw/bMTiQyvmF42YnjFgZKoeSw8dePjYg99+6MRqvw6unFC0x4WgK+omOsKvou3W+RcA0s5KRzcvSOgHnZ7xm35AoALCClR0AP8AIOuVspRTx5HOCt+Wqre1dJyogAQCCEOxCCA8L02BiKo+peCDoyqFyxwOZQpAGBomSof0DDknuSOED5q/pwg7q7PB4VWBKfk8txjqdV1AhMtMcOcbe4ZUESAIC68CxcL9YNDmom5gJvzaC0VE7adARQEIR25TIMLtXEfnmk642HobavTKAAAgAElEQVQYFtUQAoeCDqV+EDyUKSVEjb7jTGSnmuKv9MRR8iDoiK07s3SiRfXgG3G+1adRNfn+az98rAMI1RXCB5v58btijkMfFaiQyy9CsPxhWNfl7T6BhOBBAKHqoeCDI02pGAQIUS0u+uFBgQRVKyoehA8FLfweCZMcA02F0PnB198skudRYVVUFOjQU+ng5w8ELpUvwlHlgjD8ivNXAUQ5/xz5/FRoVOe57yXskGoNq12pqlcECz6rF+Fn6zkgCkKUIsLtDEkjyPN3xr8d3oP6e6FTL9/Tev8LBR1cTygigDCUjeoNr0cjkBAwCBpUMwgWhAgqHAQJmgqBovLBbaMhVzB885KACMOxOFfKCPdR8EGgoXOvQIbX4DYChB8Q/GWJCRBc5shthBDCBpeZx8E5wYKwwTmNSgeXlfEYBSwq90OpIP87ABIIHwrGGBLGEDYFKLx3fhYCh1J7FGBwuevCaQGQgWsXZU41iBDCbYQEFU7EN/kTd4MwdPOSONZ04FV4EZ167kenWznnSglRMPICPNYb//F+FIQoJcRfXcrfff0lMBBuXqoZnNP5V3DDZc4JATQCCI37KGjgSPPnkPiT0JViQ/hQAEIIUcfxvOo4NVf3xPXcTykfBB6GcvH6zPngs6AR0gggHDuohl4+KRBCNamdClnwZfhCzqE39y6GO/KkL0FzdzJKTTeQrTmP5q4kKdvJHgrtnano6EhFT3ca+nuy0NeTA1drijgxntZCNFlS5a26tSlCypKyCVxHXzVyC9mArAEHDhzF9m0f4q2NuySX460N28B8jo0btuOLz74DS+3u3vMZdr67X1SQ1zbtFiigIvLmW+9Ko0J2S5eO6Zu34J333kJ1fTpKq6Pg6axAz4AWpZWRqK2LR1lFKIoqglBZdwumpiR4uqqRnBWNXe/vwSdfHcKu97/CJ18ex56PDmHrjo/BsDAqLpu27MbWne9h+64PsWXnfrz/8SHs/+og7ieGIiL+CMKiv5COzinp15CefRuXrh3Fm1u2YOuuT7Hr/cPYs+809nx8FLs+PIgd732B7Xs+x54PD2PfZ6fw7geH8faer7B731d456O9OB/0Pcq0cYhKO4YUNunTXkdd0z1Um2+i1hYCrS0IxpY7qDMHo7j8MpJSTiEp6RTq6yIlvt7bno+OziJJDCb8WS1xqK0JRT3zFarCRK0oLbkHkzEdel0qMrNuICMzCPamPBiNKWhpZShOErq78tHSnAiDPgzmxkgJA7Pb70tFq5aWOLAsKvt3NLUmCQy42rLg7WCfthq4PIXQG+mcZ6G3r1Ia3ZlNcWg0xkpoDpO5ebytKRbW5hgJy2IoFKGKORu8b6crC20s7+rNh9tXJG/n84qCkZx1HgXlITDaEmDn52tNFGMStNESAYszRkpBdwzmwjfAkKgkNLnjQSjRW+8J6NTpQ1Bec0XAg/0/9OY7UpbX0BiK4rLzKCg4g9zCM6iqvYFy7Q1QdWISO5UUhydZuqD39uZhkKpER7p0hW9qjZFO8RprCKqtwTB7Y9HQGonWXpYRTkW5/ha0tmiYnMloHypFW28xWtpz4KaS48uW6nF9I5VgV29tYwQabJEwNN+HxnQPhqZ41DRGosoQjeyym3D1lMPmKUSdOQWaxgQ0Oln6tlQApG2wQpQPqzcLWns8MssvobCOv50oNBO+vGnQ2+NgcabB0poBrSEWre4iNLfkoVYTh5rKcJh0CbAYk1FWdAsVJXeQl3VV4LXFkgFtVSSKcoJA6NDVRQt0aGvC5ffXoI2CsSEWmsowqXzF83T7ytHuLhK1RKeJRaslF8a6JJhqE9FiykKTIU1CqKzaJBirY6V5ZasxAy2mDPR4yjE3bZWiDgO9GkyOGdHfX4OBAQ16u8vR7SsR1WViWIuZES2mh+vwl4mlIozM5aF7LB3Orjg0t8fA25eBsblKLD1tFAedzVXm1/QSxvTslyasPDZIgvncUrWoIA+Wy2Wcmi+XzuTLj4xYe2LFs5/cWHxoF+d9bsWChTULqEgsPtZj/mEdFh/X4/HPFjz6ySohVRyf/a1VQqemlggUTCI3rUNIuYxLz0x4+rcWzKzVYuGxHo9+tuHhcxsWHhowMVcjxntdfWzB0poJa8/soOKx+KhRxoXHjRib02D+kQnP/+7C/COdVDQYe1CBmSUtJhY00jRldFaDhYeN+OG5E4+eNGN+1YrVp04srTbh+ZobSz1aNKeHoC3mJjojb6Az4poAiOvmGbTdOCMKSF/wRYkz55twho0oBUQBiLyFPqs6pPudQRXqosBDjXS26HQp5/IlWJyVECwVIsW8DM4ZdkXF4+V+/w2AnGN54O8FTlhKV5XUZfgVE9gDAYQKiEo6p/oxezcID0JvSG8OggnXMZSG1Z5ewAcVDNo6eCzGhIA2H30TsxF+UAmEDQUgaiR4UPHgqPajGkKHnUqA2AmqGN+sV6F6CRuEDlEjjvFNvn99YJgWw6aofhBARPWgw7wOIHyjTieWJm/xT/mrQL3Y7+hBtB35RvI/RAU5ckCS4gk9BBA6t3SYVQgRHWoqHoQOjupNP51iOuEqGV3lfSiHmyMBlr8DvrHneXkMRyprVJ1o7P0hQHL5pIAHlwkgVKRE2bp29kUoXmA5ZAIIf1s0AgiXCRp8DvysgeqHgjBRQhhOsw7HdPIJGnxO6pm9eG6qgte570XJYfgVQ68IIUoBUQBCBYTPhtChTD0rPhd5VjcvifrG8ENCkwIQpYAodYEAxGfG7QQQzgUILzF53R8G5QcQfx8N5pooZUr1H+HIpHD2H2EuDY35KKzIpZL8CR00wgpBhA67cuKVckLIodGJV4qFAg/mqKi8EJWUzr4enBMAVKd0lZzOa/Me1PqR4MtyXaXUEHwIFBxfhE2xvO26sqFgQ41qHy5zHxo/w8scFb8SFAggVDUIFgQQggaNANJ7+Ry6L575Q1ga95N8kHWwUAoIAYTKBx14Agedds7pcNORp7OuoIDwQUWAFqgs0HkngKh8EwUifwYgdPbVOTnyWAUfBAA51xmGiPlVCMIHYYD78FilmnCuAITnUffM+1fgwXP5t/mBhccEXv8Py+sliwlPNJ6D8EHjc+DzIKDxeTEUi4UUVDEFAgiVE+/FUxi4dw2daTfR7UyVUCpTWxRs3QnonyuBbygbA8P5mJmoxjBj611pmBupwoA3Gz5XChiq47SmYGakAcN95ehiDwVvPHw96dIroKPPgF/+/jOmZx/hw32H8C4Vhx3vYNOmzdi8aQvefO0tvLVpO44fvYCP9x/Ee3u/xCeffy8QsvO9L7Hno4PY9s4n2LhtLzZsfgdvvrULr2/Yhm07d+HAwf1ITgtFRs4dlJSGIyHxAhLiz6OiJAIFuSEoK7+FurooFJeHI68wBp9+/hE+/eIAdr7/Kfbt/w77vziOz744Lknxb731jpQEfuPNzXh757vYuGkrXt+0Hf/rjU3YuHUDrgUfR1zaWUncTc28guLiKGTmRODj/YSjzdi+ax/2fXEKX313BZ98dQY73v0cO97dL2rOhk3vYvPWD7Ft50d4Y9NO/Numzdi6Zzu+PfEJQuPOIDr9JFKKzqLCdBtsplffck8cWzZUtLRHotYcDI3hLirq7qGG4TiNCTCa48Rq68Ohqb2LRnOsJInr9NFoNMejsjIUGk0ECgpuoqwsDAUFIcjOvYZa7X1UVIXC3pQmjr/FHIsme7xASFt7Oqo1N1BTFwSLPRJ00ulss+9EZ1+2hDB5OzPR1pGJ8alaPPu1A462POhNMWjz5WNyRi9qWE9/OVxtOSCosH+Gr6sAjdY4cbwd3iy0eNNhcyXD05mHxqYk6a/Bz8Uci7KaSKTlXENY9DHcu38UaTlXpPIUIdJkj5cmgDW6W6g1+cOcaq2hEurExG4muzeY70nPC33jPdRoCW6XkJJ2GGUVV6Ryl8ES5ldg2GujIRgtzjhUN4SIMUfD5kmEtz9XGgM2WMPBUsFMgGdSPLuV25yxMDuiYPfGCSxWWcOgd8fB3p2B+uYYVJsjJVeKANHSnocWb744/3prknx3BkuSQFaLOwc2Zzo0hnCBkFrjPWgtkWhsTYLFk4Y6Szz0zalo9hWhxcdGgeUwObJQ3hANgz1FFA2TKxMtXUVo7S5Clek+kvLOIK8qCGmEqvLLSMg4jrzS6yipCkG9LgZ6YyLMjZkw6FNRkH8bRfkhyM64LCBit6QLZBTmXoOh/j7aWf2qMR6aqjvQasLAUrt1mvAXVlsVhrrqcDTUREqiuk4TBYs+CYa6WOg092EzpkjIVmNDggBNbQVVuTi0WLJgNaRK5Tcmtnd7CtHTUSpNMD1t+QKxYxM6TE4b0dNXie6ecuj0MXC1ZEl/oZGeKvS4C9FsSMRfRh8UYWK+fD2Uqhozy7VYeGiS/AiqBnMrjQIOy2v+juXsXL64asL8og5Lq3pMzpRhcrYU80saLCxr8fCJGStrZkxO1Uupu6lpIx48sGJuwSZJOY+etggYMAGcILP21IxFKhETFZic1UhYFSFlblWHsdkqTC1WSdL4wFSeKCezDyux8FSD4Qe5WP2pAX/7v9rw63948PhnG+YfNmBhtV7OSwiaX2nAymMT2OiQieYEk6e/tOCXf2+TMC3miqw800p/D4aTzS1rMLtSh7mH/lCtuSUdlpf9RphZfmjG42fN+MfPHXg23iiNCF1RVyUESwGIakTIEKz+kEvytkqSg6+wGSB7ZVwQBUSFxLA3CGPw6cwpB5BzvrGlKRWEb6t5zH8FkNOSDE7wUPkegTkfhBA6nBxpbAboVz9YzeqkJLjzHggqhA9VUpfwQQhRAOJXPy6/ABCGXrFqFTuUT9+5Lkb4YGI1czQesIs51Yr7t7EUc0dGzhcIILG3MH8/GA+ibvjhZB1S5tnnYz1ES408huFa3EZT5+UbdPfxr9HGjuIn/EblQ/W04JzQobYpAHl1pJLxZwBCh1o50ZzTEadjrgCE4MJj3Ye/FKP6wspgrGLGeyA4ECyoftBh5EgHVznYCkC4n4INOtg0LnMkYNAIIBwVfHAbHXKen98DAUTl8BA2+BuhCXgwf+fmBenTQlWMvxN+16qSmYIPOvOSU3TljCgbCj448nPT+AzUMkFZ/U7p0L8KIEqNIBBISOG57yUEq/PCUUnCF/hg35o71wWs+JkJICpMjaPKneGz4mcmQFBpY/gf75VAzr8RwoUCD/U3w+9OgQbvRSke3M57JbDwxQDf9LP6FOFCrrNe/pffFyGDifw0fofch1BC558gQKPjT/BgaBYVEQUadNjpyNPBJ4goB14pHVQ7OOf1aYQOjioJXTUXVNfhddW9cE5ljdsIPlRvlPFaCiYY+hU4/zMIUffIUcELz8FnQgjhfSv1RvY5dfQFdBBAqHKocCtCCOeBgEIAkTCsdbBQb/PVG3062MqJD5wrKCAAcE51gACi8kIUTCjoEJVlvfmh5IEcZ/UrvwqinH+CQaD5z3VYnH3eFx19QhGNcxr34fE8l7qmOq+CE65X0KH2UZAROP5x2yEJN1OFDxjm9v8x9l7BbaTZtmZF3Je5554+pk15X6oquZIXSVH03nvvvfegAwGQAAlHAgRBT5GUL6lKJUPRe0qUKdPdt/vepzvzNjETY2ImZp7mcWLWxNrAz0JV95k7D3/8icxEIjMBSvvLtdfeHPy+eL/5XXAbIYQpWI8yE/EwIwH3kiNxNzFcCirwPPkd3IqPwO3MGNxuTMed6TpJm2LH8/lvG3HnsQaLd5slX35uvBo3ZhsxbimG21iExdEasArO3Zut+O7bXk9zu9uNGJ8qxPU7dZhaZIfnHrz68zP8j//b/4X6lkF89Ikf/vV3H+Pt99/Dm2/9Fr/719/iv/l3/wC9zoSx0TmcvXAV731wQgL3dz46hTffp6pwGp+fuIDT567g3Q8+lW7o773/Ib766hTCwgKQnBKCgvwopCRdRGZ6AHIyrqCkIBTF+UEoLriK7KwAlBTHo7AwE8EhEbh8mV6Uy3jn/c/xwUencfKkH95+6wMBon/8h9/gP/z7f8AHH76D995/E2++93scP/MpgiLPIyU3ENklF9HQHo3S6kg0NuciPjFYruPt9z/Cqa+uwC8oAecuxwnYHD8dgA8/Po3fvfmR9Dj5/R/exT/99g/459/9Fm9+8CY+/+pjnLjwEeIzA1BUF4bcqgA09cWjURuHogZ/5NdeQEXbZdR2BaLHnArLeCVqWmJR356ELl02WjuT0Nmdjra2JAEtQ38ODLoMjDoq5Am1QZclRmC7tQz9+mzwtXEgU0zaw+wpYs3GqLMEEzQwmzLhGCnC9Gw19P1J6DPESaldoyVZOqazU/iNu42SyjQ+UwaOkbF8DLuLMGDNkEpX7HZO5eDpplmyP+4/6sfs9VY4J2qk8pKZVbRGyqWSlNFWgj5THtp7EtHRk4LW7iS0dadBo81EUUUIEtPPoqIuBraxBrT2pIH76wZzoDVliA9jwJ4pakWfLV1S1ixjheLNsIwWQatPhq4/FUzT4mhoCobOkAKzNRd6YwrGpysxMVMlqVUjDPidBTDbs+GYKpWUqeGZcvSP5aN3OBO64Sy4b9TDfbMOxrE88UMNThXAPFcM67VyAQ96pQxUMGZroDGloduUg8kbGhgsReJP0g8WoUubg87ebFhH6FPpALuFUzXiPbHQ+2NMl+IO4/ONGHKWgv1tmC6lAGThnhFmVz26Tflo7E4RY7rJWSGpWY7pNlnfYchGz0AOXNNNsLmqpNLVoLkYw44q9Giz0N2bCZutGrq+Qmh78zFoqsDAQKH4OBjgs7eGnWV359vBJoTzc61S8GDEVoSx0Sp4TOa1ss/YaA3s5hI4rRUYs1ViylkHl7UCk45a2I1FGB4qlZRAzjZTMeyD3opxrkbcmO/BlLsZC7MdWJhpw90b3WAqIJsRzi9oBEAWb3SDY31zDH/56zfSNX3YUgan3fNZ92/0wWUuxxsvfhiVSlW7z604/N6JV3+exMs/TuH5D+OSxnT44zS+/4/zePnDNHYOnHj+YlJUgf1nbgGN/WejODh0YmPbjJ29EWwLnNixsW7D2sowtnfcePlqEc8PZ7G1PYqtXY8ysblnlS7oBJbDV2PY3XdAjvViDIevJ/D9n6axsWvB1r5nbO6bcMjyu4dGaV5IH8qzH4dx+JNLoIIqCMfLHz3vffXTpCyvbTN1yoaDl6NY3RoEP5fbaEqnmf3JZieWNjqkweDh6xHsvXKIUZ3A8fL7cbw4dEiX94OXw2BVr5/+Moc/vpzGswdmjFYnYio/Fot5iaKAzGdESSf02cQQUUDupcfK0yoFIDSLM11KmgDGMuXF05zQt9KVBHXep8uelBiW5A04MiATJtRQ6oYCDt/XXKf288yesr1M2fIdCkJ+9pF4IOQR1Q8xoYeKJ4TGdPYWYcBLGCFoKO8GgUOV12WFp6XsBIEFKh8ECA94ED48Y7M0U5bXijxQIQpJUfoRYBAyFGhwGwGEQMJlBSb8nOvh3t4P3tQo+hXUk3uBCq+6wTQrblNDUqi8qVQECW7/xToez/tEXwW2KghXEML3eSDE0/+D4EFIZEoYv1cFFQxaGcgyoCV8MOBmoL2clXQEbQyumRrEoSCDwTbBg78dARBvRSsVBPN4DJiZpsX0K3o+xDeSTP8Oyy97lQ8vgKg+LNym1BKer1TQ8na89wUQ3g9eq5qPgMPntym/T2/w//fUDwb5HAQBpmAxjYwmdKof/P5YEYz3gddIoPr/AyCED6ZgKQAhRBAq+BkcBA0FGfzuuI7fJffjveU2dV6yzDRHb/qVSq/izEGgIFgw9UrNKv1K+T3U96F8ITwWgYSDgbxSJjxBPSvOUbWhD4QqjCcli+lTylCu0rC4jvs+TKE6RoN+oizTfP4gib1jCGRRknpFkPE9Bo/NFCxVxUqV1FWvlQld0rS8vUt4fgpACBoEIA8MeXwyvA6BldBAUTsUbCgAUUqIAg6livA1l5VCQLWDT/fpZ1BP+McDzkkwTgBhGhaBhMCh4EOlKHHmOhXsC0x4TehUQaiGEHa4rAJ/Bv1cVpCgAITHIVzwHHguHjXB40nhMoN+zjxfDxj9rGKo4/EYCirU56jP/dvZAxy8NnWNBEJCx2wgywezcpunAAC/Bw5RpLwKCNPWlnJS8CA99ghCqIjciY/EIn1DOfG405SB5Vtd0q2aKSxT11npqhHXb7bAPVqGxelGzIzW4OZkM+5Md0gTu4ff6jA5UQG3u0jGxCybz+XCaCvGxEI/fvrPr/Df/6//O9q6rThxKgzvfXge7733JX73+zfx5pu/xz/+wz9Drx3E//I//58w9jsQHpkKv4BofHLsIt55/xQ++uwMLlwOwdkLV/DhB5/irbfewskTnyM48DKiwwOQGBuEqJBzSI67hPioM0iMuYCE6PNISbqM7MwgpKT4oaw0GY0N1cjNLkBiYjZiYzNx+txFfHHyKxz7/AT8/AJw2e8MTp78GMePf4hz575AUMg5RMX6ISk9GLlFMcgtjUVq3hXEp59Gas4lpGYGIjo2EIFB/nKMf/ndu/jks7O4fCUaF/2iceKrKzh+0g8ffnISb7/zIf7xN/+Mf/qX3+Ct9/+Atz74V3x68j2EJ1xBbNpVJGYHIassCHlVnpGYexYpBReQVe6HjLKzqOoIR3lTOAprQhCTdga55aEorg6RakxMM9Pp8qHVZsJgyEV3ZzIGDDlwDHsghOVzma/vclRgYa4ZiwvNmJ6uBCtqPXzYg+uLLVKBS69Llr4X/K6ZKmWxZ0LXHy9d7jW9YegfSvSCSA6oICgVoU0bgQZNEGrbrqKxM1TgwO4uljQpu4vBdTEMg/kSDHfrMtHSkQyjuRSW4Rr06vNhoZIzWo1efS4qasJRUHIVeUVXUFEXhQFLOZwTTTCPVMFkJ7AwwE5DR1+8KB1WVyH6HTlwzdWgayAZ3fokSbkbMudJ/w56UVxUiSwF+O6BQTw0o+5KsKu5Q3qZ5AiUOF2lcLhKMWDLwYCjENapSnRas1DSFoLqnmg089j2LLQPpaKxP1ZGjzMLvSM5sM+wQWAlBuyFsLmrYXaUCwA4xhvlvHUDRWhsTYLeUAizpRKjYw0YdtQIDBgGCuS+WEbKoTNlY8CSD8cE/+Y0GJtrht5ciIGRMsze6cPwZAu6jYXQ24phsJdAa87HkMvj6RiZaITFUY2h4UoM2apgHakVfwc/s6s7C03NidDqcmAaKkH/YDEaWuLR2BYHm7MSU/MtoCI1NlGLUXc1XGPVcI6yGpgHRvR9mWhvjUNzYwT0fekCH5wtQ/SOlIvfiCoGx92FHqmSNT/dCqetHHavikJ1Y3q8UcbNhW7MTbXKuH/HgMV5DQRmrKWYmmjE/W8GZNy61YfZ2XY8fWLH6rIDd2/qMeaog0oLs/WXYsxaizd+/PM4vv/jmAT3+y9tePbahpc/OWSmKrC+O4DtAzOev3ZI4E7YePl6Cn/+0wJ++nEeB8/HsLZhkU6Uj5cM2NgYxP7+MF6/nsTLFxP46cc5vH41gxevJrF3QNhx4PB7t0APj7tzMITnr4bxwx/H8frHcbx47cLrHwk5EwIlr76fxusfZmT8+S/XcfhyHJvbNuwdeEBm98UYdl4wzWoUO4cuUSgISlRpPMA0ju3dEaxvWvH8xTgOX09ia28Ez19NCJBcv1+NB0+bRcXZ2uX5OGSfvecu7O87cLA3jJ3tIew9s2J1yyigtb9hx959E5xVCZjMi8EC5e/8BPwaQKiAMGeXARarVlH98O3fQbBQCggNwEoJ8QR7Ab8ozevxjAQdqRhK2VCqB+GDoKEgRL3m56nPVOCh1sn6qBB8ExVypM4wfYupWI+Tw0EIoQrCilj0gQiAePt4MAWK3gWW1VXd1zk/yY4Vb8cRVBSne8EjCxslnrFZmo314kysFnqgQ6kbhAuCB4FDAYiv6sFjqn25nYEslQEGl7xnfDrPgFme0gddFrBgdSelcCjI4HYJjL2KhgIQWc9t3u0MYFUaj28lKIEQrwLCDugcVFqU/4RKFYNdQgSfWvOJOSGEwKCqPSkQYdDNfZXCweWj90rVpZCjNCA+8ebTbwEPb6UoX/O5Mp5Led+MWPGR0GMi/Ua8vVoUnDA9SxS1eHoJPPeQ95FKCK+V94qKh0rBOkoBZLoHzdKRQaKe8f7wXiq1SIGIrwJCCGC5aUIIFRCqVwQQpmLxPhAaeK+YhuarEKk0LKav/VsKCM+Zx1dQwWUOfj7BQ71WgKe+T66nMsMn/AyuCRgP0+PBlCY1qC4QNDgUjHA/QohapwCEQOhRJjypWAQRBpFMz1KqCNcpAFFVqggOCjp8gYTL3MaKVwQOzr8e9IPweAQQpawo+ODMoTwghBAuK2+Imvm0XQ2llhA0qH4wDcwXoLidQT5N5ky1IlgoFYTLhA2VEsVZwQhnBvGEEAb8HAzsGYjTA8IyuUr9UME51Q7CggcSAkUF4bICEAUhKv2Ks4IdQogCAl9AUPDBmcfxKCseGFLAQTii8qEUGpUepo6n4IOv1Tn4bvtb8FBpWJcErHh9alDhYIlmpghOB5zDlP/Zo6aVTMvjYBoeYfBRVgKWcpPxIC1OqogRPiQlKz4CNxPDcTMzGncbM3B7rBbX5uowM1+H6bl6uCcqJXBj6c3r0y24PteB2Ykm3JnXYG6yEQ57oXQ4HrYXYXa6Be7xdqys3cDK6kNMTE7DNbGArLwqfPDJaVEc/vCHD/D7f30b7/z+XfzLf/gtCnLL8P/838CrV/8JxoFRpGeXSwB/7Es/fPrFBXx67ByOHTuNDz/6BF98/hnCgv0QF+6PxGh/FGdFIzPhChJDzyIu7BTS4/0QF3kWyXGXkZToj+ysCKRmhCI+MQy5eUWIikrDlYA4nDrlj8+//AInv/oCp04fQ2j4JSQkXUJ03FeIj7uElOSrSEwOQHJqIIIjTyAo/O/GhSkAACAASURBVCQCo04hJi0A2cUxCAw/j+DQQJz+6jz8/ELg7x+Ojz87jQ8+PoFjxy/i5JkrMphO9ta7n+A3//Rb/Oaf/j3OnP0SAaFncdbvGAKjTiMk7hyC48+jrisfaSVXcTHiPaQVBSC9KBDxWReQVRqM0oYIlDVGorUvAy292UjN90dVSxLqNPEoqw8Rj0RDayxa2uLQ25cBnT4D2r40KatqtZVKKVWXs0aAZHqyQQziVksupqbYxTpfql+xyhW/P7utED3aOBksJNCnTwD9EwPmFPQPJWPYlYdeXQyaWgOh1cWLJ6Wk5jKqW0Jhd5fDaM9Hlz4NjR0xMJgL0KlLR3t3CggeTPnq7E5FTV0k2jUpaGiKRUdnKgz9RRIk9+nyYR+uhX2kGoMEFFsZbMMVMFmLYR+tgtlZDNNwAUYmymEbKwHhwzlVjtHZSmhNKei3ZmJ0nOCUD3bdZjlemuANvSnQ9yTLayo8JnM27I4i6M2Z0veiW5+CQTYbtBagpS8JxtFy1PUmorQtEjm1gWg2pKG2Mw5N2kR09KehsSceTb0J0NlyobfkwD3biFv3++BgTxBnpagac/MaGI1FGBmpwcxMp4y5+S44XfUCIBZbBXoN2WAq1sRUM+wjlRi0laB/qEDAnepFpz4Tvaw+5qyC61o7RqZaYXU3omcwD1Q+eoayYRopxuhUHWYWOjA21QgDPRr2SgwYSyS9qqszG3X1saioDBfgqKoPE/WOPUFojtcOpaLXlASzMx/D4yUYn62XwUaBZksxhoaKJTXL1F+IrvYkdHckw2b2dD6fnaqXwgFsUEgVxGEtw8RorcCum783eynmppukt821mWbxA9ETRNiwDBXJ73J+rgOTUw2Yu9aKCXc97NZSSfv6+lYfvrtvAgHFPVIjSsrcRJv4USymEtjN5TD05cLlqMMbz1/ZsLFjwNN1Dda2e7B50Ift53rsvTTgxU9D2Hs5gIPXg9h5NoC95xbxfrz6YQKvX4/jxQu3AAiD+519uyghz5+P4MULJw6eWfHsuQ37+zYcHjrwwx8n8fylU8Dj0XKPtLF/staJFz9YsHdgwOHLQewfDOL5oR0//DApx/7zn67jT3+8gR9eL+L7V9fx+uUifnh9E3/88Q7+9NNd/PDjLbz4cRGHP83j8IdrePXHRXz/0yL2n09K88Bnz6fw/HAaG5sO7OyOYW9/HPsHE+B6Lj942If7S21YWu/C0opW0seYIvbi9Zwc49mBG3/6YRY/vp7AT3+e9HRHP3Ti9YEbzx7aJQVrIv9vAWQmIRgsw0sTOsslSo47q0Ylx4j6IKpDNPPtAwQ6lALCmYE0B5+i8wm1GgQQptkQPJg+w1QqLv8aQHxVD25nlSwOfiaHeq1ghPDxbXSoAAhVEL6fEEIAEQhJYQnhSAEQqiBUO5RpmoHu06xoPE6PwKPMaCzlxIH9PVYLkgQUCBTrPgBC6FAQslqUiZX8dKwWeqpiESy4P+Hj1wCitvnOVFW4/1ZhJthng0/SJeWJASKDeJp3+RQ5zKMyMahmMM3AVAXHXCfKhteErgJuAoiCD353kkLEikXeNDk51tVLYkKnp4QVsFRq13zIRSl/q1KkGEQTPhhgEz54nkxb45An/j4Awn0YKFPx4GBwfSsmWAY9AEy7UQDCQJ2Dwfy33upXNK6z9K4AR3rMUYlffk8ERmVq534EF6muRV+RV30hiFAR4XXyHlAx4v3x/B49RRP4+1HwIb/XXwGIUo7UPWbAz/vHKliEkNuxQQKOhA+mYfEecB9CF78/wpUAhzcViq8Z3P8aQFiIQQoyeFUNgQmfwg18zePy++N95Pt5ffxe1SC08Mk/A24qFgQPwoUyoxMeCBpK9eB2ggjXKZWD3y3Ts5R/hN+RJ33Kk4LFAF4BiCgiXrP5daYmBXuqYCkFQ6keVEN8FQ2azWlEV6qHKsOrAEQpKr7A4Vt613dZgYcCIAUfnAkYHDxPAggDYHV/OHMbFY8HKfH4NjlOPB9UQn4NIQQADgIBwYDLKs2KAb0aEwy8gy4dgYl67Vn3t0Z0AoNSQVTQT9BR6VcKejgzTWriCgHnlwqIAhgFIKwoxcHSwMqXQqM8B6t2KWAibCi44DF9j6vW//3Zo3go6OCsup8TQNi7hACihire4KlAdkm+A34XDzPjBUBYQUz5QQhJ9Bney4zDnZwY3K7PwLfTzVL9iH0VWOqUvSlmJhswN9mMb+8aMD5ai/GxOknzkapIw2UY0GXDbGIpzzK8PFzH891DFOU3IPhKBk6eCsMXx/3x2bHjeOutP+Bf/+Uf8f6bb+PYO18iNSobf/3Tf4fvX/1n6HXDSErMx9kL4Th+KhDvffgV3nz3C/zh7U/w2bET8Lt8EaGBfogJu4TwgBOIvHocCcEnER90AukRZ5GTeBlZSf7ITQtGRmoIYuP8kJYRJcbxovJCpGUWISw8E+fPReDYsXP46uxpnL34OYLDziIt6yrSss4jKe0UklPOIjHxPBKTLwuUJGUEICj8FM4GfI7LweeQU5SB1MwMXLgQguNfXsEnH5/BZ5+ewxcnL+OzLy/IfOpsIM5fDsOJ05fxz799Cx998jG+PP4p4hNDEJNyBZeCPkdUykUExZyCf9RJNGmL0dZfgNjs8wIgWaWhyCmPRH5VDJJyLiKzOABVLYlo6ExHYXUkcsuDJBWsqSsGNS2hKK8PRGtPDOrbw2B1lsBoLQCbJZqtpejpScfQUClGR+ths1XCZi+Tp9zuyRroDekCHZbBfOh6k9HVEYvmphBUVlxCS1sIOjoj0KOPQVtXKLp6otHa7pm5vrs3FkPWfIyM18E51SqjZ6AANU1xol6096Sjl2ZlWwXGp9ukYhYBRKNJRkdHEnJzz6OxMRbl5aEoLwtHQ0McBgfL4HLVweGolm7ZFlspzKymNVENky0X5pECGCxZ6BtMF88EK0jRo9FnShTPh2koHS53CUbsuejXJ8E2lIX25hA01V2ByZgm5nrrSB4sw7kSdOuGMqDpS5NUqf7hUtR1JaDTko+i5nDk1YagrCkK1R2xaOlORrchC8bBQpitJeKdWbzeJWZ7mufpt3E4qzA13YwhUyEGDLlg0O4ebcCwtRIOezWGh6vhcjVgZq4dt+/qsbwxinvfDWJqphXTsx1wTTK9rQHW0Ur09GeJv8M91y6eDyofg85asIRu71C+qCL2qRrxirDJoHOiAraRYvEF0fdTXR2JlpYkgZDmliRoutLQ1ZcuXhN2SR+7XiENOi2TORhdKJFSwGwuyvvaZUiBbbgco/wbH62Hw14rY8LViJmJVrhGqjDM0r3mfBj60qHrSZcyvlxHRYQwazblSQd1wsqgMRcsSOByVsqgyjE53gC3qxbTk01wjbP/S6XcQ6Z/8bc46arBjZl2jFrKMKTLwcJki3hMTLpc2CyluHOrD3fvDuD6dS3eWNkewqNVA5iqRHWCDfr2X4zg2QsHdvatODgckXn/+bDM9FZwv93nVBHGcfBqCi9/WsCL76fw7NAtILK5OYSlJ93Y2x3CswML9veGsLPTj81NHVZWe7C2rsWDx2149LRL9qefZG1zEOtbQ1jbNGJ9y4S9PSsIM3t7duzs2EUNWWU/jk07Xr1ewB//dBt/+cu3+OtfH2Brawr7+9fw+vVt/PDDXbx6dQsvDxewtzOFvZ1xPNufwqvDKTzfd+Ngz4G1FROeHziwt2PD4TMnXr4cF0/L6qYFO3ujONgfw8GeE3/54wJevRjHjz/O4PlLF16+HMNP30/ix10XXj0ewmhNNCbyokT9uJGXhMWsOMylxmAuMRLzCeG4mRB5BCDKCKxgQD3hZBqICtJU0CSBk9cQrHL0Vd8OpXxw5lDeD6V4cFYpWdyuwEPBB/PmfYfarippET7kmD4pPDSeEzo4lrM5M7j1pGRRGVmR1KwYaULI0rpSXrcw1aN8lGVivdQn/ao4CxtFmdjIT5cO4QoqlPrBcrwqtevIyO71hci+RWlg6hYH4YVKyN8bKwUp4FjOZe+NZEn34cw0JQbDKiDm/VUgwlnggpVnmM7Dztfe9CTeM7Wd69V+DNRVeV4G7AxuCRpMwWJArapbsfoTA27fc2GqGu+pKsHLcrpfJ7BsbzTuJ4VLr4x7iWHgIGgwaFfKgWpoyH25jTOPz6GW1b6cCR+ihqRESYoW07CogDA4Z/DPAF0F6fwdMjhX6gFn/ibVoKLHwF4Cea83RuDOm+YmIOc1pvM9fD/N57wHVEB4fvyNyPl5+57w/NQ58jx5/zgUeBDIlDJEpYTr+Zr35i4rgSVHHT21J6ypwFoZxKkecT2DOY6FcD9M00PkbQzI7YQJzhwECQ6uE+9FcuTPqS/02aREyWAfCzVUYMin6Uo54MxKWoQcKiJKcVHnxyCUwT3VEe5HsKHywvPma56D8p9wmfeB1857w+9BKR4ECoIIYYbLCjp8Zyog3EepLr4wovZTx1AKCmelzPD9VFwIQkp5IWQQQtTgaw6eO6+JsEGg4Eyfhdyb6OAjNWDyynkBGwb6VEGoiHD/qeBL0h18nt9XTLAoIYQKpWLQ50HQOBreBoAEC8IB9+XgawUGXFYqCkGGHcwX40IwHxcsJdOpWN+hYpkYIQoI1RAFIeq8eCyBjxAPhMj5eNPApArXUb8Rj+Ih10LVI/CCDKZbUY3iPOPtP8SS11RAZPikYfE3wvOlGZ4pWBz8XVCFU78TghKVkDmWbS5KxeqYFncnuvHk5iAsfUVgJZuJ0WapksNKOZOTzZgcb5Snlf29WRi1lMOsK5I+AfruGrQ0NOLYx2fw7jsn8Okn53Hss1N4+8338Pvf/TPef+e3OHPqfZw99TEcFhv+p//h/8D9BzvIL9MgOCpXvBOfHg+QKlhvvvMh3n33bZw48RGCrpxE2NXjuHrxYwScfh/+J95H8OlPEX7+GDIizyAj8jTSY84hPc4fWSlhqK0qRnu7BpGRiQgIjMUlv2icuxCC06cv4fMvjuOLLz9BQMBpJInScRmZOVeQmnERKRnnkV96FckZF5CZG4KEpBBEx4UjJDQSl/zDcPL0FVzyj0FsQj4iYtIRGBSPs+cicPLLQBz/3A9nT/jjysVgBF0OQsDFcwjyP4+khKvQdJSgqjYBOQVXUFYVjkFrOeoaIpBbchkpBX4oaopDSXMMChsiUdWWgMaedNRr0lDRlIC2vjwMOZthc2vgmu3DyHQX+izVaNHmQjNQiC5rEVoGMlHWFo4aTTTKm4PR2hOH7v5UgZA+QwbYYI5BP8ulEgDM5hIMmQtEKekzZkA/mIVOfbKMlu5YNGqiUNkUjNbeeJnT8k+iqjkMxTVXkJ53BrUtURifaYZ7ugkjYzXy5J5N+iprI5Cdfwkd3Zno7suH1lCEW7dN+PqeBW2taRIQW4eqwNGvzUdtZRhqKoLR1Z4I22ARrk21YM7dCJe1HMOmIkyMVIvpeMJVh95uj4maakpDexxMw2UYnqiGxpiIqvYr0FlTUN3iD6aEEUhY5tc1WQwa0env6B9ME/WjvScWA5ZcCbTr26LQpktDY3cSypsi0K7PQGltCNJyz6CoMhCa3jTQQ8FgfH6eFbB6cOtGL+7dNcgTepY8HrWXwWEugNGQhS5NEuobItDWkQiTpUxSnljq1u1uwbirWXpXsFLcuLMJ7tEmPLhvwe27/aKKUPlxuRulYeDcYg9m5rsE3Nirw2guhc1RIzBHDwmPbXfVwTXVBoe7Ddp+QmcFevqz0dgWi5qmMPT283vNke9GZ8zFKJWGmxo4pypB8/7ASJqUDB5brJLqW8aRHJhs+XC4yuEcqZS/b5ZypoF8ytEAl71K+n+Y9DlwDVeKOZ2w0NPLimpVGHNVSCofVQ4ObU8KujQJskwIMfRnYcxdI8BhsReL6sS0r7mZVjGg36LJ3t2IOzd04hGZmWiGa6QadkuRpA/eXNRgcqxexv07A7h3ux+Pv7XjDfa5WNmgf8OBrZ1hrCybsLY6hO1tGzYJBmuDWFkxYnvLjsPnbkmrev5sDHsHY+IHefZiElQNdved2Fj3GLY31kxYfqLFzuYgDg9s2NsexPbWINYIOmv92NoaPFJMdg+GwbG9Z5P0pt1dCw4O7NjeHsLSkhbr6yY5j729Ebx8QciZEPVid28CO1vjePViEVtr49hcdUt94ed71/D68AYOtqaw+ngYuxtubK+5cLjjxtayDXvrNjCF6mDLjpf7o9jdtst48nQAj54YsLlhF1g5JKxsMgXLgWfPRkUdOTwcxeH+KJ6tWLB3Tw9HVSQm86OPAGQhMxazKdGYTYjAXFwobsRHgI2jJAWLAWV8qAS0DHr5nzr/E1dBHWcGfgpC1NN2BSC+qodSOXxhg+sUnCgAUes8sOLpnO4LHwyulSJCXwpTxAgfAiFeLwFTduj5oPLh8XrQ/0HVw5OSRXXkaVqUNC9cyYoT/weDSwb/VD8IH2slNJ17xmZxFtYLM7CanyZN+QgeaghIeBsU0lPCz2MJXg61j4IPNSuA4XsZ3KuxnJ8s58D3qX24zGPKk//YIDFF00sg3wfTTryeB/Xkn/eHT9m5XakCBA7Ch1IGuK/ql0EQ4fco6kca75GnoSChh/0v2PuCQER4IHwQKKhYcDsHVQlRM1JpaGag4YGQo54ZLNfL5n0+72cQr8BDQONXr7kv36PORaVg0aROdU0BCM+ZgyqMgot/C0C4ndcpKU4+5nRRjrxA4gst8ptmrwKmYXkBhOfF8yaAqZQxNfNcCRm+lcGo0jDw5jkS8NS5KrChaZrKg0d98FRuUk/zPRDCJoLsKu4xe8+HsfneRQEQphoxTY6goQCEr5XZ3BdAvkmNBocCEPW0nEEgn0jTGCzpPN4O5gQPBSO+yyrPnzMDdaWocOb5clBtIXxQ9ZJz4Pn5+II83wP9LyyH7IEPXwAhMDDYJVxwmUOBii+4cD334TaVysVZHZfAwsHtnFkGmNsFUrzldpUXhEBA1cMXqHiNKv2KAT0HYYMzfQ/cTkDhPgzYOWZZBSw84AhCGOiz+pQCEKkYFRwgn8XPU+v/3qwUi19sC7uC+cggXI8PxQLL2iaESePYW/FhuE1YpVrGfi5SUtdjlFfnRhhRsKRM8AIfbILoBR9fxYPLvE7l9yB8HA1vvx2mX0kaFtPRvH1pCCA8Z/phCLdMv+LvQwEIlxeiCFLBWEwIxUxWDK71lGC0v1wa2LHxmNvRiNkpDQb0fEqeDX1/Lrq6UtE/kCulOW39xdJl22wow9RoH676XcAf/ukP+OKTL/H+Wx/go3fewcnPP0FS9FXUVWShp7MSJkM7XuwdoKO1D8GhSbgQ4DFtf/a5pwLWB+9/ik8//RSB/ueQnRGJnNQg5KZfRXr8BWTGXUBG7EVkxlxGTnwA8pIuoSgtAKW5YSjIDEdOZhRSk6IRHHwVn3z8OT74+Et8+vkZSeP68vhpnP7qOK5ePY+w8LOIijyD2PjzSEw5j/yiYOQWBkrlpbTsy0jPDkJKegjOXzqBL45/ji+Pn8RXZy7KcT755IT4R46fPosvT52RVKwTp07ixPEv4O93HmnJUUhPDUNY6CnUNKSiojYWzV1pqGmJRoMmDoOOErRrE9CgiUFxSwQyqgKRVn4ZqWWXkFZ+CRmVfkgsOIuw1C/QrM+EfqQGffYqGF2N0Noq0WutQK+9HL3DpeiyFqBBl4Ly9jBUtIUiv/YSattDodEno0kTi4a2KLR2JqKjM1lUCIJCpzYd3boMaHpTUd8WIypAc3ciZm52io+hqz8T3QMZaO9LRkV9sHgv2rqSUNsUifLKq+jRpkvqkNNVKyoLU6WYYsXPYFqVvj9fzM7t7aloqk/AkLEcYyNNcA03YsbdJsM+UAZTby7c9iqM2SpgMeRhoCcDdmOhDENvBjhY6tXlrPZAlIY+lGLoTXlo6aLqUYR6TShqvP6TuvYgVNRfRmWDHzq6Iz1ldXUJ0t+jrjEINfWBKK32R3VjMDp1qWjrSUZtRyzqOxPQ3JWELkMW6ttiUdkQDgM7eC9o4BitweR0i/gRCN/jY/W4NtsOBshMD7Ka8qHvSUV9dSga66kMpcvfCCFhYqYdtuEqzMx0CIQQOoyGAozYqmA2l8FkKpbUq2FXNQbMheBMUzrhbu56J0Yn6n8BevTS8DuzOiqkB01dczQ0PRno6ElFc0c8Gtuj0atLkiaKVI7YR4UKw/xiJ5zjdejRZ6LHkIq27hjUtQULiFgmitHSF4fmnmgx+RNcaEinEsXGk6Mjtbg2o8GInZ6iQpgG86A3ZIoyZbEXYnyqXrwj/CxWZbPZS2C1FUOnzRCldHV5BLdu9Hh6x9wziMGc6V1UWUYclVIGena6SUCEygjVVaZy3r7pMabPztTh5o023L3Tidu3OrC40Cr9aKi+3ljswhurK1YsPzVjZcmM5SdDWHpkwtqyFdtrI9hYtslYW7Jg/akVe5ujeLYzgf0tNw73Z/H9y3msLA1ieWlAVIX11UE8Z/+MNROWHnTJ2FkzguPZ3rCMvZ1hLC/149GjPum6ee9eK5aXdVhfH8CTJ714uqTF5oZRfBeEFioV+7sj2N604sVzN14cTmJvdxTPDiawuzWGrRUXtp+OYflbG+7Oa/HknhXbT8fxbG0GLzav4cXmLA43ZnCw5saTr414dKsXT+70YeW+Hs9Wh/Hj4SRePR/Hwa4LO9sOrK/YsLlix9ayBVtLZmysDOKH11PiadndHcbhjhPbj4x4NNUCZ3UMJvKjcb0gAddzEzGXEYOZ5ChMJYRjNj4U1xMipAyvAhDPU2dPnr0nzcGjfvw9CGHAq+BDAmFv2pVKvSJcKNVDAYkHNH5Zepf7c6gn+WpWIOJRSa4epXMpAKFpmcGqL4AQCjgYIPJpNYNH7sfyvAIpTBMgqOQmiTpB0znB4wgWmI7lYzYnLPwaHNgVnZ/BY3OmIiKqiBdCCBMCFF4VRMHFr4+jAEQBCbeLGpKT+AsA4X3gfaaqwXtOuGDKEcGDPSe4noE1PRGEDTUIG2q96pDOfdSTet4fFfQTMvj0n0DB8yGgMQCXIDw1Srwa3IeDagaBgwCiYITrCBcKJjjzPqtjCGB44YTLoiz4vBZo8aog/K74nbFyFoGYgT2VBA6V/sXfo0pT8v1tqmUGvhwCGV5wU0DGfbie0EF1T+3L61dd0Ake6jzVb0qBiPptSToWm3ey7wxN4Wx+6e0Fwm0EJaZUeYJwz/ny74xAxc9m8MzAmjNTlfi9cF9uU34RvmblKebZE2AUfFBpUKlvCkxYeejrpAh8mxYjAMJlQsgvoIOqhRpeBUApIEoR4GsGllQ+GGgyUFeAwpnQwaH257mI8uH1/xDCeN2i/tAo7e2cTiBQg6CgYEPBB9cp6OA2Dr5W90ndKx5DKR5qf77meh6DD00IIFzH7SoFS6oxRXvKEEuqFv+e2GiVRm6vz4QARtBQaU1SZYrwwd8LSypHBYkCIgF7yOVfqCBUL5QCIiqG13RO+PAFEKVyqHQt7quWOfO1rCNQsX8KryUu/OfhbQjI74X/RvM78ng1PAAxE0SjOL87z/fHbYSPvxni71DvuXR0DKoeagiEeAHk/0sBYUlg/q4Ebr0ln3l+Yp6PDxMV51ZaNKZzYjHXW4p5ZysWxzWYn+rE7FQXLOZq9OsK0NWRLmVctdps6aDssFVhUFuEsaF62AcrpGNydPA5HP/obZz69B2E+p9GQXoYulsKMWZrg1lfjQFdBXray+F/8Rze/sP7+OijL8U/8eGHX+Djjz7HB+99iNNfHkNc+BU0lGWhoyEbVQXhaK9LhF6TJQ3ROpvTUFUchrryaJQXBKMg0x+lBcEoLYxAXnYE/C8fx5tv/wYffvSuwMNXZ8/Az/8CEpNikJYeieycKKSm+iM19TLiks4jIuYUImK/RHqOH6ISjiMl8yLiks8iIcUfV0O+wsnTn+CzTz/A+XOnERkRgjNfncD58yfgf+UMouL8EZ3gh8i4C4iOu4jkVH/kF4UjpzBYjlVSF4mi2lBkVfkjufgcYnOPI7HwNMpaglHdFYWavnik1VxGSvV5JJR/hfji40gq43wS6VV+KGgMQWZVILJrg5HXEIGCpgiUtMWgoDkMdboUlHVEoK4vwXOs7mjUdkXIaNXFI7/6MrJLzqO45qp4CliViVW0mjqTYXZWwmgvx8BwFewTrdAY8tDWly0dttllmwF5a3cyBqzF+OaRGf3GfAEM+gKs1jIJRhmUmgeLQI/J2Ggthm3lsJnL4RyuwaS7GXZLBYy6QkyNtUrp1bHhevS2poHwMdxfgkl7HSatlZi2V0tJVX1HikCHlYGuIVeUkbb2WAlqzbaio4B62FmOjq4E2EZK0TOQgl5jKlo6oySwbu+MRmtHJJpaQtHdG4/6hhBUVgWgotJfZr5vyFoowTiDfqO9FO3aNDR1JqJRk4DalmgBkB59FoZdNejRZkDTlQKjsUDKORNAeM3arjToejKkitPN+U44R6pkPStOUTHRGvLQ158PBxWMwWJJfxscLJF7yOONjNWKekQfh8VViuGJShisuRiZqJRqWKPTNRi/1iBleglaNKm3dSdICWhWDqNhvceQDoMxG1QU6G1hV3r3VAVMlkwMWXPFbD/H3iPzrZiaacH4ZCPcMw0YnazFiLtMSiG7rzWgz5oD43CR+EmGRsrEc8PUMLO1FAOmAgEwelxckw3ST0fTlyLv6dAlQW/JQ+9AJvrNeZ5qZ1N1cI5VweWuw8Jip1S1mpxqkt8H793cTBtGHdVwu+okBYt9aJyjTGGrEPP74FC+QM7IcCGmJqulD821a7V48KBL+rAsXKvD7ZutuHOzQ1JF39jdHMHGigXry2Zsrlol8N5eseL5phOvdt04WB/Bi20Xnm2M4nBrDM823dhddWJ/3Y2dFQfWHpuw/J0eT7/rk7HxVI9H9ztw53oNbi9W47t7zXh4vwXLS93Y2RrADsv8ruulkrqx6wAAIABJREFUstTTpR7cv9eEx480WH7ai9WVPmytG7G9YRKIWV8ZwCbVmHULttYs2NmwYXvThp0tO3a3HAJFTx9asPbIjsdfD2FxsgOLk524NduLJ/fs2F8jfMzh9c4iDtbGsbcyhp0ndmw9suLZqgPP15x4uTMm17q74RToWn1oxuOvDVi6q8Pat0asPerHy2dugaClxwZRT16sO7A0q8FoTTzG86KwmB8vRvTZ9GhMpURhOjECcwlhuJEYiUV6PZgKlRgmlYoYCDFI8gUQBmpHw6fKkC+AKBO6AgoFIgo61KzWK3VE0myk83XwEdDwuAQRBt/cn+ldnKmc/BpAGKhK/w8GwN6hgkQGjeqJOvdR+4lakuv1gfikTBFE/h4wKDAgfHhUFo/6wdccTMlSsPJrJcQXMAgZahBAOBSY8H0M/JneQwWEDfzYmZv3gJChBuGDKUSc1TYG11zn+4RfmbQ5SwqF/1dSfpdGcNUckF4LSXtKYz8JT3oVz5fXq6BBpR6p9CMFIPy9EECYrsShAERBB6+FEOILM2qbmrldfc7fBPhewGQgq7wnDOD5OyR80MNBhUMF61ynFBEFFqJs8An/r4CDEMJtHAzy+Xvn9VMBuRMXLMrH34MkruO18h6oJ//KlC4+EK8vhNuoCDAwJzQpsOD5q27gDJgZXHNWHgqlOKpr4t8i07EIIJyV6qGUEqolXOZn3Y4PlYp2hA7CB19LSVQf1UOUD+nNQKXF0/dDqRkMxrmOQbgKapVCw7QsDgaV3F8Bied1iKSBMcVMhvf7IojwetW+PC7/TeHsq64wuBeFwVsOmNv5uVzH/Tn4moPb1HlwVsdRx+Sx+NSdHhh1LdyPyxy8Rh6P7+N6dXy+5jEkaPaW9eU2ppqp/RS4UVlQADLJYD/MH4vRQQIRTH+iIiBAEeppikj4ENXFm17FbTSwq0HYUMuEEw7ZJypYAORGDL/L6KMO5DTYi6eFqWRUc47SpTw+jSOPBpWKQK+yEejpEE8IUd+tgAn/bThSO7i/x3BOv4dq9Ml/OziUB8S3EpaAm7cEMcGNihGhQ4b3/i5EBYLjdnIkZjNjcNNQha+nezFhrhe4MGqL0KvJRltjIgb6CuTJdltzEqorQmHoyYW9vxLGzgIYe3IwqC2Arj0P3Y256G3KQn9HHlymcoybK2DqzoGmIRFDhmK0NmThxLEP8e6bb+Hdd9/Hh+9/gGOffYJTX3yKhPAAdNUXo7c5H9rmbIzoy2HqzIJVnw+DJhXd7fEw6lRlnijU1YShviYSLY1xKC8JRWLiWVy4wIpUv8HFyx8jIvI8cvNiUFWThtr6dBQUhCA3LwDZ2ReRl++P0opo5BSEIq84GAX0XhQFIjrhJNKzLiMl3Q8paQHIK4hGTnYkSoqS0VCfi5LiRGRmhCA7Nxx5xaEoqoxAWU2UlOYtr41EcWUoMgouIqf8CmIyTqJJl4HitkhE553Cpdh3EZlzAnXaVJS0RgpkJJefQ3a9HzJqLiKvwQ9FLUHIrr2M+r5k1PQkoKg5ErW9KajrTUdubRgyK4NQoYlFfkMICpuD0dSfItWaSttDUd0dhuKWANR1R6KwPgClTSGo706UkVMRiFpNIpq16egyF8I82QTHTDfGF/sxPq/DjW/ssI81o7opAU0dKTBRbdHnYsBUJD0kBgeLYOzPg4H9RXQ56NGkoLs7TYJz+jbGxuo9cDJUDG1PugwGmw5bBUas5Z40HkMRRs2VmHY2YsxchTFjKUb68uEylWLEWAynuRRsdNfTlYLunlSBDIIGe50w0GavE50+DYNDuQImhqFcCYwZ8DY2R8vTeU1nAsyWQnCuqw9Fe0ccauvC0NgUBU1XMrqoGLTGiUG+rScFFQ3hqGmOEvWDCghTvFjiuKsnTdQMpq+xqaNpIB8T7gYBDXakZ1nY6fEmTLjq4XY3iEriHK8XuND256BvIBemoSLxjjhGqwUC2DNF258Ng9VTNcs6USFNB83uMljGyzE6UwvndA36bXkwjRRKDw/9UC5YqtdkK8TQcLEM+mN4TMIEK1m5Z+qkp8r8rTZMzNUJYPSbs6QJp9VZBMdkhZj3WaaYvpHh8TKBnVvfajF/uwu37ulx82uddLhfvNGDG7e0Ur63ty9TTPIWZwUcE3UCSQQP61Q5+qxZ0AwkS+8Sy1gxNIZEOfb4bK30a5mYZp+ZBtz9uldK+7JBJr9bekWYbnXvtg7LS1bcuqnBzeudmByvE38JK2aNuyoxbM3H2CjLAtfj7q1m3Fiow4SrRMp+72+PYOmhHm8wuF9fNmHjaT+2VozYXB6Q5e1lI/bXzdilqrFlw7NNO17sOPBix4kDpjBtDmN7xSypTHsbVnnPztogdjcGsLNuwNaqFvvbemysdGDtaRuWnzZjZ7sbmxsabG91Yf+gD5tb3djbY0qWHmurfTI21wzYXBvAxmo/NlaNePqIxxjEs10HdjdZ2teEzXWzzFRenj42Y/mxDevLTqwuObH62IGn341g8+kkdlZncLh1DX/9/hv8l788xn/71yd4vT+HracOgaetJTs2n9jwbHUU++suD1itjmHn8Qg2Hwxi56EZa9/2Y/PJkMDP6tIgVh704+DJCNYX+uCojMdEbjQW8uIwnxMPXwC5xsokSVG4ncCSnEyn8ASmYvRlrwWmXUSHSPCkgl/OCjrUrNYRQHwHwUKqGHkVDl8AIUyIYd3bFZvLDKYJHeq4CkKY2kUA4fsVfLBfhFJACCCihHirKSlDMyFEAQiVHXpcuC+f4nMfBpMMtJVi4TsTBhQYcB8G0QItR2lePwMI1ysI8VVCxP9R+EvTuoIPCfK9AKI+i8oL1xM+CAlMd2JZWN4TwoZSPhSAKNigKkL4IGgw1YqBg3rtgZBL0uxwJuCMfD+EDmXy5sz7QbhgAM5BICAYMKCWoDo54khREgjxejioghBCFICo9xEu+H7f+yaqlE9qltqH+3EoIJGg35sWpsr08vdIACGIMCAnXDBAZ7Ckgi3CiG9KFQNfCX5FafjZH6KgQwEIoYXLBBDed5rQ6XNR16mAg9eo0sh+nqnkMH0sQUzp6n7RoK6WxRvhNaHzfDyww54p4QIeVAf4pF51DFd/b7w+XpPAljcAZ0DMAFoNBsYcKhWKcMHBVCvOfGLPJ9JqUAnhNr7mNhV8MzBXQTbX+QKBCvhVAK8AhDPX8bMJWSoFizDEc+Z35gsg6vg8njq+ggf1mVyvronL3FedG+GDgTPX8foJGTwHvlbnwuPxWDTo05TP/XgcdZ48V67j/pwJF+oYPA7fy9ec+Xl8H1OJuB+Xec84lNfiWsQVScGaCfUDfSCEBsKHAgga25X5XFQQL1wQNuiZYIM+NbO5IJd5DAUki9EhkBHJkrv0UUTjbkKUVPiSXiYEG/YV8Xo1lEJBUFB/G1QypHyuD4D8LXh4vB78t4OgocDj1/PRMb3KGO8R77m6ZoIZlSPCB1PD5J6xBw0rLPLvNyUG8xkxuNZWgHlLA9z6SpgJFp0FGDFWw6orRWd9Mnrbs2DsKYC2LR12Q7moH8aufJh6suC2VoAdjoe68mDrK4C2MQ7GtiSM9ufC1JWK7qY49HUko7UhGZfOfIqP3n0TX3z2Lr787G2kxAWhqjAJbXWZGDZUw95XjOaSUHTXRWOgPQVWQxZ0nQloawyHdShP+jr0aBNgMmahm0+vmyJQXn4VWVnnkJV1ASXFIaitiUVjYzyamhLQ2BjtGU0Rsm9tXZCkE9U0xCK/JAQ5+YHiA8kruorE1DPIyg1AYspZ5OZeRV1dEior42XkZF9BU2OqNDusrIpGXUsS4tPOoKwmQgzY8amnEJt8AhlF/iiuj0RJUxxa+tlToho5tZEISj6FxKJAZFdFIzE/AFGZJxGTeRxpxeeRUngWedVXUNEaicwKf2RVcr+rKG2OR3FjLMJSTiEk4Qsp2ZvPlJ+eVAERQgrhI67gOGLzjiGp+AQyKs8irewssqouo7ozXkZNVxLqetJQUB+BnOoQVLQkwGCvw/2lCdx6MILhCQ0yC66guilRmgF29GZJkM6KTQOmfLRrEmE05WLAmCOBPg3t1250Y8RVDyoGelO+pBQxRYjpOFQtCA+tbTHo6U2TXiQEFwbvg/350GpSMdiViRFdAQZ7s9HZEIuW+khoWuNRVxOKisqr6NWlSZNDwgeXTYM50HTGoavTUxqWCoXOkIe5uU709xeIMsdyxCxLzFTB6poQFJf4ob09Ea2t8aJAME2KKWP0d+iH8iUVq0Obii59BvoGckSZcLpqxNTN3ir00FjNxZIKRrM1qzzNTjZLGtbCQpeYy6l6TM+2SVlh83C5pIkZLUXQGbLlOJPTzdLXQmvMQoc2WSpYOaZqQTO50VkCs7sCw9O1GHSUQWfOh3G4BL2mHEmRa2iPhclaAqujUga7mbvc9ZIG555tweyNLsze7Jbu6DM3OzA+34yxa7XQDqVDO5SCbmMiesys8JWNkdlSzN1rxvXvOjF7uxnuyTox1dNEzz4gs9OtuLHYjeWlYTz6zixgxdQzpocxJcxgyYFuKEsM8EPOYljdRejsT0BjVzgGnXlwTJbByJ4qEyVSGKBXn4CJqUrMXmuQVKprM41wj1ZIBb3rc224fa0TXy/24OasBten2/HNTZ3M9P+w6t43t7pxZ4HNCuthG0iDtj0SvW0R0DSEYsSUgzc2N/ohY82ArfV+7G0OyNjd6MfWqg7ba3qZN1f6ZP0+DeKbRjzbGcLLAxsOdq3Y37FgY02HvR0TdrZ02N7qxc52L54/02NnpxNbWx3Y2GjB3l4nNjdbsbXVJq9XV5ux9LQFa2vd2N01YHfHhPXVPqws9WFtuR9rT414tuvE9roVe1t2UUNWl/uxuT6IlWUdVp4a8N0DHR5+14+tdSdeHMzhh5fX8cPLW/iPP93Hq2c38Wz7GrZWJrC7PomtFY8fhJ4QtoL/7nYfVr41Y+uhHdvLo9hfdePVziwOllzY+daM3W/MWP1ah40HA9hfGxYVaOeRBbvfWPF0vBOOklgpwysKSLYHQJiCRQVEAcgdmn1jPT0axIjOVJLkaPlP3lPF5ucu1D/DhgcUfMFEVcVSSsivAUQpH2o9Zw94eEBFwYc6pgIQwsd/DUAERnwAREEIAYR9QQgoVD8UqKin7WIm9zGQ/1r9YBAt6oZX6VAKCN/PlC4e+98CkCMlxHt8pYTwmApAlAmd6wggfA/hg/DEwWUFIFQ5VNrbr+8R1ysw4X7cTmDhMkvvsvM5Z0lHU2BG07g3VY0z03sIogyg2WTvKJD2AhuVEsIKA3AG5hxUAlRAToggqKnBa+Syutf8TmTZm9qloIP7cFkpITwX9VkEJN90HqUkUPlQ8KHUApWSRRBRqgaDYVFBvIqH2leBCPflPgySqArR+K8AhOfLoRQintcvBkvyetOvlCGdaVhMv+JrNfPYPDf+LRE2qHIQOKh+EEDUa19lxJOidFnOnUE0g28GxgzqGKQzUFbBOpcZkBMsCBn0fCgA4VN7phEpMOE2BSB8P4/H4JtDHU+95ufxsxmsq/24Dz+LKVicPfDDUsCeUs4EEHXvlfLD61OgxWtmWpRKseJ1UgHiOkmX8vYd4ToOz/0JxY3wIKnIxfl+PHvSUF1hehtT1yJkeTE0UOYn6Ung4D43I4IFIAgSPGeer7pfXMfXvp/Lc1XVv/heHluBCu8j76fyghBAOKZDLguIKBXjaPZW2GKgLgDlLfNLlcD3+2B1Kw5+d/wMBTrim/AqK4SVe0kxMqiAsKQw7+HP8HEeU/40if+sgniAwVNGmB4TgSCBFv7tXMTclYuYDbjgUTdoMKfHw/+s/FsxF8gHGQQSvvZAiQIQKiCEGP4meV3KQM/7QvD4BeTFeB4Y0MdGVepWTiKua4pxzVSLBUszps0NGNaWwdiRh+6aZDh0FTBri6FtTBOFZMbaDGd/FczdhZhx1mHKUQWzNh9DvXlwDhRjoCMVLWVXYOxIxKipEKPmYjiGiqDVZKK8KA5xEZeQEHkReekhaK1Nw5C2BKzvr+9IxYihAG5zCYw9HviwDeRhSJeFbk0cjIYM9LHZnCEFA/1p6NTEQtMRIx2a9b0Z6O1MlRSZ1sYYNNWHoa46EPV1gehoD0dvD/eNQHMrn4hHoLohAtX1MahpiEdhaQjSsy+hoCQYBYVBIGDk5V9BdU0MGpuSUFkVhZLSUJm53NGdjfLaaBSUh6JZk4761mTklwYju/AK0guvoLg2Gm39xajqSIfe0YSS5hSkFoUhLsMfQTFfISb1kgT8CelnkVnoh+ziAGSW+Enp3byKYEQknUBBdSQKqqMRFn8aUcnnkJB5CQWVUcgpC0F+dTiyKoMkRYspXv6x78I/9k0UNgYiq+oiYnK+RFzeCaSXXUZBfRh0I5UYGK1HeulVXI3/HMfO/kbOUTdYibrWFHRo89Ctz4N2oBC6wXywc3efMQvagUwxqNPYzl4ZLGHbZUiS5nkmeyn6zSVwTNTD5qqGdbQcRlshLKMlYLlXdi7XDqSDZngCSVd3Cto7EtDZkYSWhmjQ6KxtT0ZHUxyaaiKQn31OjOnNjVEoLfZDaVmANFmkelFTG4qm5ki0tEajQxMvcGE0lmDM1YrJyXbU18d6qj91pKGyMhRVVWECHFpdFjgIHYQPQgtL/fYbC9GpTUN1Qzia2uNAs/aguQiEDw4qDEwfmmDqkqtWAIRP8AkhBBCmndntbHZIMz7L8FZJ+pKUxR2vB1WKru4kKY1M38Soq0pUDCoZNNA7p+tgHqtCzyBL+hYIeIxM1sE8WiHVxaYWOmC0lsFkKwfN6E53I9w0Z3Meb8XcohbDY/VgHxAXq2ld74brWisM9mIBmrGFephYOtmSDN1wEoZnCzC6UIbR+QpM3qrD9PUGSc+i54I+G14jVR6m1rHS1Nd39JiebhUIMQzkSgUwq5MG+Ao4xiulqz2VFaurWKqKsSpZT3+CNKZkc8o+UzK6+2Kh6YrEkCULN2+0YHaqFhNjFZh0VWHKWY2vF7uw8ciOp/eH8N0tA75Z1OPObA+efG3Cd7f0mHXVwjlUAKshA1OOMtyYbhDw6G6OQG9rFN54stSFlVWavT1jdbUHKyvdWFvpwuZ6LzY3urG2qpGZYLG5qRVgWF7WeOd2PHnSggff1eHpcitW19qwtt6O3b1uHL7QY2+/Bxub7bL+6XIzlp40Y2W5DWurHQIpK6vtePSoCUtLrfK5T590YfWpTtSP5ccGUR5WngzgyXd9Mh497ALHN/dbcOd2I27daMT1hUbcudWGx98NYGvVge3VMTGhbzx1YW9jRgCEPpGl+xZsLzuxu+oSQ/r+2qh4Qza/s0sa187TUbzcmML+Yye275mxuqjHk8VurH5twPI9A7Yf20T92P3agofDLXAWx2M6LwbX8+KxkB2Pa+nR4gGhCf1afJhUwbrJhoN82sfqRkkRR52cVQlNFez+WzNBwRMA/9yQ0BdClCqigMMXOrhOlfHlcfgZfCLNIYGMVHi6gruR/rgXfQUP4j0qyK8VEAbWfGrNAFGVjmVwyOXV7GQ8SYvDcmaizASH1WxPYEzFgpWsOBQwsETvSn6i9AphyV7uQ/A4Gqx3z0aHaTEy/msA4gs1BA0FIIQPqiQM1KmMsBu7QEheMjbpI/Ga25doaPY2tpP/yL2mc94rwolSQKh6cCilRPk/qHyMXzwh95nnzfskT/i9AML7xMH0GT7N5lN7dvhmahEhhEE4FQyBDx/gUMCgYMRX9SBU8Dr/HoAoxUO9/29eew3p6jyVB0QF8kodUH09VFldvlZBEvfhb4iAQdjgTAjgvhxcVtt4XA6BvdigIwDhNfPa1e9KAQl/Y3JuLMnrhQ1lPqdKozwQPG/CEz+fn6eCcAUdDHQZ5DKIvhsTfgQoDIg9fghPOV4GehwKEHxBhMsKJBgcK5WDAa4KmPlEmtuofhBAuCypMl71RB1PKQTqmDwuA0xCiPoMggj3Y1DO4SkBHC2/nSN/CoHH68Hh98DrVddOAPHAlcfjoXwdvGaVjqb8HJw976WqEiLpRgSQB0n018TIPSNk8N7xHjIdicCwks2S16l4mBJ/BBA8T56vAIf3nnFZwCqEKhhBledJf87PsMPviPsQWhQ0KAih8sH0KwUi9EFQxeAsXdFVzxGvUkCzOAeDdEKgAg/OSpnisRWE0LzNY3N/ruM+HDwffie8d1Q4CB1q8LXAhdfYz/QsldalzPf03PwCQPzOYtbvLGYun5GZPYOkbDdLdwf8LYAcKSheACHcsJwwf2eEJ95X9Rvhfeffg/ydsEt6cTrm2wth1+TB3JaLrupEDLTnYthQiaGuQvQ2pKG/Mx82XTnMvSUY7CzAxGA95h0tGLeXo6kyCD0tyWJKZ7pVd3MKmivDYOzOhLkvF6NDpTAP5EqXZF1XIUzaGug7izHQVSSVtNhB2dibjiF9BtzOYtjNuejtjJWUK213sjwZZ8Wk7o4keQJeXxeEygo/dHbEo78vC0OGfPT35sCiL4RZAtskdLVEQdcZh97OaBna3gQM9Gegsyte0nIY4LIkbH1jjPRMYNnSltZUGc0tKWhuT0N9c5JUr8rMvYTG9lTUNieK8kHo6NTlY3C4FgOWStQ0JaCQZWVro1FSHYm80mDp20EYadHmo7whEeUNySipiEVmbhCKSqPQoS1AeV08CsrDkF8WiuTcS8ivDENzbw4qmhMFPkobEpBdFiGleXPLwlFcE4ts9gipj5XSvQV1UUgqvICw1GOIyzuFhr5EVGqikFsbiKD4D5BWdAm5lVfR0peF4el2ZJcHIzL1lJT41Wiz0dyeImbm2sYYtDBFqyNezOuD9gL0W7OlxG9jbwSMo7nQjaSjcygB7UPxaB9IQL+1GM2aVGiNudD0pUsfkG5DOpj+MzzGtKFcMUUbjJkYMGZJp3ZNe5z0gmDTxJamGFSWX0VFWSBqq0NRVREk6U70CHS0JUj1K1bAopqh1+dgxFkt/UGoOBAi9LoimIfYyb0CDfUJMJpKUVgUiLaOZDQ2x6GiKhSt7UmorA5BTV04KqqC0dqe4PGzWErE/M0StezBQYN7n56wkikG6ekZT2BO9YN9KmiSJnhMuRtwY75T1vF8pq61Y3yuVRoQTsy2SE8OwhZ7svRqU6HTpsFmKcKNRQ2m55olhYrpTISNsblGGKz5oDJicZZh9kYn7jwYwOBwqaQ83fxaj1v3DLhxx4Br13sxM6fBwvVegRCmxtFczkpkbOjIUr5zN7tx/es+zN7SYPJ6I6Zu1OPWQw3cC+VwzJRg/m4LJhcapG+La6oObIJoH6kQ4/mYuw69vRlgKV96fVjCmSl2FkupKDnNrbEoKLqEzOyvpIP99EIr7t7XSRPDQUsejEM5MA5lYWq2Dgs3mzE8Wginu0T6xZiGsqQr/dRkLW5cb8fNxXbcua7B0wcDeHRXj/mJRsy46qWb+vgwwaQHS98M4smDAUyNMY0vDzMTlbh3uwP372gwN1WL8dEyvLG5a8TSai8ePmrDkyUNVte7sbzaKVDx9GmbgAHhYG1dg+WVNjxdacfqeieWlrnchkdLdfjmYTnuPSjF/8vXezU3lmVZmvnaMy/TZtM21WNWokVlVmZkRIZ09/BwSeXUWitQASBAaBAaIDQoQRCUAEGtpZOuIjKzqqtnpqtnHuZl/tEaWxs4Hgi3rH44di4uLi4uLuDO/Z21197Xd1q8+4lN/Sbx/iebjOvXBlzdGPH2rQP399Mg4NzfuXF348L7tz6BlsOjERwfj+P1a4d4RT68DQmA3Fx4cX8TggIQPj49sWBvV4+DfR3yuREcH0whtz6B3OoYzg+m8dN9Cu9vZmXcnERwnPPix+tF/PH1Ij5cz+H/+tMqPtwk8dPrJP75wzL+7z9t4r//cRP/8o/bctzNfhhX+QDuCn6cZaw4X7Pgfs+LN6z9fDyDk1ULjhdMOIsZkRluEgDZ6akVAMm1Vv0CQFgFiwAiK8EVj3BcUfQVMNDlaqDU+ycMlHkQGPCqwf0KQPZeMPh98LErugIPzlLNqNQnRAGIgpSf56KqwhVpBo+yMi1ekO9xVPFAxlnNYzG2qypYyqisVvYlWC518mZQzSZy9+31ougwkKdpm+CgAITqhgr01VwOH+wbImlV5ZWvaGRve/VRAeG5ZPQ0/sKMroCGs0q9Kp8VgKh9hA8G7f+o6cQfqYb0Nsn2nwc78WNvq4AUP8sN+0DQmF33UsCEZvSi0vHdRwAhhBBAOHMVc/Xb34n687678eOqvsAaDeGlQJoAQgWEZV0JHxxMJeI9pXKhUtcIDsp8rrwfhBAFIJw5lLLBQF4Uo5JpXz2vVA91HM/Bc/NYFeRTfWAgz0FIUCDBwJbAoQbTlbiPgT5nBRdqm7PaVseox0y/4m+NKVj03FAFIWAQLNV1cFb3gTMf03jO3xhVDwUe5bCkwEYBNVf0lRpQXHWnMlAMrDlTFVEqSVEVeCifjyvOBAGleii1gqDAbc4MSBmoMkhmcMtZjXIAIaDwsQTCLCLBKkWlVCdu8z3kXKUgneDDx0oVYfBL5YD9RhhcFgPNogmdPjIa5csVEH52fhYFFfzcSv1QM8FDDR6rhgIQgoWCAgLBVRMN/7WicNy2NnxUQngcgeRdd5tAyE1LPU5ri+DBa1VDKToq7Y3vTdChgsLB85S/Jz8/AYwQwPvH+8rVfpV6RaVCKj2VAITwIR6OEoAopYApShyEP4KG+p4IhTwvH3NW7yG+ksrH2Ge1wldFAOFz/C4EDJ8+KCkeRQhR8MG0LDVyNJ+XGhJSAZGUsFLK1ubDryDjuy8EPja/+z3U2HrwuTQvJYwoBUT9WytXP5iCRQVk+bs/FH0fJZ8N1Samwd208/8BLrC0gn2VDvqbkTG0I2nvxXJoHLM+DdZmrYj7RhBzD2PG0Y+gqw/TxhZMDlcKlOTnrVhLaJH0dYjCMR9pQxOgAAAgAElEQVQfx3rajmhQg/mEHvMxLVghKztnwHxEg/TcMGKhHqSi4yisBbEQ10tKVzzQg2SoG353HRKRNsQirXA7axAKtsLrboHJWAm7tU7MzwxICRzTtnoxKifYJyHYjxlXN6LeAcwGRxCe7kTI2YqYrx1z4W5Egk0I+Rphs1bK+Rhozcywok8XzJYaCbZmZ7XSsdpmb4Pd0QGLtRWDI0+lkzU7c3cNPMTA2AtYXB2iFtD7QeViYPwZugcfYXDsmYBKZ+936Bl6CI32OfpGn6Cm+beYcjaLsmBzd8Lj7YXV1oZAQAOTsxM6a7uU3DV7ujBubYBm6hVsMwMw+XtgCQ5A7+rEiLkFHSMVAiRWfz/0zhb8xy/+J7QMPYY3NY5WzSMMTlVgyPQSLZqv0TL4JQYmn2Bg8ikmpxthcDajZ/QZujRPMKCtwKCuEkZ7i4AHu2Qz159VrKYsldAbn8NgfQ6d6QnYH8I4/RwG73NEMt3Ink4ikRvAVLQSk75KSRMyWhowon0q6Vo0SFtddaDvYHl9QnpuBCPNmIm0yXfpdtVJM7uQrwMOWx1MllfQm6owOPwQw8OPMDHxDIP930I7+kSG2VCFKX3Fx+pR7B7OwJtd02fCQ9jZnYHNSmAwYSltwXLGitSsHtHYiDzP8rWeQDfGJ1+AvoxwYlAaI87EB0SxIHhwUO1gmhmbOQZnurGSNUhvj5lgF/xedv4elBQyXnci0o+5xDBikT45H5WfuUxx0KsxE+2WIZ6HaJcE22zGt1twSNUnwglTv9g1nQ0WZ1I9WFrXIndgR27PgZOrGRxdBEFAoGdk79iP3X3Chx1beYekjk2Za8TPkpodwHJmXHqlrG1Ogalel9dx7B67xAeytDaCtW1daeixnB1DONYjRQUSqVGptsVyyjTkE0akO3reBvpA4gS0aL94QbhNFclgqcaY/pkcT/haoPk+WqqalRrByWkAl1cRMcCz43x2XYvUfL/A5/zCsEDY0YEHN5cR3N/G8OY2goMdK86OXNigj0f3DG57g5Q1XpgdxvmZF9dXQezvm6Xo1PGpE1t5PTa2dFjf1OJXFxcOXF46cX/vl7K3N7fTuH/jxd29B9c3Try+ncbNtQNv7j1iHqdS8v69V0CCvg1WrGJ53Xdvfbi7s+PNGztubqcELAgut9cWXF1Y8fbeg//y5zg+3Htxd2XD9bkRr6/MePfajeszK072J7GXH8O7Wx/e3QbE0H5z6sPtmR/vbmL484e0qBvX537s5k04P3bi8siN91ez+KfXWfx0s4TboxjuzuN4fRYDzelvb2eltfzRjhcnO17cnaTwX95u4r99KOBf3u/iv3/Yw/uLFdwfzaGwYMH+ghlXWSfe5UK4z83gcMmO250ZvKa0VLDjes+B1wUnbjecuFuZxpquA5u9ddjtqiv2AGmtQq75JfJNL5Crf4b9pgr5g1gMEooVlth3gx3ICRZqEDjKYYOP+ZxKm+JjBsEc5cdxWx3DmcEyB/0eanC/GjwnX6Nex2MVoKjUrYv6Z7huou/jpXRAZyd02W6tlP4fDBw5VODLwJZBo4zWGty31OBNazF9iilUVDxE9ehvxPvBZhlUPorw0fARQFT6Fc/L8aajOFRgqt6XEEGoUOBRDiKfbivfSfl+7iOMqMGu7GyO+H6wXTqzv+1vlYZfChLoxWAFJ/oXdl8+wNYPX4LNBvl458V3Ah8EQEITr5nXq9QFuSed7HdRJ4MKCAeVDzWYv81VTAbbHGq1XzXkY7oWVRNez9teKjo00xcVlDc9zXjb1STBOkFH1Kkulvktpl0RRlTqFhsfEhgJiUVQrBXFiiqC8oAwoFXmcyoZDIr4mDOhg0G/Wn0nVCjY4HMchA6lgFAtknLGpTSsj/srvhdfBz8XPyOBTN0fNfPz8poIH7wfTGEkvNELQZBjSpJSlFjFqtixu1hed6eC3gamMj2XClfKu0AAIEwosGDgy0CTg8coEPh0P59jgMzB1xISGGSrwf1qW0EGj2MQTGghkDAoVpWfuK0eE1S4X818DVfhZaW+lPpFZYHnVSvfaibMiHpQ8VQCeqX4MMhng0MqIVyN5/89hICi6lPs6cGFDw5CCKGFx/BYPn7dVi+d19nrgxChnufrCXjvultw21onlbBYDYvfDcGQ3xO/M56D+6+aamTm9fIeMbDnvVX3Wn0P/Oy8R0q5IARwm9BB74dSLLj6z/vGc/E8vC6CQNGE/gO2nz+RwR4k9HCwU/sRU7xqK3FaXw36QDgIMFRRlB+ETQi5SKTeR3039F5wsPSv9BMpmd3LlQ4xqJcUNFbH2ih1NZeSug8/x8bDz0XlIHhsfPuZAAjVEDXyD77E7sOvsfPg66Liwv4lL39A5vkjmTeflfwyTx9K80/+3bioY6W8V7jsbMJtfzsu+5rl78xZ+yvstlRgfaAWa5ZOrIRHkcvYEPcOIhudxKJvFB5tE8LWLsSdfUh5egU8srMT4IplMtQnq5fsijwXG0Y2PSnG4/T8BHZyzmJN/4QGKVYEig/DY2+Cy9ognhCnoRquyWqsshFdYAAxczOWff2yvZHQYT44iNRMv5yD1Yb8/k4xB3OlNuTpQNjdBb+1RfqWuKeaYNO+EgWEoBMLd0qndruzAvFYJxz2aiSjA0iGhxDydUu5UJYOZbpMam5EfAyBcL9ULpIu3dNdsFpaEJ7RIBGfgMFYLylYBAnLdCsmDC8hncidDZj2dsFoa5Syu+HYOI5O5zA/b4XR2IpxXQM047Uw2Fqkh4cl2Cv+EK29CXp7M3yJMbijGkz5ujFiacDEdCuGzHWoaP8CY45mjFob8V3l36F96Ad0jz5H18gztPQ/gjXUB5O/G0Z3OyZsjQImQ4ZqAQ7jdAvCC2PwJ4dg8bVhZn4UjlAHTJ4mTHmbpKs2e5IwFWkmNiSBOitBOWc6YQ22wuBrhCHUCF96EIHsCNxLA3AudCO0PgJvZgAd+geYcNbD7OuAZqoS/bpnsPiaEVseQWi2C7PZQSTS3XDNVCMYb8JMsg1ufy2iiR6pRMWmfgzW6e1weZugGXuIxuZfo7b+P6Ku7j+hs/MLNDT8Bo11v5aiBy57M9y2VtiM9UjMDMOsf4WQt19gln1FkpEREEZpeCcwhEPdsrK/lNbK98vSrwQNDjZF1Iw+htFYA7u9SWa/v1uqMy3OjxdN8NNN0tuDoBHkb47QO90Kt7tdhgTgWS1svnopWeyJdEhVKFa2irBr+9oE8oc2ZPOTyGzpsLVvE+P38sYUCkdeeMPdsHtbML+iR3xOIyM1Pyy+GfpOqEDwWrbWqRgEsJ61YSE1Lj15WACAXho2l2TDw81VEzLzWiwkRuSYtRWrdGWnLyOcbsXiQRc2r4exeT4qj/2JdvF0HB34pEwuYTyzbpKUrvSGBdcfVnD30yrS6w7sHUWxfxyTfi73dyt4/24dr+8yODqM4fQ0jrPjGAoFD46OZnB9k8DlVQy7B07s7Dtw/yYpRnRpalqwitn87CSAu+skXl8lcH8dxevLKI733NjNORDxd4uSuZgcxWx0SNRPNibc3pjCbs6CwqYJe3k7dvI2HOy48auTcwsurh04PjPLuLxx4ubOjTcEinsPbm6dYJrWm7defPixaBYnjDBNi0rGH39i35CQVLG6uaFiYi+qJrc23F7b8OY1acmNq/NpXJ25cXnsxF5uEgfbOtxfuXF77sL1qRNXJw6cH1pxdTIt4/rci9vLIC5P/Dg/8ksX15N9H2h82d4w43hvWj70xUFAoOPD/QLOj4I43HPh8iyEt2+S+OnHBXx4t4CrizBuL+N4ezOH88MQbk+SMo7yQZwU/JK7drBqxcGyEXc7AbzbC+PtYRzvTmbxf/y0iT+/Xyme53wG5/te3B3F8KfTNLLmIaz2FOFDmhC2VmGL8NH4XADkoLlS/rjyj72s3ta9FPgghBACCACc6S9Q0KEAQcGJggautv8lAFHHETLKoYP7uU89r87D9+Hg+xSPYSUoHlucFYDclDqgXzW++AWACByUQQhX2LlPVrOZqtVcJSoIV9oJDVQ8FIC8ZfpVf6N0S1cAQpVE+UDKwUapIApAPr7vJwCiFI5/bVbwoaBFAQg7qXMQPtihnQCiIORNX4uoJYQdpSRwpjKxV/FQwEPBSP7p19LDQwEU74NKp+I9IKDRx6E6ohNAqHzwMYcqL8sVf0IEA2sG4HxOBekKQAgcavA5bhMqCC4EmuJritCh3le+n5IPhNeh3o9pc1StGDRyqHQmAodKteKsAISwQUBR0FE+c5uDkKGUD/5WRSUqlePlfh7Dxn/8/Lx+jqv2Wtx2FRUhfgZCBqGEAS3vCT8fr4/3jfeGqUhUAlgWlxWpCBwEEFax4jbnYgdvqhfF1WwGvwpAVCCsgmGuoHOowFgBiHrMgJeBPge31VCPeT61j1CgAmsGtAykuZpfDhkKQDjzObVyz2MIHspjwnMxeBfIKG0TRrj6zc/C/XwvppkROgggHIQPDgbohAaleCgQ4UxFQqlFnLmPwTTh4br5lYADAYS+GaYTKTWFjz/0tuGuvQHsxk5FSalTyqfDfZeN9OqwWWS1XC/vD+/np/eU946fm/eJgKFUCgVt6h7xed4blYIk96SiWKWKqkPuKSti/VAa33/swk4vx8cGiRXFSlqEChrRmTrFmefkUO/JfQo+OLPhoVS3KsEOgVV+LyzL/eRbqaDGkryEdPl38/0fwLRMlWYlKseDz7H57WfY+OZ3MrjN/YXHP5vSi6ldD+T9tp4Uq3UVDffF6lfq/wz2AqFn5bazWYzz/D0QoLaqH2Oj6SV2JjpwHJrEXsqE3IJZPB3ZOT3S8RHMhvpB4NhYnEQ6MoyNOR2WEiNYW9RLWhXhg7CRW7fKIGzMJTRYmhuXniEhXyeioV7QmzE68BDTlno4zQ0IONoQ8/TAM1mHmLMbi/5hbKQMSHn6kUnosBSfQH7NjrnEKAK+Dvi97WIqdjmbJOBamdVhOTmBVKjoIYmzCZ6zRToyr2TGsbSskUZ0RvMz2B01ElzGIv1yXaFAuzRQ8/ibJDAOz/bKqnRsYUA6R+vNLzHtb5bGbg5vI7zhLvijPXDPdMHhb5MmdnpHLXT2OnjjA1LK1h7olrQsd7AfHAvLZknRMtqaEUiOIbo4ieDiBEYs9ejXVcARGhAo0TtaYQ70whLsw4ChFvW9D9E1XgHfrA4T1hZJveodrcCwtgYThgZ4wyMYmqyVYwf1r6Czt8Ew3Q6ex+LtxvTMIKy+bkw6WuAK92PK1YpkxgiLtwPexCASGT3ii2Pi9YguaOAItAp46JyvMBVohDPeCRdTqDIahDMjsm9iuhqmYBP8s32IpQk3A5gOdsFgr5U+J1ZvgwTkM3PdYHM7V6QWnlg9ZmZbMTPbjnHjQzi89WApXXouZpJ9H1OQ7N5GGKyVkv41OPoImokfJCUqkzUgzWtNDon5moE/TdiZzBQWFiaxOMcu71pEoxoxmktFrpVJ+AMd8nr6OpSyEQr3SnWr5PyENPZjmVwqAYnEsPg5WG6X6hjTw4L+Dqn6Rb8KA3SCr8PRDKu1AdPuNmzkp8FgfcxcjQlLnZQyTiwbsLrjQTpnES/G+q4NhROXjNWCCXPZCfF+3P64iNObuKRMsWcIe6w4PM3SHyZKxSDZI2V2mbJFVWOJpY4zBin3u1tw4XDXi8KWXSpIXZx6cX7iw+HOtKgIs/EhLMwTKOuQzHRgZacf62eDWD3qQ3qnB+t7o1hYG0RmdRz7B27c3aZwcjaDi6sYCkc+5A88yO/78PptGgcnbCQZx/v3q/iv/3UXf/rTFm5vF3FxOSvz0X4E50cJ7G/7sZtjtatp8N8WO59T8bm9juH+dRJnx/Rmp2RB/3jPK+0vsks6xMLdOD7wyDg58OP0MIi1jFEqjJ0dhXBxHJB4fXleg50tM072PR/j+cuTGfzq9MqGk0srtve1ODwz4fjCgt2jSZxdWXF+bcPR2RQOT424fePG67ce3N27xTNy+9olqsmbez8uCReXdry+dUkaFRWT8zMz+NybuyBurwM4P/FgJ2/BXsGG3W0rjg9cOD3y4OLEg7evo6Cy8acPc/jwJgbCx81lENtbRizNDyO7rEVu04z8lg2FvFNqEXOmySa/7RCpbX1jSr6MwxMP9o9cODhz4/w2hJu7CE7O/Ti9CCC/bUM0xpurlXJss8lhFHJWkZCujl2447Wc+/HuPIw/3S2BHpKb1/NSR/v4KoKtHSf29rzY3vBge9mLyHgHVnobsN1Zi53uekgKVnMRQPINz3HYUgVpbEUTegMrS9V8TOshBChlohw6uK0ggWCinuM2IUTBg5rLAUOdT8GGeu2nM1/L83EQPDiUV+S87ik+QkczK1v9rICwASGDagUDDLr/EoBISd5SWg2fL5rCG/CG3o+S/4MA8q6nXhQQlYalgnieXwGIeq9yBUT5Ojir1C4FGAo41KxUEPpBpAwwe5EMFzuz/6Tp+AV8KBB5N9Am/hF5Tcm/olK4aAwniLCKFiGEQT1BhYMpTgz8VfDPWaU8velsFPM0U5IYXEv6GhWJUpBN1UKpHgw2OBiQMxjnij+fU0G7ghClhnC/Umxed9eD46azFlftNbjraSiOUklepbxI3nhzUWkgfFDZoIpRDiDcVlV/FFww0OIgTCj/BZ/jsRwKNAgg4pkpleJVqUNULHgNAk/dTbjp5LUWYUwBCCGE90X5jXi/CCC8F5wJIAdspFhL03OxEpCoJCW/CT8HYYn3mqv/DLJV924G2dzHAJ3j05QXFSiXB8sKMhRgMPBXAMBtBth8XL5PHasAhIE2Bx9zqOCa21QBlBKgFA+qKgQNdW6ej/s48324X66DjQBL8KHUjyKQFFWPcuDgZ+fj8n1UK3h/CBl8nmDBQYAgcFAZIZxw5kIKFZA3nU0fn+d3Q6hVahWPIXgQUjiYmsXr5vWqwc+g7g8VC4ICVQkG1lQpuK2qVXGmaqH20yQu6kY1/T9PfjZ/PyuCB6tjKRVEwQfL6iqwYIlfQp9Snegr4RBfScWTj3CiTOUfAbV0H8rh/BfbJfBgepWkWD36PXKPfo/8w99j+9HnMucefIat736P3AM+LkLK+uM/SE8R/ts5fPEY+08f4+TFM+w9L/pmdqoe46SpEqcdr3DUWo1tKjYsslD9UsoPE/L5u2Lxk3jtCyS6GnAe92A/Yce8RyMrkh5XozQ4S2dGsDQ/iE0GhMkRzIYHkIoMIx4awEbGjLCvB+FAL6b0VdAMPIJ3uk0M4Q5LncyRYI+YwzkTRNhHhJ3WR/qeYKjzITyWNnjNbbjaj+On11nkMg4szxuQCGukCaLd0gBCBxuisUvyypIe68smLM/pwKaJ+bVi7xLuo1KyvmFGfseKULxLTNMOfx28M63SU4HVmdgQbcr0AhZrJfI7ZuyeTiO62I25DQ2Ci+0wByvhjjcgPN+JxHIf7L5ahJKd0qeBvRmmA22wBzvhT2jgmOnFmKUWBlcTjK4m6axt9TSDZV7doU7pZE21wT3TAxMb17laMOFoFvhgZ3PddAe0znZJt3InxuGMjsAaGkRkcQoWTy+0lhZYnF2wu/qh1TZAo6nG2mYAm/sJzK574YtPYniyCYP6OugdnfDHJ+AMDsHk7oRxuh3B1IQAiT81hiVWjFrQwR0bhNnbDKOrHqOml9AYn2PKW48JeyWet/wNnjX/NTrH/gBrqB62YCOM7hq4w63wRNqkCSB7UTBNSO7lwjBoUPbFOqSE7PzmKOIrA5iO1slwhtjsrhK9I59DZ3kuHoK+kQfoGP4W/foniC6NSgUoT6QL7EXB0rLzmXHQZ8BteiVY3Wl524Tw4hCCS0PI7jkwm9ZjMWMSkzaVK7OjXlLB2MWclaNYuSmzPiX+iJUNM5ZXzdKJPrNmE8XKYquT1KJAqFvM6QZDJczmV0WVLdgtvhOW4aX/hL6I5OwYctsusHN5MMIqWqOw+nrkfi9veeU+e2MjAnxWfzsCqUH5bOlNA2ZXxgU+CCWrBRtYwWpl3Q6trgpmZxO2Dz1Y3ppEPD2AwoUTawdTSOf1oqSs5Aw4OPZKb42zoyB2cg5ZQGc/jEJuSjqyp+fGJHhnGdu1DR0WM4NYK4whf6xH/sSIwolZPCD05jjdr6S62N6+C/sHXhyfzoC9P/IFtygZVDYujuMSq6ZTBqzMm5DLTiO/6cLBbhCHRxGcnSVwfTaHdzcZnB1EcLI3I/8WmQ45Fx+SzvYri1oQNDILE9jLs9KVDWd7Pln0L2za4HK8Elg6PfHi8jyC/V23QAwXMaiiZtN6qTq2tqKV6lmZhTFRQC6OQ3h9GcevDi74D9eI7SMd9s+nUDjWI3cwgeNrK05ubDjlfGXB+a0dl3dOXN25cH3vxs0bD67uPHjzYwTn116cX7lw/dqHmzsvbu99OD6z4u5tAG8/EAAcOL/04PX9DC5vAzi99OD2Poqb12GcnLEXSHFcnPtwfunHxVUAuwd2McNsbU9Jg5btAwd2jz1Y2TJjo+DC/mkYh+dRob35FR1ml8ewsWPDzqkb28fTH6k1f+jA5p5VaiVv7Tmwe+TD2XUMewde5Ao27B06sLYxju1tHfZ3DCjktDjet4mKcnQcQP7ADf7gWBaN1QJW1/RSD3shPIroWBOyffUCH2xESBP6VksxBYsAwj8Y0lX31XP5A81VZ1bAor+AARlTWqiCKGBQMwGBQwEH9ytoUM9xJljwOQ4FH0r14HPqmE8BhI8V0KjXssoWBztk0/tB8CCIKABh53MCiFIkCARULsRzUPIVqF4gUhGLhuqWKgmG6cfguO9txH1v/UcDejmAlEMIoYPpW6oKloIPAZRSlSvCRzmAlJvdCR0fAaSsESIB5N1Qq3Rml+7sml8qIH8JQJSywvNxm6DB9+VMjwYhhc0W2XPktqvuY8BPxYQAQgAjmBBAGPTze6capgCEYKFSqhiA8zEVDwbbasWf20oRed1NFan146Bac9/bDO6nkqCu4XVvA2576j9eD0GEz/H8hBtJc2KHbfoaGBCW1A3ChIIMBSCEEO7jYzUTQNRryvcrAPlo2i8pIHwPfm4CCN+bn5mfifDBzuLcx8/Pa+M1qnQ0tbJOCOPgvRAQaXgpCgfPR9DgIBDxmtTgexIyuOLPoJoz4UOt6HNWASZnlZJVnpbFYJ8wwmCfigRnAomCgHJAUACiAm2+jseqlX4FIeUgolQSKi98PaFDKR+fBu7qvXksPwdBQgXcDLq5zRQh2S6lmAmklNLG1PWVAxUBrqgU0Y/yUNLXqDLxu+Bz3Mf0Ig4+VqDL74hVucrhg4sshBkFMAQQfh4OrtRzqM/Ea5HroSmd/pDSrKpcUX3gNlOlCAeEEz4mVBBAPlarKn1mfm4OdS4ec1JXLKvLbYIewUO6rH8EkMfFUrxV7HrOFK8ncu94HtXhnPDFwX8DUor3+y+wURqbhAfVx+PRF5JytfXwM3AQNggfuW9+i/y3v5N56+t/wMY3/4Ct734nY+O730pKZ/656rnzEIUnDwQ+9l+w6lixB81ZS7V0aWdfKfaXWnn5BI6//1ts1LzEWXcLtppfwVX5GNb6KgSG+5GY0iPjtWE15pAGhBrdE2gM3yGYaEM00iolNFk2kz2zRJXwdCI2MwDrVC387g44rY1wWBokFYTN6NicLj2vQzI6jHh4UAaP87u64JnugN/TC5etHZHAkHhGZiPjiM4MwWpqQCIxhlhsRJqiMeWKvSGYh8/BCkpRVstanMI8e0oscOV0TN5rK2eTxmuJhUHEFwdx8T6B4FyvdAhnnwX2PmDXZ/ocJoyP4Y+1YMz6WLwO1ugrjDgeYMr/Eo7wK6Q3xpArmOB1N0kPCLe9DbtbHuzngojNjCIR0SK9ZMFMaFg8JE5XKyy2WjHucsEyEOwUj4XH1wm7pw0OfxemXO2ILhkxM2+AI6TBmLkJ45ZmDJsaSopGNUyeLsSWjAglxjFubEA4psX5eRqzSRN28xFsbASwvO5FdMkCk6dP4MPm6xdg4UwIiSxMIpAchzemgTPUj2FjFUzedlgDXbD6OmGwN4LldkcNFZi0vcKg/gnqun6DZ43/Hs2Dv0XP5FcwhWpgj9TBN9cmVZV8qVYEkm1yzzz+Bnj9DbKaTsM5q1+xl8XaoQXx7DB6DV+jU/sFJpxPYPJVYXK6AjZfI/SWCrT0fIGK5l/j62d/hZdNvxE/zaStDjb2FkkOSsdv9r1YzGrBkrWp1QnMb+ngX+iDOdqM4PIw9i6jyOansZKzS2NFqlJsohhKDEglqdW8TSp05XY82N7zIb/rR2JOi0B4GN5gH4xULryt0E1VigFfNR5k48VESiP+B870yVApSS1osZ5zYqvgFpBJLRsQnZ/A4qoN3vAQphxt8n25gv2IzI1jbnlSqoMx7tzcdYricXgRFmDKrFiwsxvCdiGA67sFxJdGoXe+hN71Au6FFszvjmFpV4fF/ATyp07sHHsEGli1ao1qCPtpZCdBpeD0IIbj3TguTuaxvxMCS+eenYdwdErviA37BzMoFMI4P1vAxfkizo4TuDhN4PKa6kcUhYJPgCKzZMZcnNBgxcaiDcf5GZzmw1iYmUA+M439XADLiyacHCdw9zoj6WDRQB8KG3Yc7/qwvW7DzqYDO1t2ED4IDBbDS4T97VhIDolKc3MeRn7dhN1tO26uQ9jbd+L8IoiDQx9o/F9ft0haWcDbJT4heoWspkpRS1LxfoSDHXJuAsyv9i5MOLufxuU7j8yndw5wHF5bsHcxhf1LE67ee3BwZcbZvRPnb1w4vLbi/N6D7PY4lnMcE8jktVjbNeDoehp3f4xi58yIzYMJbB6MYutwDDsXOpzcW5A71yF/ocfRvQPHrx1Y29GicGTF5q4RmzsmbOxaQFrcP3fj9Y9JLG6MILUyIDQ+s9CL8OIAZlf1iC6PIzQ3IisAzHscmXwOrliEZ4elS+jyloUJtvwAACAASURBVAkreQvS60apRrCatyKbsyC368JaziY1mClbndyEsH1oQXZjDPm8FoWCAWcn7ABpLZY427Via9eM3L4Ba2tDWF8exOGaDkfLBsxp64pleLt/7oSea61AvqUC240vBECogPAPLwNOVoq6bKgETegqd5ppU38JFsqhQz1PICE4lMMIn1MQoeBDvVYBCGe1zefU+Xgubpe/7mcAoQm7AioliwBy11Hs/UFAIAwINPS1ig+BASO9BWJYZ1PCUllVBr6EDwbqqjmgUgwUdHyahiUqSwlAuF2uuigA+AgGJRVEPeas4EO2S40Q3w62oHwQRDiUB4TwUQ4g5destvkZCBSELl4Hz3/dVYs3A6WKW/3N8hlFdSiZxXmcAhDeIwbKDMT5WxDTO4PtkiGdgTVX/9VgMM5tBud3PU0CGpwVgCj4UAAiakJ3HQgf9/1NuOtrlCEw0lUnigjPR7Dh4DaDdAUghAfChAIKBlxquxxK1DFKFVEKyEf4KPmVJA2rZFAnsBC+GMgqRUeAq7NeuouXA4gAElWPmmKAS3DjaxgYKwhhM0AGxEy3oh+F8MH3p/rBbaWCMHhksE4/AwN2AgnBg+lJHFwJlzSoUsdrgohSPxioM2DmrOBAKShKTVBQoGZ1LCGEoMDB86mhVt6VCsLjOfh6qgLl1aS4n6/ncwzsOdT7KwVHrfarAF4BCV9HkOJree2fKie8vuI+XudDSSVSRneqTPwOOPP+0tvAZo18rNQ2fnf02hAQ+bvmd0Q1hEEzlRMqKwQRwhQBRJnUlfKhwI0qBhUbfg6qDgogaO4mfDANScCj5oUoI/R00NvBwc+swEspFpwJEPSBiFpSKnOsAIR9RlTam0AO1Z8KekKeIv/iibz2F2byR19K/x9VRpfpVSw8oUrpqn4e299/CRklteOj8lGCj82vfgMZ3/5WwITPy3j0B1lo4r8N+Q1VPUWe3pySMZ/3i/eQHdvXXjyWEu+OP/wGTf/232D6h28Rr6+E7uFXcPW2I+GwITY9DePAMEba26AbZEWccan8NDDxPYbGvofVXIPMvB6FrBs7Gz5sZp3ILptlVZQ56rmNaexu+7CasWBzzYHtLTc2Vu3IbTjgdrbC7+mUweDCaqqDy9WGSGQQQfoxvF2IzgwgFh4Eu0Z7PB2yOs10m6VlPdgIj2k1kZkeMBBhyV0e63V1wjPdJp23mZ41x9Kl8QFJ4WEPhaUNI6LLI7K6v5SbxPyGFuG5PoGRyEIv2ETNGqpFr+4rOBNN8M+3w5NkkN2BzbxJekAspXRYSRixHDJgNWzDwUIYZytJnGfjOMnMYGfJhdyCTfqlRL19ssgY9nUh7O8EU9OYOuZwtEqlLVbJMtpbYXR2om+sGjprJzyRcXRrKlDb8RXGLY2whwdEIaEhXWdrwpihFv7QMLLrHiyn7UjGjbBYOuGnUuLvFVjxJ8dhcnfIYLoVU63Y4Vxna4DeUY8B3TOwGeGErRadow8wbq7FyHiV9DrRjFVKOWLGQZ1DX6J1+DOM259AH3gB40wlAplW+NLNmJ6rg2exETr/U0x6nsHkegaj5QfoLT/AE2pCYnkQaztmzCwNwBpqxIDpEWr7/h4Nfb9G/+R3sm862gG9sxot/V/jyyd/hc++/Xf4D5/9G3z25f+CB0/+Cv3DP8DlaS+Wt12aEM8GA3iatqmUpLI6xNd0CC+Nwh7qQjA1Kj4XKksEkOj8iCgMi+sGRGaHkVwaR3xuRAz3THdaWjEjPjuB9ZwLS2tGSUFj13f6MVhJarPgBBsKRpJDWN2yYufQJ2N73yML1iw9vLZtl3OzK3go0S/ld9n9nF6a+bQRG3k3CvtBZNcsWFjSIxoflhK6S0tG8RJ53D1w2DuQXrJhOx9AOmuRrvOuaBv03goM27+HZvp7eBbaEV0dhCveKr1DlrM6FPIOqcKVX7eIurCXmxYfxuXZLObmdIhGh7CZt+DwxIfjEz/29wM4OZjFbi6B+8stvD5fx/lREjfn87g4n0NhO4DMsg03F2mcHc0iNaPH2qIbG3MubM67scV5YRqrs3ZsLE/j9nIZb9+sYXvbWyxTnNUitzUFVrja2qD6OIpYpEfSsLjPbqvC0qJGns+uTCC9NIJQuBVzCwNYzk6IH4ipZjTaZ7NT4q/hv/3FRb38W19aGEcmPQG7tVhWO+hrRTLWJwDzq+MbJy7eeHF0YxNoOL6zY+/KhJWdQWwejWHtaBTbl5PInxuwfjSB3JkBJ29dOHrjRvZAj2C6G4GlbgTmOxFa7MZibgQre+OIZtoRWmrAUqEbB/cG5C6GsHrUg+xxHwq349i5n8TOrQHbZ5NIb2qQyY1LebH9iwA29pxiBuJ/Mu5YK6LLfYhl+hBe6sHsxhiWC2YE54dg9bfC6GiAL9wHf6QfqSWd1Fom5bLm8tqWA/OLOszOT4Bl3ziWlyelLjJrQxd2XdJ9kuCzujmBvT0T1tfGsZM3gSldPGYtPyVqzM6hAVssg7YygItNHa6W9VgYrcRad5VUwKICkmuvgQKQQtNLScE6ksCpQv5IM+AkgFzUV0gQSgj5FEDKYYHbhA4FDH8JQMrBgnDxKWCo86mZ51LnExXk+fc4rChCCV9LRYbXJ00FpblgMQWrmH5V84v0KwUg73taBEJUUM3PqcCBAbioByyJW1JCuI+BPF9fPggiygeiFBBRQ0rGdKWA8PVqfAocfCxpV58oH1Q/lAKiVJAPmvZ/FUAk/YqKSem6CU+8fs4EDKo5fI7bn+7nc+r6+DmphlABIYSqlBWax/mYKgABhAEdg3AGfhKYl5rwUR3goMJB+CgHEIKI2vfz86WUqxJ88Po4VFoW30OpCISQ8oBdwYaaCSAKPFQqlnquXBXhPgUjBA2eU6VglT/HIIsBLd+fn1E+Z1kK1i/Un1JjRAXqTLdSpWjF71HFgL24es/35PsrBUTBCGemDn0KIAQPFcArAOHKuKyOl1WmYkDIAJAgQPVEVdFS6oNKZ+K5eIxSPNSqv4IXBSHlygr3KfBgMK5AQYLNspQlnpvQQfhgcM/rUPDDmRW+WCaXaVisLvVzOtbPKgmvs3jszyV71TkJC3L9zx6K/4PpU4Q1ekE4+FreQ94zQgXTr6hsMEWL94MAwlQ5zgRrnrccQngveA85lPqhPrd85k9SyAgOHEX/Az00xc7mVDE4aCjnOGOp4NrKj8oJwUUNAoj67tS9pepE+FDfd3F+hN2a5yhUFpsU8j3lO5J0q2+kaWD+0VfgoGdD/BzSu6PYz6O8jwfhQ3wfTK3isQ/KVJCy7W2W3y0dw3nnh2+Li0BsyMhGk03V2GGHeFYEo8+mvkr6k+SrniP94jHma57B8t0XaPy7/w3tn/89bO21MHc3wzDYDYNmCDajESP9g9BrhqAd7sXEWAemjF3Q6xvQ1/sY+rFqLCaM2My4sJAw4ng/JgGVZvg57LY2OG1tGB95iaCvF8nYqKRPsYP6fEqL2cQ4Qv4eGT53ByyWekwaK8E0GPZnMBqrpNqR19UuQEG4kB4LS3r5Gzwy9hQdXV/IcVrtc0zTvO3rQiDQJ+bhzXULFuY0mEsNYXLqheTU07ORWBrHmLkSrkg3HDOtqG37z2jo+k/whJsxtz6GCdszNPb/Br26b6SDuMVfD4unVnpDsEws08QWw1rkZp3Ymffjzyd57M9FcJyO4XjJj82IASnXAPaWp7G7YkM2pRNTPssK02g/w4Z+lgZpiOgP9CEUHcFC1obZZSu0hlYEwpNILlphsNFT0gmDqw1sGuiM9SGwMAp3rB8OVnCaHZNqWuy6Xt/0BZo6voLeTuN5A0ZMVQIWk84GMZvT32H2tqJr5JGMCXsNRswV6B5/BK3jlfQGGTO9wtBYhTRaJIiw0leP5gGGDD/AM9eJ2dwoTNEajPt+wEToCfqdX6PH/jWs8/VwplsxFamGzvsMRs9LNA/8Papa/waj5qewBprgTXTLeTrHvsKI5Slahz9Hn/4BPLO94i2xRzvhiQ+IEjTIviZDT0Q98IT6kFzUS8raYsaIxZJBm+VmObgIvLZtw+buNFZzDixuWsRzsbRuBkeKDfM2TKDRm2AwkxxAZHYIc2mtmKxZFYuNE5lGdftmCek1M0LJYZnpe9hh74uCCyvrVhT2/VL+lurExV1KGv5xIZpdwQm1xUpWGmxs27G978bRWVRK5VJlmZ3TweFsg05XJWN+Xo+VFQtSSZ0UNAh4+jEb12FxwYTenkdg5TSm61HpoVI3ZHkMvbcKWmcFBicfoV/3CN5wh8AYA/L52RGE/G0IehuwnWNMOozjMzv2zy3Y3BuXrKT83iSWV0ekXPDWmg3raRs2Mw7s5304LHhEqdjdDuBwN4LNVQ8Od2PYWvPj+jSN69MM1uamEXIMI+GZwOaiCwuxKRQ2ffjzj3lRbpiOllnVIjHXDZenFuEoyw43IRhq+9isko0rkyn6TfRwuhvQO/AF9Man0JmeiReIBQhsjnrpYs/SyVSamJI2MvocHm+3eHMYcx8eeZFZ0WEpPYrFpRFpSEnl5Fe7Z1bkDo1YXB9AKtONxa0+ZApDWD0cEbUittqG1GYX1s4msHGhw/adBUc/ubF1bcLy0TiS+X6Esp3wzDfBN9eCSKZTmqbElluxcciujRrs30xg9aADqwdd2DofxPrJENZOhpC/0GLnzIDcgR4L2WHJR6STf27JgNnFSfkRCzXPDWJpfRybe2apf5zNmUQOY44gS7PRmMTybryhKysmbG46ZDWF/xFyxWZhdkJMdbt5Ss7DUoYtEuoUk1th24JCzozcpg5722akU/1YTWuxt+3C9rYbbEpTOHRhbVuPbFaDnXUtjlYmcbZsQkbfjExnEUD2ehsFQCQFq6VCKmHtt1ThtLla/vAy2GNeO1OwCCEMrKQ8aUkBUWCgUqPU/D8CEB7zlwCkHEIUeKjjyuGDr995+hAHL3+QQRAhEFGhYXdzNhYkiEijwVKDPQIBIYEwIObx3hYQQD70tuJDT4uUsyWIqPx9BuKEgvKAXlVnUsoHIYReDgGaEoSoKlgCHaX34/Mq/UkF+Oq8AhcDLfI+TImiz0PNyvPBx2pwHz0gn5rQlRFdnZfHc1ugoq9JIIbvpVQR9bwK8HmcgFbpWgkgvFbl31CgwRQklXpFAOE2j1FAolKqLlprxGxNdUNBhpjkaZQXs3xzcVX6I6AUU62YbsVrUgAiqXJd9ZLeJApICYIJCyqAV3ChoIOzAg3mu3NbHcPHVBx4DPcp0OC5JAWKv61SVSyCAAcDVK6yE7IIGyoFi5+rHMKocjA1jAZnnovgwtV2rsATQph2tfW8mDLEbXVN/Pek0q94bRwKQBgsM9Cm+sF9Kg2LgSmDUdWBm6vj3McAloEyQYGDgXh58F8e1Csg4fn5unIfBwNgBScMbhWEKEWEz5cH6AzYCSFqn3ofBvYc6vHPQFLs4yEqQglAitsEwWKalpr5evUZ1DZhQd0XVq5S5nOqF9zmfePrCSDcZpUsgokymfN74v9rTMXi/2m8Ph5HsCHIUP2VVKuyCmTlAKKujdcg20oJUOoP4YyLJiUlRTU9ZBlaDqWCUAmRUVKUeF/5GnX/qYDwO1bfNx/zexc/RU2pSzrTuARmH2D7ybcCIDSKf4QL6d1RBBKVeqXmIqR8Kf4P8YCw1G7JfC6m8wefg/DB51gRi/P2k6/lN81eJSw/TC/KUX0Njhte4bCuWuatqmdYevoAM999gXjlY6Ta6pDsbUewpxlR3RD03Y0YaK7BcEst2itfoLvhFTQ9nRgb6kNXaz003S0wDHZgenIQppFWTAzVw+/SIBEzwOseQjA0jEBwCGZTM4yGBkxqa2A1NcEz3QWzsQEm/StM6WowMfoCAW8PIqFBSbvS66slXSmxOIaZ5CAmzdXQ6V7AqK/CtLUFVkMdFhN6zCV1iEdGEZrRSFnccXY3t7TAaG7GTHgEydSEmJFpfl1fnRJD+WyqX0qNsuoRm+kxvz6yOA5noBNN3Z+hpuk/wOysRny+D6mVYXzz9H/Gk5r/Fc5QAzzhVrCUKr0NVFxonJ+LjSAZHEJ2bgq76x6sL1hxcTSHi8MkooEeZOcnsF9wSX8IplwtLI4jHOkVvyjTxughWFuz4sOHrBifWzv/gGHdSwQiI5j2DCKZsMIXGhMAoWncHuqBI96Dmcw4QtkRmCItmAq2wBJu/9jVfNRcLeV1zb42WAMd8LG8bLQPzplu8aWksgbxmtCPMjJVid6JJwIpemcT2oYeYtzRgAH9SxTOo8gW3LCF2uFgw8FUJ2bzWoRW+xDPaeBd6YRzsQXT6Q54s71wzLdhMtwA11IvBp3P0Wf5DoP2R6gf+jXaRr+UxoePqv89mnq/QF3n7/C89q/RN/YQdd3/AI3pGaJr40jlJhHb0GNxxybfy+q2C9mdaSRXJrG0ZUZyRSddwdf27cWAPN6DxVWdeEHkO50bQWpWI+DK73bC9ErKHuvNr6SiVGx+RJonLqywEeI4EgtUjgw4vQhhfdOCrbwd+4d+rG7apeqTN8KCA2MIJUcQiA4hxaaa/D1tTyOzYZXBMrvs3RFbHJaRSA8jvqRBdH4Muf0Q/vlfjvD//n/3+Of/dop/+j+PYbK2o7PnMfRT9ZLuFQj2IzWrBeex8ZeSrmc2NcHt6pZGikwF48I3e4D4It3iF3HNdEBvo1pWC6urBUztY/d2eqCkPLCnGZ7pOsm6yW704/jGgMv3Vuxd67Cc60Mo0YxwrEsUQfbIYRnsrcwUFuMa8WgU06YC0hjU5+7B4qwR+Zwf+3sx5NYDmEtMYSlFj5UFbnsntlZd+Od/3pHKV9kNG45OQtjetWB2vhcW20vY7NVIJPswE+6SEsV2ay3oqeHCArvQT083g+WD2ZOFRQbYf2Xa3SyLEBO65xgc+gFNzb9HU/MX0gC0veMr6CYrpTnk3OKIlPYt7FkRTXRhdUMnC/u/WtkaxXpBi9XCGDI5DebWepA71uPiJ7eoHwu7A1jcG0RotQXpIw3Sx2OIbnVj5UyHpcMRJPLdiG10IJxpRWSlHan1HgRS9YgsNWJ1dwBre33YPOpHdrcDq3vdWD8cwMJmJ9I7A0jnB7Ce16CwZ8DyyihY/SAUHEIirsfCvBnJhA7h8BCi0QHJw0wkB5CaHZLSbNJAZt2G9LIOoUCnVDtgF0iWN3M7mqRSR9DbgfTsONbSBmRmx1BYsyDFmxtoQ9jbiPX0KC4OPXh9GsRhfgonOQsON8w43HLi7DAqeXJbuz6sFaalwcz2rkP+ozracOH1dhQL2g6kO6pFAdnva0K+45V4QFQpXgLIcWOlBBNMd+GKN5veie+jlPpCICgHCQUenNW2ggalgKjXqNcp5UPNKqXqU/goBxN1/t1nj0QBOap8KnM5gDCdiiAiHdxLjfXK06EEQvpaBT5EBeEqP2vTc3Q0FFWRvwAgyh/xKVz8JQBRigiPFcN5ub9joFXSqkTRKEEBg39CwacAosBDKSHqmE8BpGhAL0KHgpqiWb3o8yBgKBjhezHIV/sY7JenmRGWlELDAJuDwTd/C4QNGrEVdHBWQThnlV5F8LhseyX+DqV28DluM/WK5+DxClxoPr9sq8ZFaxWuO159VGyUQZ4r1czVZ3AvQEBzMIPsUhNBBR0KNggaKsVKwQb3cajXqWCfMwGAqVP8rfH3SvAgQHA/g1XxDZQAhNDFz0fvCsGM94UKDQFEpYbxtRLYVjGgfFb0f9S9AM25VFOYPsT3Jfio9+H7E0aKn4lpWWyi90Jmbqtgl9sMRBmUEjxUeg73KfhQqgaP5VAQwHMoGGBwzm2lrEjQXmo0qOCDqV0qvYv71PkJN1QGGKifc3FC9QApS7fi+/L8apTDA1OYOFR/DVUVi5ClrlG9nq8rH+UwwmsndKhB+KDioe4bgY3QQ/hQcEK1hN8r068IIVT3eDyf5z3g+Zl6RZgihHCoz82Zn4fXyAUQpbIo8OPMe8PvhoZ9Qp3qkcJ7xfPyftFgTvCg6iGDhn7CJ///LDe7Vzz+BYDwnDz3HhWgaqZgKdgsVm9jCencwy8FGkTRKCkgBI3t77+WEtM8Jv/42+Lg8fy3wucefYXC91/KKKohJWP6wy8+luM9fPG9qEbnHXW47mvGZXsDbtub8LazHW/aW7Ff9RK5F0+w+OQ7zDz6Er7n30D7zT/AVfcCsYFOLOlHse5zQN/fBr9Nh6TdiOmBbmjbGzHS0YDB3hY0179Ea8VzdDx/hr6aFxior0Bb/SP0dj+HdrIJbt8gnNNdAgYEhOWMDdkVB+bnjEhEx5BemMJsbAILST1S8TGE/H1ILxgkZYudq+cXJhFbGJWc/SlrPeLxUSzN6hEPaiT//PpwDqf7SSykzPB5hpFKmbB3NI+zqyzmlpzwBbkaasT29jQW5kYxPzuMWLQDpqnnYOM7t7cVnpkuyXAYM1ZDZ6mTx55gB5KLQ4glqSp0I5nmAqUWma1JpNe0SK+Mg3+rN9enwNXm/IYVLB1a2HHI/sOLIDb3HVjeNmI2q8HC+giWtycRTQ9gIafH3KYWkaVh+GJdYCp3ZtMEm6sJqcVxuPztsujJ0qvR5Jh8rpurDRQKUczEtbB5uuAME0C6MT3Xg+CaBhp3BYamX0BfKombyk8hktXCNzeE+KoBC5usuDQiysf8ukmqcdEYb3K3YcRYjSF9hZTn7Z14AXOgB4PGGnRPvJDeIf3m5xh2vESf+RH8y33IXloRWOuDMfEKM7kB6CM16LU/Qrf5Ieo0X6Bt4iF6jRXwzo1C62lC3cTnaDL8Ae1TX6N57A9oGv4KDb2fg0pMj+YRalt+jec1f41vnv9bvGj6Wzxr/lv0Gh9DG6iHJdqBmUUNQnPDkpHCbe9cj4zYmgbz2/Q/6JBaHUF0YUC6bzMFKZvRIb04IYWApIKUuQ5T9gZYppslFYrdzT2hNsymR6UIwVJmTIzyhBAa5iPxXqmoxc7lrODliw9jJjWK+KIOwYQGvugg0mtWBGPD8M70whXogi/WI98l08syOQPYZTy5ooVzZhCjU+1o6nqK/rEGWD0j6B2pQ1Xd1+jsf4Foir08fFjMmgVsvMEeKXdMDwkzbJbSU7i+WcDdmyVc3cxi7zggjQ35+yD8MBOH6Vlz88XeJoFAD8zmOvm9M9WQhRiuLyM4ODVj+3Qcawf9WNkfhD/ZAHauz+U9+OP7LVyfzCHiHkDQ2Qk2CSXcH+0EkUlpEfN3i5cq6OlBOj1VTMlasSO76kTAP4B4bBxX5yn8P/9yjDdvFnF4GMDBmR8razosLmvE8L61OYmLs5Bcy+qKEeFAt3jAFuf0onx6Xd3gMBpr0dPzHSy2BmkQyVRJemz4uKf3Aaqq/x7fP/7fUd/wGSa0ldJQklXMuCCwtEqvjQapdD+WN+jZNuBXub0RFA7HcXg+JWbz3JEW2yd65E50WNsflbGU6xcwWSlosLjZj1i6DQsbfTKWt/vBoZST5R0NFnJDiC93IpOfwNruJJY3xzGbGUYk1V00lO9akNuekprCp8chZJdMmJ8dRSatRyjSBYerHkZHpQyrtw7+eKfke1JWdQVbEUr0wh/uLtJkchjJ5KhAytRUNdjtcVz7FCZrlZyHRMcOnoSXpfQ4ErE+6Wq5mtFhe8uCjRWjOPtPWRYta8bWqglnhwH8+e0i2CmdzQf3syYx7mWWxqUTbIpg42zH/FAVNrqrsd/TgIPeRmy314j/o0AFpOE5WIZXavpX/FD8I80/1I3VUoqXgT4HYaEcFBQYqH0KQiSYK3lAuI9/wDi4zWCv/Hw8p4IU9TrOPKeCFAU1fL3aXzzHk5L6QQ/IC5zVPhEj+utWlthlJ/cq6XfxtpNd0EsVrsqM2Qx0Objyz0GVQykcbADILuQq1UoARj3f04Qfe5vxx55m/NTdhA+dDXjXXoe3bbXFuQQg7weawPGOM6GD3g5WrWIfj1IpXaoY9HMQLtS2evzTUCfKx4+DHb94XO4F4WvV+BlMCCdtH30Yd73N4CAMKC8GA2qVKkVYYKrU+/62jz08GGgLZLCsbgkm+BqlcCi4UOdT6gePVefjOQVAeltx1100ofN1t92NuC6lNYmy0E1gIqTQ3F6Fy6YKnNY9k47kx6+YklP0T0jaVAlElKJB4FBDKRz0AkjZ0Wf0ShQ9IwpAeAxTr9Rvj6vI/E2x6AIhQgLU+pcfPS38zFRCCB8MYBnIEo4EPkq/6cv6Kul9wGBWBccMchmMMkBlQM3gmIEsV/MZ+HJWozxo57E8joNBOWc+z9fTK6LOw2Ccg8eUb6vgna9RQT0BiCZuNVTQywCY8FLuTVD+BAbKLB3LweCZKUcMpJlipKo8qaBdvY+6XnXtvAZeDwGPEKBm5ePgdfF7ogLAoXwgqvoWy86y7K3az3vJwJ4KDLcJAAzyFYCo+yiqBvsYlfUS4T7CCL8f7ie8cB8HH6vvhOfg/VT3mZ+J90IBhPKxcKY6wUEwoAJyzhQvVttqq5Nt9ku5aHklpnTeP6WEMA1LnZP3k89xVqCi0rT4njS0H/GeVz2Xeyn3+GnRCM7frkAIlT+mIn7/jYztH74T1Zg9SApPHmH32RMcPHuKwpPHss3zKw8Jf1PqHFKtShTFr+WevO5qwrv+dlF0pZpdXwvOOxtx3t+J1ZY6hGtfwlVfidhYDyKTg7AMNmOk+QV6ax6h6eHv0P/iGwRHu7GZ8OJ8cwlR5yRsYz1wGoYwNdqFicEW2A1MxWrHYOcrjA00oKnqOzz+6u/w5Mu/Q3/zM5jHWqEbfgWTtkGaDq4sWbGctopCYXV1SJdwz8yg9BJYzU1jZdMhBmAGXWvrDgEOBh80/IbDA0gmx7G+7pCULq+nDysZu6wUs8t1etkkwxvqkkCeQT0bp8Xni3nkS6s6hOI90JkrobdUgVkO0dkBdPT9FjZnFZJzfbJyyu7ei9lxWVGfzw5jfqsPC/leLBfGEVsehj3YgNEkhwAAIABJREFUhuDsEGKZUTH/JnO92Hs7hYP3JhTuJrFzb0cqP4a5vBm7tynMblrhnx9BJD2G7J4NyewoIkv9WGRK+MGUpH17Ei1iLGbncBrcXbNNcKReIbY2iOSGDqt7buTPAlg7cIm3wTc/CO9cH/wLA4isaDDFYH2mCdHsCDaOHShcerF6YMX6/jRi7HFBCDuYwY//tI3X71ewsGKCd6ZfzOVacw2G2AXcUY/24Qfo0f0gKkqf8Rmqu3+HptEv4Zzthj3ZDs9iL0Lrw3DMd0DjfgFvpg9D9icy9L5qaD2VGLW/QO/kQ4yYn8PoqYPOU48xZw3MoVYY/U3oHv9O/B29Ew/QNfwVRgxPUNHwN6hs/Gs0dv0afdrvMGx8jJaBz9A29AdsHfmxtuuFaboJBns9NLqnCMbZQ2NSAv6FDRr1hxFfmUAkPYq1vWm8+adVnNwkkd2yY35ei8U5LbIZA2aTGsTiA4hE+xCY6UA00ScV0Aib/kgnxg1PMUE4TfQiNj+EVHpc/CHJxWLKPU3qO3s+MZtT/WLqD30I6+ssaGDB0UkYOwchbBW82D4I4ugsjvxuELH4OKzOVkmj6hn+DjpzFazuRlhcDQjPDYGVvfhYa6rAesEh6VyqszmrcTFjZ63gwNL6FHypXiSy48geOlC4nsHmmQ/b50EUzsOYzxoRTAwhSvN5zim+KHZkZzaOcfKl9P2gNyW9YZNCB6E4GwuaYDK1wmxohkXHXjk6rCXs2M+EMe/VYaL3GawTtQhM92IuqsXWmhtrGYfAx/5Bsf/H9d0S/vSPm7i6SWArZ0FmZQLRSDt8gXp4Zmql18vW3hTWNg348Y9Z3N2lxQOWXbYit+HGTt4Prfal9FuZNFYLVNhdrdBMPJGqdAsr7OJuRGJuHF1936Kx9XOMaqvAXjqBkBZGUzeSsw5MGtvlPkdSvVgtDGLrcBC/yu9osXdoxMb2GFa3NFjNj2NtewJLG8NYyTNXbhiBRBN8sQapPZxK9yAQa8TsMilmFIUDI3aPTDg8ZcMTK9YLk2Lq3juZxsGZFyubk1IFgeTKZjXMI2OzlpWsHpusLLBuRjYzKYAQjfXKD84dbIbVUyM5ntPBBimfZ/XUirzKWt7uYKuY1NjZka3maYJjExqTqbZYim2qCnrDS8lNo5QamukGu1qGQ52IRbuwuDAMlgXLLGkQj7VjfrYbWxsTWF8ZwcG+FdcXAby9i+GQuYppHdbmtWBtZiosrBqS8PQgbmjG8mgj1rtfCXwc9jWh0PEK262VIICoRoSU1hk0cLWZqVfXXGVkkKT8GlwZLKkdBAECgYICBSF/aSZ8HDCAKnlECB1K+eC5FWAwIOTgceq86r05q/fj8Xw9O6kz7YqwwQaELMtLI7rqC8IKV+x2zlmqVJX8HEwzUn4HBrvcVhWylHpB+KCKUa58qHSuDyUAIXz82NUoAEIIed9RLwDC4wRmSmVxmRYlowQe/xqAKKAgjHD8j+CDzylFhK9T8KIgRM0KRpQZXM0KJhRI8LE6VkELYYBpVVz9J5SUv0a9jsdwECi4T6kEar+CEHV+7mcwz0H44CCICByVfCOEQlbtYo+Ss/rnAiDSnbxUAYtBrFI0PsLGXwAQwoZSS5QyQrVEpWTxt0w1ggEXB39XVPxUqg7hi9BBxYdqkFKECCdUZ1QqD3+XTOE6rnoGQgiDWwa5DIgZyFI1YJDMIFxBArcZ8JYHv59CA49V4EGo4TaHCozLg2MVMJcfXwz6iwDCbQUeosS8LFayYsDPIF5BCJUPwgeDUxVsKxjhYw4GyMpczW1+NoGHsk7m6toVlPD6+J0pAJH/R6qL6WpMTSMs8ho4eD41CB38f0lSf0rpXjyGwMG0JR7HmaoD73vxfYrARphQYMHPz3tIpUSlb/F5BSDcz8cKQHh8OUjxvpYDgbo/nKlOcKj+HGxQSGBinxQOAsl1e734QQgfDPrVfeTMc3A/RznYcVuV5xUwKZXg5WdW94rfHf8NKPWv+Ptmnw+mGxb9MAQQ9lvh9yjfZal/yCrTFF88Kio09UWAu2l6hauGavmdETDf9Xfirr8Dx621WK9+hkzVM6y21CBa/RTemh+Q6GtFVNMBfcMLjDY8g7mvGZO9DTAPtWKo6QWM/U3QdtWi7eW3qH/8O9Q8+DVefvuf0VX7CMNdVWis/BrdLU9h0XdhfLgB+rEWTOnaYTF0wazrgNc+jPGBGtgNnVhfcmHGrUHQq0E4MAabrRPDwxUw2TswNFYlZms23wvFxjDt64Pb34flVTviiYmPHauphGRWbAiGhpBddSAcGYHP3y9drRcWDWBXa6bLmO2NmLLVwuFpkdz+9KpRjMJcPWUqjsFaJ55Ou68dC1k9UulRBKIdWN82YnlVg/l0P9gZmunaNJizWR7L7gZT7dJILpQclGpGJmcbBnUvQd+I0VsNo7dSwCG03APzTD2mAs1wscpSbhqLW1Zc/biM7fOAGN3dsXYkVoaRXB3C7LpG5sBcByLLfbDN1ElFqcBSF2yxGoxPP0VybQTpbZMY5IPzA0htapHcmAAVgPDKIGYyA7BGGpFaH0XuzInEqkbG5pENmcIUNnanxfvAdCF6WBm8MwUpEO+HN9IDW6AVbA44aqlAr/Z7jNgqYZlpw1SoSXp8+JcHENscF/hY2JuCZ7kXutArtOr/gHbDV+i3PoTG8QN8S11IbGgQzfQjnh3E4pYW8xvjWMhpEVsZEpViKaeTcr2eeIeU650ONWNs6gmG9Y/QP/4AJlctbMFmLG4ZkMyO4/+n7L2eG0uzbL9+0B+gR+lBEbo9Rt013V3dVZU+k957ggANaGEIgAQNSDgSJEDQG5DwlgToTZJMpi3f3TNzp0d3NCEpJhRXD/dVj/orlmJt8MtGZ9QdSQ9ffMfj4CRYtX9n77X2/FofsmcLyF8uS2CdOZpD/syHVN4pGotEfgaZ8zmcvV1D9moR+9cB5F8GsX/hR/JwHsl9j4z0vle0F+zLsbI5LCZBLL2jE9Zm2Cy/BTpMLa7rQWE64WYrMSbPyO3vloB+L2kXsF3bNkhgz74g7PK9vW3CxsYITs4CeP02JIB3fLkCjsPzIPKnAZxcrSJ7OCfj4HhO2i4cXcyLhXCmwDIvE5xz7ZjxtGI7PIq17RGx4KXwfXG5TwJxy1St9JZxLfWIccCb32dw930ax7chnN7uIne2jJevd5E68CKWnsLKuh4BfyfSkVH4ZhqwuqjB6ZFLOpEzPqb+hd+J2pdY3IFUyono3hQWvXp4Z3XIpxYQ8BYzIsnQOA7SHmQTTgSXRrAbmsDRcRDXNzsgIMVSs7i+XSsaQaz2SRURM40b6zoEVtoRXOvEypoOK6t98LrbpWHi3pYNnpkuzLu0SISn4JxuwoJXA/+CTporrq8Pw+FoEVOGqel2bO3axU55ytmMidk6BNa6sRUewZxfK5nCs/N1zMzoMDnVDrrJLQQ6EYoM4mdHxy7E4hYEl3VY39AjGuMXtmBtU4/gajdiFNUsaTA1UwM2++FxFJIUDmeRv++MmE6MSzaB3Q2p8Ge/DtqIkUDjyWnsRcYRjtqxssa3Jf3YDY8JkdIdY3OnH5uhPknLrO70YHG1A66FBjgXGjAXbMXCcicWV7RSC7cdMomLhsPRJEI4Om/MzWklA7K2NgIOioW8XtZttsm+rS0jNjcNkvVYX9UjFjYgFR/FQW4M+fw49qI92N7TIBrrRTzWj2hiAOHoEA72xxELm7Di60Jy14b9jAvx2CziEQcKMS8u9+aRHOuTRoQUoLMEi80Ic51/BpDDlkqx4eX/0BiAUdzNEizOEpTd60A+BRAChwIIBR9cV0P2M/tR9kgAgtsVgKi5FEI+vR6P534ey0CvNDvCpoRF/UexGzrh47zu6Uc3LOpBWJLFwV4dn2oylNaAkEG9CG17mQH5YVAjg3a5XFeDxxAsVD8PZkEIIwQRyYT0tBYzLfcZEPbjKDYQLPbyUIDxU7OCjv+3mU5Yyg1LHfvp9RR8fD3Y9THbwswLt5cCCKFAAQL3lQIIl7mPAEJA4PmEB27jrADk0/V/D0B4LPezTIvX5czmftxGgFEQwxItZhoIIRfNFR8BRGVA+BtUAEKwILQqiODbYC4TCLhdtB0UnpdoPxiwKXDhddT1WOrFrAYHMxzUnxBAmAEifPC+WHbF/YQQzvxb4e9TfvuVz3BeWwx6VQaEAS2DcwmoSzIaKhhmmRCDYAbOCh4Y+JYO7iOscOZ5CkZUgMnzOFTQr4JtdU11XQrhKYpnwE+ditId8G+e98gsiAIQBsYMiCXAvn/zT9E4NRssnbpoqJZgnqVO6r7+IihmRqBEvC5goTQ39wDJe+F9cB8/m89IQEY9LzriMfPKYF4aPFKXUyaZEJZ/MQvCQX2FZETuhe985nwGCiZ4j3xm3EYg4fNWGRDOBEVu5/EcPJ7H8ntxKBApfRYM5Pl8mMH4CAT3pVIEJgKIalaoQIRWuyq7oYCD11SAx2sxC6KggwDAoex8z1polV6No4ZyEYGzgaRAzz3A8W9BAQgzGizv4r8Br8/PyVQ8QopZQZYCUqfEZ9dOsGYPnxq87mzBZWMNXrY34ry1DgcNVUjVlSNU9hjrZY8x8/C3sD38HI6GCky1VcOqrYOtvxmjA63Qd1ZB21SG0Z4WdDe8QF9DGRqf/RYGXSMmTFr0dZSjq+4B+lueQNfwAO1Vn2NAW47utifQ6yplNNZ/gR5dBcZtnTAZmjBp18A124fe7hcwDdfBMFAH11QvXNN9sFs6YDA0Yni4HpMOHcYnNTCMNmF8qgvW8VYMjlRjfLIDgWWz6EbW18dw8yaGP/3LK2T2/WIzuxgcxvq2DTNujbgyETi8i1qs7xjFyWhmrug6RCEwsyG+wCBmZrvgcGox6ehEYN2EmXkt9IbH6Oz5O9CGd2OnF/7lNgRWW7ET68fSRgfmlltgGHuM/pFH6B9+jgkH768SrZov0DtYjvq2z9HZ+wR6cyV6jeVSUlTX+UuUNf0cnYMPsBa1YcqnQefQl9hI2LB/NY+l3SG4l9sx5WuAa7kFzHyshAekNGt0phx2b61s282ZsbjdBfPMc0QKNhy/XsBm1owxX504HsVOJ7AU1WMrZ8JKtB+B3R44g80YHH+AMWclFje0CG71SFft4GY/qE8Yc9SAjkyuhXas7vDl74RoFVx8U73eI+5TvvvypoWQHkuRIXCe2+3DYnQQC/EBjC83wzBXAa39S+jGfweD5wXG/FUwOJ9gcqkWG4l+rMf1iB6YxME0WbBgK6YXDTDdS+MHZjED2oz2I3Fgk7YDrFyJ5cblftiEbyU0gvSRS0YkMyUZDepV2Ngxc+TB/smcOE2xdI3QkDmfR/46gMihWzJNq5ExrEXHETuYw5izA5G0Cy/f7OHkeg1ru1bRcmzHJiQz5F3RSzkaheo7qUnRmexmphEvuMF5edcM3gMzD7EsX37PitD9iOV2x3PIsLHf/ixOr5bEwleyFkcL2I7Y5bOoXSlcrQgM3bwPSVsH9vbYz7txfOrD1csgLi4D0meDVrjR+LiUiNFi2GArF21Hl/63UqJmnapFa9fnqG/7FWbm+vD6uzy+/sM5vv/jFX7/j9f4/g9neP0uKfa9bMi4ut6NoL8DNwUn3hzP4+uXAXz7ZhXsC5LJjYttdO5oGtdvCC4rePthCx++CePiKojc/hwOj/yIRCYR3rVITxE2NzwqeMWW9/jUL/1J6BLG3ioen07siI9PF8RVi6DhX2zDgq8FC74mBPztmJwow8J8h/TnCfh64J3pxNaKEaF1ShjsWPH3iCNcaGtYmg4yc7OfnhGJxPxcn5R+0ZTCMlaGGVctljc6MDnLv8synF0u4Pw8iL3dSRxk58XgYtHXifW1XvxsP0tgmJHGP4mYHSdH8+A2tpBPJSZxeuyTL3aY9+DsZAFHBx6k45PSMCUSonDbLXVs9AlPRCZwnJ9HOj4tNaMrS0OIxx0CBYmMC5c3m7i4XUem4MUuW8+nJxBKmbCXYaZlBEtbXVhY7cDabj8iqVGp59yNmEXzQS9u2vzNTDaJMI4e5GxwtLNjkXb29BunRRptzIJBlmWZZNCJg6m90LZRrMDY9IUAEgn1Ixqm3ZkRG9u0K6yXTMjKWpcI4aLhUUS2R5GNTOHqcBmvrndwcbKBw/0l3Bxs4F1qE7FRPeLa+o8akE8BJN9ULgDCYIAZEJaiED44qzp1EdiWiMlLgUMtK4D4FECYAVH7GLD91CBkqO3q/FIA4fmEkD9veya9QFh+xaEAhKVYXC72CCkK01mCRXBQMMGZmQo1qBd5xV4ZPS1Q5Vc8huschJT33Y34upfXacG3epZhteCbnmaBEIIIS70oSFegQkctQojSdChg+P87K+j4qbn0WgpECB4/NbhfZTcIIgo4CB+yj4ByXyLG87n8srMer1imdQ8fCmAUMJSuq+wG4YSwoQaPUfsIHMotqxRAmBFRYEMgue0q9gGhCxVLojj4+1C/AcIFoYKAQShVsKFAhOufbmeJFjMehA5VikWoURoOZUZA+OCgiJwgRAApnZn5IHzw74T3RSMEZgyVQQKDWL5Rp/hZ3Jnum/Ex8Odg4M3yI16fWRbOLBGj7S9ndQyDcx6rjmfwrQJwFbQzcC8dDDgFdpQuoWR/aYCvAnuWTwkcMHi+1ySogJUQogYDZhWUM5iX0rL7rMFHKLp/M6+uw5nX5hAY4UuIe22HQNM9cKjvQvhQZWGq3IplVhy8X84EEc63nSzTo0apKPDmNoICgYH3xs8hSHAQ3jjz+6vrEL74WaqUi5DDber5KqhQz1K+x71+Q0EDn00pgEiwX/ZQSllZdsUAn4PLUt7KMqr6Ksly8HnyfAKJghLOzHSozAePVS5aVy31Ym9LHQihg6VefwbbP2uLimBdNC8goHKknzBDUuwdw+/B78zvycHn90bbjpv2Jtxq2nDR2oh8cz1WH/wOvge/wVr1C8yXPcT0i69gfPEAproy6CoforfhGSYt3WhvfIL6uq8wbu3GytKUbGur+gqamkfornsCXe1jyYD0NT6FtuYr9DY+xGDHCwxrymEdbsGAthIj/RSPazDr6MekvRsu1wAGB2thtrRh2NCITu0TVFb+T3j69OcCJtbRNnjdQ7BaW1FX9yuxiN3amsJWaAr2qU70D1Wio+sh+gdeiGbE5e6WvgRHZztYDI5hZcMO7+IQcocBLG+OYtzRhFF7LQgcdBtiCYsatula2GcbwTIOo7ECVnMtnC6WSY+CcUI87cT65gic7lb4AxpsbuvhXywGSxTLOt11cM43i0tWcNkAp7MHjplOWG0NMFnrMOvRYWyiFRvbE9L8b21rUoLCvpFyNGh+jR7jYxinKtA1/DtYZmvgWe7GxFwD7N56DNgeSq8Lm7sCE3N1MtjAz+qohG2mCsuhPuwkjfBvdsG31oGzd4so3HqQu5oFXUAXd3SSYViODEjWY3qhEfOrnXK+eeKFZHTmlzrBKg82VWRDxMXVHuwmrFJePmx5imlPE5yL7Rh31kk5lM1VB9dKJzxrXfATPvYGJJPDzIo/NoTllBHOTQ2GnWVoHvkF+qYeYjHWC9+eDmvZQWymB7EU7sJOqh+rYQ0iuUGs7XZiL6XHbrwb0bQeybxB3Jc2wjpsRfoQyRoQ3NKBZW7U11DDwbYG23ErglsUb49gyPIC1tkG6aZuna6TburMXNFpikASSowjfODASsQsjmD52zVcvAshcuDFoLUGuuHnmPRqEM46EWFX8swsCDPsSE8HMArz4/tOyRAxU5Q7mUP60I1YziEjf76A/bM5bEZHBeIYT9LulzOdtrhMLYZrQYOVLSNWtylot8AXHMCkuwOre+NwBQcQLyzg3R9zAkPMGOTzPuRzHuynncjEprG7YRYb6kJhXsyOZj2d4rwVyTjQ1PEZNL1fSMnc/FI/3At9iCRdOL/exvHFJi6uw3j7IYt3X6dwcbmBbHZWqn22t/RIxcx4fx3EmzM/TnMO3Fws4PWrRdze+HB66cTFNa2AJ6VHy+XLefzhjwncvdmUbE563y1NBzP708hkJ8SyN3/owfl1EGcvg6I/8a8OijCebmCEF45Xd6u4uFwEzZeYQCDssCTrsDCDr9+H8O37PYnf2ZQ0HZ1COmaXhoTh0AgW59uQSY5Jpsa/2CENCJNxI9ZXdFhcaBeAYVNQ32IrPL4G+AIt2NrVS5+Qt2935BmeFLy4fenHzaUHLy8c+BmhIRKyCTzwgcf2xhEP22Xe3WK30rHiP0RiCgQOdjDlzHbr7HbIej0Odplkt8n11UFp9rO42Cs+4HM+ndTkMZXE9Bh/uLTVW2H9XnRUOkWy3jKw1Y25lQ5phMPGNXsJKw4O3DI2VkcENjZXjNhdtyETdeIg6UU24cbp0aI4X21tmcWpguI4pqtyObfU/lFQk007kIhaQd1HLmXDfnoMid0hRHeHsbczDGo72OnxJOfGQWZWxD2vX27h9ekW3p/v4GVuBcfZZRyk/MhG53GdXcO75Bp2hzoFQCg+pwvWga5RMiAsw2IfEAIIXbD4P2LWuJdmPlTvBSWcVSDBuXSZ8FAKDlzm/tPKp0UdSElm5NPj1DqPJ2So6yogUTOPYyBa1KSwZIZlWEX7XZZgKR0IAeSqkQ0Kq6QE6+vuor6DMKHAgqCghOrMfrAfCEHjY6PAnwCQYkPCIoQQRtTgdsIMr8lrCOjo28Vm98+ZkGLZVCk0lC7/FGB8P9KNT8enx6lrfDOkxb83eB0eS+AoHaJHYW8R7ruHFy6/H+rCDa159e14p++QoQCGsMChIEbBBsGE2xWYqO1y/H1DP0IIByGD4KHO4TFc5jbJpHQ1SYBORykOZigY8PN3SJBQ2Q4FH6XZDgUmkjEj/LKE5j4TQgAhVHOwJIi/b2Y0aD+sBmGEAnMBD/aNoSucsh/+BECYIZSGnVXPi2VYLey2XYe7jsaPAFLMNrC06IkABbMRhBCK1TlzOwGkWIpUhBQCCAePLT6DSgmaS4NjCYxLgnwGwRylUKKWleCZ5zN4VcF26fF/sXxfGqR0CwziVSaBs9JMcDsDf96LOp+f9SmAcBs/l3DBY1WGgTDCcjIChLour6lATgnMFXhIuRU1Fvdv7vlsBVjudTO8Lq/Ha/EavE8CCb+3AhvCB+9FZVYYlPO6/AzuK33GH++5JCuk4EPm+2yPOofPlRkFwgdLx647GqQUi2ChMhoEEAKH6hWigITPmoP7SgHkZSuvUYfTxqJQnp/F78hSK7pbUVRO/QcHxebUgXCmcQc7lZ9Wl+OqrgKXteV43d6Ii7pi88Nv+7vxg2EQ5+1NCL94gnB1GTarnmHi888w+fi38LfVYbalGpPttRhqKoe+pRLtlQ/RVvEABl0tWit/B2N/A9xT/ZiZ1qNHU4bWui8x0lUFi7YOxvrn2BofQdhhgbmtEsOt5VKixTKt4a5aWPQtsBk6RfdBiLGYNOjpq0GXrgI9/TUwjLZh1jOMialemCzN6O0tw+RkJ3y+IdjH2zAyXA3ffL9oOCyj9ejteQLbWKNAwsysBlvbYyJADywNS2fv1c0pzHh6Raxrm2rB8GilWJLOLXVj0tUk5SSeBQ38K30IrOrRofsVOnS/xuDwY7DL+oK7U/qHRBl7xKcQDo8jvDuK0+N56RcwanwCm+kZHPZazE41YGq8Hh6PVmyDjYZqDPQ/F2HvxESd9CTgS8vFQDcmpurhmuvCsKlCLGopRl7aGIBzoQWeQLM04lvfHYHD24pByyNMeuoxPPYIHfpfoGv413AutYIlWc6ldhGkzy60iTB4YVUrDlwUv/vWNFjY1MmYDbQIxLDr+IyvGbF9O9KFGZjGy6R8h2JcQpVjphHeuQ7YJ2rgmG0W2KKgmpkiBsvsvE4dAvUUYzMNmHA1w7vSgyUKsHeHsJW0IFKYQOxoCou7/Rj3NcLsrsTIzAvY/Y2Y2+nG1HIT+iYeYGqpATs5o7RMYOZjK9GH2L4BW1EdVrfaEMv0IxzvgX+lAcF1PpNGLG9pMOuvhSfYAqe/qMHdSZhxehuUDMhqyIjgxogIxxc2+iWO82/0Y8bXLrDJsilmSthOYSNmFUDZTNixlZxA+ngB24kprGxbRTTOTui+5V5xO9sMj0ovjdUdgzT/YwlSKD4G92IXZufb5d+OXdEzeSfi1O/uz0jmgyVrzEiYxisxOlWNtT0jeI8n10EcXvoFmOigRv1FJDUj+g9mQXYTM8hdbeD2+328/2MBV68j2IvOwOXUYcU/gjW/AX5PH2btbdJokyVQY2P1cLo0Ujp2cLIEaqUWlw3YjU/h7bdRnN0si0Mry7bYaX5rx4jdsAWx+DhOTn1IZwgMDuxnp6UXyNnRPC6PF6WDeDRsRfZgCocnLpxdekHHKDa+Pjn1IJUYR35/BjxmbaUfoT0L4skJnN/4sH/sQDhpRjw7Ic24777ewfsfori8W0MoapNMEBtvv7pbx93rNRzkGA8Xe3/QmOHgkI0Eg0inHTg8nJO/wUWfVhITlC1MjFdKtiKVtCGdGsNyUCuOWTssOdzQIJMy4vLCLQ3FCUyZAxvi97+x9IEJl9cu/PD7Xby9W0E2NY7YzhCy8RHEdrrxs9PDOfAhsDX8ftoBllFdnvlwfOBEMmJFKmpDPjONnc0huGcbsTDXjs21frCcadHfhWl3LZwLTSImo3PFjKsRbk8L5n0aTE3XI7DUg82tEbB8amfXLDV9qzsj8gNle/udtEW8vLdiRiT2p+QBMt2VSE2BWZfjgg/0QM4lXUhGppHPeHFxHMRJwYfzYz/OzpaKdrlpBzKZGWRzM8jtz8pDLhzMyj/0Ud6Jg+w0jvZncZieRiE1hXTYilxsAq/O1nB9uILbo3W8Pd3Cu6swXp1u49ubJD6cR3BD2DgKIbvnxd76FC4OVnCVWsLBog3JUZ0ACPt/SAlWdxP2NTU46KwB+4AUmitwKa66+hEPAAAgAElEQVQ+1R8dsPhml4EVy0wYrCkQUXDAuXRZZTAUeKj9BBCOc745/WScVT2TbRcMOFgXf3/sp8dznfupJ+HM48+rn+Ky9jlumspw21yOq/pnuG58gbvWStn2sr4Mt02VeNVchXcd9SCEMBMiMELdQUnjQIIDAYQQwUwJIUSVWglMCIw0fcyAMAvy6VDH8TxqSAgeRfjQ4vshnQT/ChY4l4JE6boCjh8MPSgdajvnvzh3WIdvf2J8CiM8phQyFGxw5na1n+DxblAjAHLHjuqDGrwd6JSMCLMiUo7FUixmOdjpnOVazHL0tX/Uc6h1buMoQgbdsxql6/ptZ91HAGHGRADlPsuiIESVPInVbTObxRUBhFkLZjCY0ZASrPuMRmnGgwBCMFGD+wi2KoNGaFAQwiyLcuZitoOaD5ZeMcNB8GDzOg4CCDMWvA/+TXwc9z1yWH51WV8pmQ/Ch7J/ZUDKAJdBMIPs0rfzDJI51D6WUTGAZgCujmOZEIGGgwG1Cty5n8vqzT9nBvO8hirH4jY1FIAoUGAQy+BarXNWywQJLqtjOJcCCK+p7o/3z88rhQ8BkPvSLRVcqxIjBtdSanR//+p+eU1ei8Cg4Ibwwe8vGo3GSrzWtggo8HkyA0KAUFDBZ8Hvz2twWcEH13ltOnCxF4kaLCW7Yp8Olh01131cPmPZEyFAsj6EruI56nwFD8yEcJnfVcEV4UUBCO+RIKLuU5VUcVZZDvUsPoUOAsdtRzNedbbIzGWO67ZG0RfxeSjw42+aL2jUb5u/QzoF8pi3XS34prcLPwz0yPjDsB4/Gvpxq23FnV6LE00zwtUvpMQq0l6HYG05FpsqYX3+AN1ffQZT/XMY26rRW/8CvS0VcJj0sOlbYeqqg39iAKO6WslmaFseob7yl9C0fIW+rhcY7CiHvv4xBioeYH1Ej6N5D7xDPRjTtWFU0wyrthXm7lZMDnfD2NsCQ08zRoc7YTV0QdtVjsGBBpgtHRgaaRIIGTY1oaPrMcYm2iWLYLO1wOPukzEz2QGfpw+9uodwz3aJ1Sjry+0TTZiYbIZ9ukUE6XyjPO5oEcehwNqIdAqn85DZXoURaxmM1nKYxyolyB4xPoPB8Awm0wsMDT3FpL0Wc642LHrbpWGZ190GgYjVQbEpnbBVgcNmegHT4BN4HG1YWzJgI2iBe6YX/vkRTDvaMDD0BN75TnG4yuxPimjdOv4M27uDWF7rkbF/TFvWKQTWtGDHb/9aB1a2erG9a8DSsl5eeDKAi2at8ARa4dvQwhXswIy/FQubfSB80BXLt6yTUilfUAOOwIYO88sdAiZ2J8XLTZLRWFjWiag+uz+L4Ipe4iG3pw3Gkafo0X0u38sw+BhDQ4+lXNwfGIDbo0VgZVhaENhnWtHZ8yX4FvvqbhMnN0vIHLuRO3UimhuXMi5mY6bn6zE1V4dxTw1cwTaE83bMBtsxu9qOuW0dphYb4Vxuk15qFNUfXDgQz1sRzZmxvKXF/HIDJmefYtL9HA5vJeyeMswu1mPcW1W85ko7HIFW2L2N2EnbsBWzYMrbIm5kbOhHINrL2RHOjCO4PYAJZz1m51slC3J4sYBQmq5efWA51eLmMDbCVhA6/KvDUhrkmu+EeawC0dREsXP61jAIGcncjOgf2EiQWiFqCXYiFgGPk0s/kjmHlPVxH/uCEIgWVwbgWuySptTMvvBlNzMzLNNa37Ng/5Sd5x0CIWdXa/jDPx3jf/0/v0HudB35iy384R8vcPs6hpVlan4tCMwPwOfshmuyA8GFQfi8vWKywBKowkkAhZMgoik3Do6DuHsXxrtvwwIB4aQFgZUOyQCwomYvMoK1jR6kM3Zkc9Pixra7Nypdwy9fLuP8cgnXrzekSTbhkzoKmixt7xgFXG6vV0QrTecwxty0yc0eOHB06sab7zakXI6/QzbxThxMYDcxhoNjrzy/zW2j/O3R9jiyZ5G43Tj8EIveVhyyxUR+FmzITZnC1FSDyBgo3M/lnPLyP19wSk88ZkkoveDY2OwXDXc8apUsyvmJBze3y/jj38dx8WoeZ7ezuHo/hTe/d+LuOwfefOvEh+8DePPGLy0vdlb6sbPah0LSjp8d5iekEQo1EWyIEo+OgNsuTmZRyI3LMrenUibpgxGJDCIcHsBueAB7sSGpxfQEm7Gy04P13T74/G1CSBR7s9FKeMeMOJv/7TJ7YsbeHhu6jCMSGxdBz8pOv6Q0+eAOTpyIpsdxesYOkIvYz84gn3Xi7MiHqzO/EOMxU3HpSUTCRiTjY3It9v44yLukq+PO9qCkhmLREeznxnB14cbZsRPnx06cHXpwmJ7BQXwGJ2kPrvJBHGd8OE76cJkNoBD24jDuE9i4PQzhh5sM3hzu4iK5gsP0Es4K67g8WkdqfQo7U30Ij3R8BBBmQPLdTUUNCAGE3dCb2MG2Qv5nzjp3qXHn/0DvO6EzWFMlWPwfHeGCs/qfHqFDZUBK93FZQUURGooQwmW1zvmSglyBiucCGISM0qGuwTfZhJAiyBQBhNDB8ZIuWI0v8IolWSzBaijHTWOFQMibtloBD5ZJqVIp6kI4VCaEomcFISpLorIaUqrV24AP+ibQ2eqbgTaZ1fK3g+1iY/ux5wchpq8T3+k1+L6fAcBfisoJJISIT2GC6wo6vjf0QI3vPsmE8Nyfgo5PtykI4fYPw8WsBgGDy6XjG0M3vh7RFcdgVzHbMaAReCBgvGaJ2T18cP4UMAgZPIblWh9F5feuWyzfImTQapfgQW2HuFx11krHc8l23AvTVRaE2wgB1F5Qi0FIYBaAGQNmBUpLlpQo/aPAmbqO+6FKsfg7VZmzYvbshWRTWEolWY77/iYEEA7+DfA3rwCEGRFCigjR73vjcL8qwZKSxcZqXDVUSdaDAEJgYPDMN+scDIIZbKtAm4GxgggVOHNm4EydAmdqEwgyaqjt6rxPAYTX5uB1OLisjlFAoUCD8EGwKN3OrAVBQgX16hi1zllt46yGXOOjFuWJiJ5pt0vNiGo4qAJ2FWzT0aloy/tnsT3Bg9+Zg6VUos+oq5A39gzm77qa5VkqG2BuYwaEQ31nnqMARsEInxfvg2BBoFCAQS0Lx3VLvYAIl+k2xf3qWHW8Wud9yzFsqlj14iN48RnwPhSA8N+cEMIh91hXCepA2JiQgyDC8zmUzoMlV4QPlkTR6pYAItDR1ojz5lrJgjCj8koag9KZrUmA+UNf0b1OHOz6OmX/2552/MHUjz+MDuF70xDejvTh1XAfzno1WC9/BP+Lr+D46jO4n3+Jvd4OuGqfQffZX2Hg6W/h1LXCrmuCob0W+tYa9DRVSg8PY1dR49Fe+RWGu2ulhErb9hgNVb9CTdkvoGt9jKGuSvTUP0Z//XPoK5+j7/ljDFeWY6i2Apb2Rox2NskY7+mAy6AX3QhdsfyuUYwbNNC2P0Nb4wNMTGgxPq5B30AlWjsewDbRiblFAxYCJoyPd6C/vxKjhgbYrS3wOLoxOlyLtYAZ68tmOCba0dv3FBOTbQiumeD0ajEX0MDrbxfHKr7xZW8ABpTd/V+iVfMZOrt+I70AAgE9uro+x8jgU0yO12PO1QnPbDvmvZ0ibGUAxC7KrJRgb6/FQI80MZt1NmPO0y4GMInoJL7/Lot/+o8XuLrag99vQjY/LwL3bMGNmzcb8Pra4Z5rRjJrweGpA6l9swjYt3b7sLGtRyw5CmZItndG8PU3e2IFuxcalcCQzdJSB3Zx61za7sHCmg6BHb005XMHOjFseyYBdr/xIYZHH4kmlvqUWMKI5VWtCHkZZFJLG0+MIRwZFe1paHsErpkG9Op+BbulDGPm5zANPcSYuUwyQOOWagQW9FgODMLv74fBUA7DaAWmnW3SrTvCeCc9Do+/UyyH2Q+N5eqRjBm375dEpL+02YvFNR14nyzfmlvvEXF87nIOuzk7KJBPnjgRP5zCRtyI5b1BLK53w2R/DNP4I5kdc7Wic7E6K9Fl+gLG2UqYXdWYXmqDw98u5Wr+LZ6nl4zEhLsJk/ON0ryQjfYGTI/AEjL3QrtkAdh3g9kl+2wDlreGpCxqYqYRo9YKzDhbQH2uf0WPwGq/dC6Pptjh3ChuSmw4yF4VdIxi5so8XiMZF2ZLCD4Uul/dbojAmqYHBDfvQq/ABSEjVfDg+t0Ocic+xHKzKJz5cfsuBILH/uECzi9WcfcuiqOLVSSyczi53MDFy228/5DA5cWGWNnSAaqwP4/DAx8K+16kEw5cXCzh5csVnJwtIp6cRChml3InitMJTvxtHZ168ebthmQbmPWIxsbECCm0ay7+9tgNXn6LVly8XJDjz14uiYUv7Z4t47Uwmssx62oXFy8K6plBOT7x4uBkBrfvlnFy68F6RA+7s0K00nPBdqkeiu/bpQ8Jgc3laZcMm9H4HCNDj7C3bZLu4yt+HQrZKUkspBITuL5axvrKMJYW+8RqOxWfkZf/QVoYO5vEvGlrXQ+WYbGKKBwy4iAzI31z2Dk9k5rC1dUy/vGfDvCv/3aG3/8pitSxGe7lSthcX8Di+BKLa80I7Q1Io9FCtpgIiG8b8TOmT9JJA5LxYSRiQ9hc12B9tQOhHS3SqWEk4gOIRfVIpYYRjw9gbbMD61udCEW7sZvsx9qeFishLYLbWumouL7ZLRqLXNqOk9wszg5cOE7PopCakXGQcuIo58XRwRyS8QnQwmsnbsBWeAj5I/p0O3B86Ba4oLidlJaM2ZCMmZGImgSE9vdtOD6bQu5gHMtL3dhYGxL/4ptrP9IpK9KpURQKYzg4sOLmpRsvL914fePHy7MFXBTmcVkI4OZoFYcJLy7yflzlAzhJzyG5YUd6dwaFhA9nuSCuDtZxngoiue7AUW4ZV2c7yKcXkdtz43B1CnFrN6K6emQ6a6UEiwDCTuhSgtVWiVxjmQAI/ycq1qt863tfisXMB+GDb55FtHv/Nlm9VVblUwzyVOCnZgGUexteAoXKZKhMCLdxmQCiIOPTWR1DQCF8cH8RWp6DWQ6BjRLwIIAwI6KyH3ct1UWLXOoMNA0fnbFo01vqlHV73z9ElWExk/FTAEL44Pigb5FBCCGAsKs5e2kQQjgr8PhxUAeOUlcrAsinGQ21TgD50diLH4y9AiCEj/8vAFKayfgURHj+B4MO70e0MnP5UyAhhHxr7BGwIWTwego0qAVRAMJtCkIELiggp7tVdwtu2Cvg3tmK64QSGd0tuGzjW+saAZBiBqReoERg4173oQCEJVrUiHDw90gAuWitxmkT9QDFkiWllyCQSGnTfaNCJSwn/AoAl1g/q3VxeVN9Ru7F5qrZIjMgBBDCBQGEg5oQwgdhhcsEF5VBIXxI086mGnHBInywCR7hg4Ewy3qURoFlM6zL56xghJDAdQbJDKJ5Hjt400mLg9dSGRDODM6LAXURLhhkq7f8Ckw+hRBZL2lYSPAgTPDvncBBkOBymgL98kdyvwJN95DCoFrBB4/lm35VxqTW+RnFz6WF7V9CiDQcvC9hYtaAAbcK9LmPIMJz+bz4/QlazCbxbT7dxThYckUAYdaDy8wsEED4bPl9+Az4TEszIXweHMwW8J5UFoMwwc/lPTDjwQwI56LN7V9mP9SxPJfLPI7nEVYIJ6XPkffCdT47QgfXucyZJVUEDwIGNR0cXFYwwlllPQgeKvtBACGQsP8GMxdv2FB1kOWSWnwYKOq9+Petso033S0476jDS5aCGnvwZrgbl32dyHU1I1D2ACt1zzFf8QDu6sfwtZRjuvYJ2n7xP+CL//a/QeVf/fdo/u3foK/qKWw9rTDqWqBtqsRAez3Ge7pgbG1Ca8UjVD/7DRobHqKt4xmqan6FiopfoKX2CynJMnRWobfuOfpqy9BTVQ5tVRm0lS8w1FiD4YYqGNvqi6OjDtODXbD3t8E92guvvR/24XaMDjeiufZzDPSXY3pKgzE2GZzWYN5vxtrWDAYNTdIxnXBCYbppqAG9mueofPJzjBub4fMMYmZSi+3tSezvByRrQvH3qO2JOOksBlulp8BWaEgcKK1jVbBPNmB2tkM6nTO4zqZccDs6sLw4gPCWRUq/qdukUxadet58iOL2QxjBLRO2IhZxNaLgd21jCOubw4jG7VhaHYJ9ug3OuV4EVk0w2+olGxOKTEi/BZYxSWlO0ord6JCIYSled3mrMOOswuqaXiz7c9l53N2EsLVqkjp/muek0lM4PvOANqF0gKL9v2dFC/dyF8Zma2GaKBexOAXjbIKYSFtxfTuPo6NJFAp2XF258frOj5vreZyeOFHIT0ltfSJuwe72EEJbgwht6uHzNGJ3vQ+5OF/MWsFS9+VAvxjdGAwvwPJ1GvUsBvqwuWuSfhj2mWo45xuxfzKJWNaM3IkNh2eTODqbwfmlF/GUTXqnUFMSWO/DatiEUNqOd3+fwH/6zy/FCjZ74cP8Rj+WwyYsUHuyOSDf0+1vgzfYCct0Bcbn6mGYLkO37THq+34Jjfkr9NmfwThbDaurDpO+FgEc82QF2no+Q4P2r/G84b9Dj+lLzPqaRcdCl1L28eg3PIC2/3foHX4Ao7UMBssLBIK9YrXrdLUgEOiVsjNfUA/bVIPoNOhKFcs4kTqYx9K6CcaxegxbatBneC7NH3uGn6LfVIbekSeY8XbBPd8Lq60RE452rGyMYi4wICOUYDbAg8JFABd3G5JFun6zjfOXq7i+28Lp2TJOToMIx6clm3F4uoSL6w0UjnzI5FxIpWZwebmCo6N5gQ6WKPElN21sY3GblEZt7gzCvdAq2S/LRAUWgj2IxMZwdLII6kUouk4mXNIckJ3Vd3at0iSTv525pWZxn2IMG4uaRYfBaiE2+evVP5CGfoNDz0EJA8utmPEpXHjw+vs1FF45MTL7EC1DP4dntU2yYRvhYYFU2lfz2NWtEdAl1uvthHW0XDKMBJDQxhBO8i68vvLj/c0qjg/ciIWsuL1aE/12NGTH8UFR6725OoRE2CJVUGtLOqwGunH3Moh3rzZwuu/BxbFPzJz2c3YpNaO98Z/+9QL/1//9z2IxTY1Vj+l3Uto4F+yU8kjG65m4Da9ezuPVpQc/Cye6EElqsRNqx95uF0I7Gmwut2N3oxvxnQFkwibEt4fkDyYVNiIRMyAWGUYmM4po3CCWeKGEUUTjpLqd0LCkWQgOpwU3Lg/nZfCGjzJOnB/6cJh1IbxjRTJqx87mAHa3BxCPmQQedsPD2A4RdHqxFxtGet+KaGoQh6dWXL2awOmVGbfv7Li+Y22ZGZn8ALJ5A25uZ3F+MYFs1ojj4wlcns/g9moOd9eLuDqaw1nOjcOEE3fHQfzhdQxvjzfwpw85/Hi9h+vsIl4XlnCVnsMR9SWhGdwWVkT7cZhcwOXBOr55mcK70wjOYn4crM3ibM+DyEQvdrsqkNHW4LC/GfneZuS6GnGgacR+azVyjRU4bqmUpmlsDvdKQxEu3+a9wGlD0VWGb5hVeRXBgkMFeZxLt6lsCLcpGLmoYekUgYPlWCypYjkVsxnF9ZNqXo9i9cfg8mkNe4EUx1lt8byTikc4Ln8o5yldCLM0yrGLwSB1H4SLtx01eMfvcg8kd81VeN1SjdetNWBG5G17nZRmqUwIy7MoIlcaDsIHy7Q+rt+DBUGDgyJztcxZNfNTDf24jS5YBA8BDkJHSeZDAYeaBTJYdnUPHgIDBAJjDwgH3M/xo6kPvzfr/wJOPgWOT9flXFOvZDhYUqVKrJgNUeCirs91Ln9975pFgTqDfwY41ItwVhBCuCBoMPNRaqurthNMOAgZzIIwiKfomjMDfvYVYFDPZWYYmPVQmQaWXvFYDv4OCcAM+gnEdK5SQnIlLCd4iK3ufWdx7uc2dR4DVAa2DOBZnkIxOe10eU2WWFH/wUzHh+42yQASurmd2UBCCO9TMiAsw7rPyqjyMM6iU2llyQ2F0bXFcq3WGtnOe+BQfw/MzPD+eL8c4szFXiXlD+VZ83kRwjhfaxqkwzyvye/OwWsxYFcBtspycGYArHQMqpRKwYLSZXCdwKEyHgpEeDyDeQ6CBa9F+GAwzXUuqwwJ93GbGlzn9dQ1WZZEoJFyrPvMiro+P19lC3i+XPO+bErBFv+tFMQRIAhiHAQ8DlXixn9LgguP4fPgc+FzUGAmz4QalXsAYsaBEMTBUiiVlSAgcJnbqM1Q2QmVoVAz9xEWlH6D5/EcdfxVWwNOGooCdOpAVB8Tbr/uaBLwYKaDYEHgYDaHkFJq2Ss9RPg30teBa10T7ljGyKylSY9vRovjB+sA3g1r8Y2B/33owV03waQb7wZ6cNreiGRtBRINVYg1VOFopE+MSJyd9fB2t8PaVAdjYy3qfvcbtD19An1DDcw97ehuKhNtRmfNl+hufIiOyl+hq/ozdFR+Bl3jlyj/6n9EV8NX6O94jglzO7qaH6Kl5nPJfMxYtNKvo6/luWRA2su/gLbqIXqqn6K/vgwjjZUyBuvKYGyuRk/1Y9i6m+Cx9GFmtAeOsW44p/RwOHqLDlfGetjsHbDb2+FwdGPc1g7jSKM0J+zrqcDEeBcW5o3SKd3j6ofJVI+pKY04TDk9PfAs6jE8Wg0LLe+XejHubsakr03sYj1LWgGHWVcrFvzdWPL3QJwqZzvg9+oQcGuxvtgP2obGN63Y2xxFdt8tJTnsCcLqh8CyFuubvdgOsbdIKxyOMgSX2pHNWBGNmKQEhW/O+faZ9eqhjRFENkew7O/A1loP8vvjWFvRSIxCcazb1QB2dHbNNsM+Vi33RHMd9h1zO1thMZbLMkvGVzf6sRoawPhMLYxjL0R7kM175c06Xbb8ywPyJj+Zn8TxjQc5vgQ9HcPB6QTyx1O4OJ/DUX4GhaxDSrxTYfO95tSKizMnLk7d8iKV/ccYA6WiDmSSTqysjMhbfzo2UZOyl7RhjU39lnRiS2u0VMpbccIV4YLak/X4AOJHVkQLo4jkrQjlbIjkHdhMmWWZzf9omUv9yPqeDdsxm1jjUsTuXtXAsazD2HwLbPO1sLjKpVSLWQ6zowGW2TZxD2vWfYmuwacw2BswOt0EV6APtJlld3bHQhfsnhb0jH6BXvMXklFhxmNmrmiz2t3zAJ2dn0On+xJa7Rfo6X+M1U0z4jkvdmLTCGxZ5DMm51oF7mi5HAqbwEaF6xtDouFhZ3Fa5b7+JoH0sR+TLg0cc52Y9/dKwEsDIvaa2Iu6MWprhtc3iLcfkqLj8C+PoKXjc7RpfyPNCJkxocMV3de2oxbkz+aRO/ZI2f/t+w28+rCJl29WUTifw+m1H6dXARF0H1/4cXS+iFevN6X7OvuJXF2vidtU7tAj11ra6sfa7iBCCfO9jGBWsj3sTxJNO8Tedyc+hs2oAavxPjhXazDm+xLBSBMWNhuxtNWJ7PG09DcZnaiGaawaWv1X4rJFy192hD++9OD6zZJ0D9/ZG4HV9lykDavrI/B4dVK+N+/rFdfZlzfrOD5eRD4/h/PTRVycLEoVETuor/v7kNkbRz4yicuMB7d5P07iTmR2J5AMT0jmg9kMjuvrVTGgenO3iR+/j+Hu9QY+fLOHd9+HpSSQxgAfvkvjT/98gcurLWRzPhwWAviHvz/Cf/kv30rTQjrWUngfpXVyaAS5/CRu7gK4fruIk5cu/Gxvrw/b27qiI1TShI01LdaWtULq+yk7DvhW4MCJq1Mfzo+8ODt24/pyAVfn86DG4ujYI+VS/I8Bxd65lANnzDIcL+IwPYtsdALHWZcQE0Xe3J6OTmB1iW8COrES7MFeyAimcii0SabGxAY4lbFJanM3okc0oUeuMIKTSzOuX1lx986K4/NenJwP4qAwhMMjC46PxnCYH0Nh34qbSy/+8Yc9/On3Sby5XMLFgRdX+3M4z7hxmZvH97chfLigwHwT317t4DxF8JjBzcEizpJuHMdckhE5zwaQj88jH1vAaWoFV9l1XOdWcB7x4SIyh+hkH/a0lQIgBX0T9rsbQT0IGxLut1Ui2/AChcYy5CofCXiwCdwVLVAl+CiKOAkgCjhKYaM0A6ICLDUr+OB5CkAUhHwKIIQNgoeCD0JH6eB56hxqP1jHz3IaznyjTRApLhch5HVbFd60V0s2hBDCTAjh478GIMyOSEZEUy/OV0rTQeG6wEh3A973NX8UliuNRymEqGW1rxRAlG5DAcfHuaTUivDx7wEIS7IUgBASCBqls4KIUgBRZVgssfo060EA+bj/XgvC7Aa3KcE5Z2YemI1Q4nLOFJir7IXSbTBopoj8L8Tn9yVYDN4ZuBcF1WzQxw7RNQIYDO4JGlxnAM+AnuJrJcIWN6j7PhL8HTJop/6Dg8sEjU+BRAX3CkIYoDK4pTMVZ2YxOBjQM6tB8CCAcFkBDsGDoCKwci9C/5iRuYcO9X0UgKjvqeCE30tlS5ROin8PH++7kqJxCrSLtrS0KKZAXyyQdc2SVTprLkIbwYP3Ji8D7kXhDLg5CAcEB8IEg3oCgQILNSsA4H5uU7CgZm5Tg9ciKPC6ahAauJ0z9/EzFIhwnddX11LaCG4rHaXX5TnqMwgRLJ9i1kfBBwFEaTn476bggyBCAFFAyXNVFkiVYinwUM+HGhQFIQpAqMFgKRQhgjMzMzyGMKEAhceUHqecqQgrXOasdB0CMfdNEmnDK+5XhGaWYzXWCHQwm0GA4bH8PD5LQgjLqZjV4Tl3NETQd0q24y1NI/i3bu6TwazGd6N6fG8awHfGfvw4OoQfzIP4zjqCr0dHcDaoQ0LTAm/ZA4x++RlGn/wWlsrHaH/yd+hrfI4RTT0MmmaYutuwMGXDrGkAw211sHa3YKDxGborvsCKrQ9J7yjWzV0IDjbB3V2DzqpfC2wQOlhqVVv+y6Leo6cSgz2VsAy3YMrShYGuKtgGWjAx1AmTrgGDLVUwdtTB1FkLa1cDhpsrYGqvgVlTJ9kPS18jbMNtmB7vhsnQIs5XvfoqtGseQaN7ipZu3/QAACAASURBVMaWz6HVPobF2gCzqRZjthaYjHUyJuztGLM1gQJ0q6UBNmsjJiZbMW5vRt/gU+iHnmHEXC5B8dhkA6z2Okw4msEmZW6vBmxaNjHWAIupCiODzzFqrMTMVCumJ5phGHohNpy72zZxrXz5als6TLM3yJxPA898G+YXWrDDDEPCgGCgGfHoIDbZ82O5Xco4lpY12NkdxO6OAXvbZhQybiTD4xJbRPfMWKYD07YRO1tG6QXBAD+ddskb6aB/COmEC2/vwri+XBeh7cbaoLQdiMRHscWeGOFiWfjq7uDHgJIiceoNrl6v4PRmAfuXLgn82Wg5zpekGTNCuyPSYyEeHSsa2zB7sdErdqfss0BHL4qKk6lJqa9//XoHp6cB7O2NiUaWYuXNyAgIOIEN9lvrBrUkLKeh7oHLnqUOLKx3fgSQrdQwdjJGbCYtUmq1nbPBudYB53ILFjZ74A7qRHy9HjZhbW8ErpV2eNc1cK33wjhTh6lAO8a9zbC6GtA3+gI9xqewOJqlA7veXI5uwyO4g92SLZlb7YVzqRNj7npMzDXBvdwJ35ZONLzUyrgXNZh0NaOj83PU1v01qqv+CkNDz2Gx1MA71y2aoSlXh4DETnIGE54uOBY6xdKXtr3zAZ2U4DndHeLelCks4OWbMP70v93h7vt9+FYtWNwwY3XLJj0nzi/WcfUqjFlPPwYNdVJOuLxhgXWiRbIg5vEGmOx14nhFAfqA+QVmfZ1Yocg9YhE4M9srpeEgdckUz+eOvSicL4BwcXGzIroMCrkJyrS35Xj1ehvffBfH2UUQZzdBELwIUFsRE9hQc2VzSAwXtsMWpPMeEadTwL+TsMAZbEL/2G9gcHyO4G4b0kc2ZAqTkjHqHXwAyzgzem3Q9j5Cp+4L6brOjN7phU/KtShPCO0a5fe9u2MW/ZDJVAmOubluMXB49WoLd3fb4O+LAHJ+vIDLUz9engZwexbASc4lTbdfnS4hHR7HgrsLXmebNALPHbikZ8hBwSPZn7MTHxKRMdy9XMGH11v48dsovvmwi5vbVezu0nFWj0xyBtsbJsTCduSzblycBPD125AYOtH8iSVbbGlxkJ2UFwmR8JD8LVPK8bN8ehapiF0OpgNU4cCFy3O/wMXpsVfKoRIxG1IxO9aX+7ERHMDxvgdnB17sxxz4+k0M1+ebONkP4Djnx83JGt5f7+JsfwHhdQs2/APyxmM/yTImN24ug1I/xtozimpYH6cGxeNn5z4UDl04OXNhP29HMmNEPDWAaEyHcLQdmawWxyf9yB924ex8BJn0IA5yFpwUJnF77sGbl4t4fxnEq2MfCuFJJFaNyG6O4TDiELi4yM7hpuDHScYlGRFmRQpxF/b3JnGSdCEfmcaZ6EMCuNgPoJCYQy7iwXEygMtMMSvyprCJt/lVhGwa7Ooqke6qxkFvA3K6BinHko7orRXI1D/HUUOZuPAc1zwRdyn22GBAz0yDWIzeA0gpXDCQUgDCZbVPzQQQLvMYZjpKIUQtK8j4rwEI+31wXNVRN1K8DgFEBXO8P94nsx+EENrvivtVayUIIYQPggiF6O/vu5WzaaBqHijWuZoG0YNI00Jt418I0RWAvO1plJIrQoYCDDX/1LYifJRkQO51HEr7QQBhuRWhQoEH4YKD2z7NgCg9iDqmFDxKgUNBSOnM/QpAlPZDic1VBkTBDNflenTVurfuPW+pkoCYYEHYUFa7Hx2rGCjfv6mnzS4DaBVEc/2yrQgazKYxUGdGQwLzRpYnlQuMMLBXGYbS4J26D3GNUlmE+27aCjo+BvL3GQ8B5ftAXe1TATuzHwxai0FutQjKGdQTQlSpFTMeKjvxlrX29xBCMGHGRPRRJTa8LNWiIJ0z9/E4zhSxi6U17azvLa0FklmOQxcmlj5JxoFBf9H5ihCiwEO5hHHm8yCclRpCqLf+DLAJVwoOCBClAFIKBAz+ORRkcFZwwGW1nzOvoQBBXU/BghJ/q2MUiCgA4Weqz1WfoWZeW12X5/G+WUrFTAYH/204i/7jvj8HlwkcCjw4EyK5XQGKAhCWYZXqXxSIKLBg0K+ggsvMXigIUdsJH1xWoEBYYNmVKtlSyyzDYiaEx/J7EdT43fidqP1g6RVnZjhetTdJqdc57XXvdSfUnvBZqrIylpjROYvdx9/3awRCPgzr8KNJj9+b+/FH8wD+aBkWXccPlhF8axkuQkdvF44HdYhp27HcXofZpiqY655BU/47tJZ/gfbaJxjQ1ME2pIV1SAeTvhPWQS1G+zsx0FGDka5qmLU10FT8Cm2P/wpTXWW43HTiJGDHlqkLzq4igFDrQfBorP41OpofoPzpX6O1+SsZmtZiTw+7WYPVxXHMTQ/BbuyEqacRuvqnGOqoxkhHNfRNL4qjpRyDndVoq/0KmtanMBpa0NbxFJX1v0Z965eoa/ocTW1f4nn5z1Fe8R9QVflz9Pc+Ql/3A/Rov4TFVINRYzWsxhrYTLWyru95jJ6eB+ju/goDA49htVZjxPgCNlsdJihKH2uCbbQO49YGGIcr0NH6G5hGKmE2VGF8rAn9+mcYtdTBt9CPaadGrHKZRRkyVmJqRgPzaC30+scYHn6CRV8XaPG5udZTzGKsdmDeW4OVYCuiYXZb70Q2a0b+cAKHhUkZtNV/eeVFPGaQHl6Fo0kpjbq+9SF/5EA6NyFOP4l0UZ+xvNKNeHIUB4UpnF/M4/TMi1h2FOxDtpXoR+Z0HJvJAWwmhxDJmbG61w9WeeyfOnHzYU3crbaSZqRPZxHdt4GuWN6lDsw4m7G0zMwNm70NY219EMENPcJJm3Tupj3t+e0yDs8DSGRmpTfa6nI/tteHRS+yEzJgc28Q+dNZRFJWbEcM0gQvf+oBRfTsAk+3UNr/xo6tiJ/YkD6bxN7+KLIXXuSvF+Dd7IZ1rgbs2j4w/khKsVbDZtGxEEj84V7pVbKTn4Bvewhj7la0dP8OfaYyGOx16Bp8jGbdb9E19BUsM3UCG7QnpiPWzAIF7zUifLe7qzE914jFnT4pUfNt9ErGqN/wDH36x9B1P0Rry6/R0fEbCYwDS4MwmipBcT3H0eWa2N7SHSt64IR/a0Tsdqn5CMUmkch5cfc+if/0b+/xv/wf3+LHf77F9Yd9RHMBJPeD+If/+Rr/+r+/x7/95x9xerkHl28Is3MDmA8OYysyBQLObtoJ/yYtk43YTEwicTSP1MkClkKjmJzXoX+0Ssq6bFNNoIECDRVWNkyiE2HPEGa/aGHLruWqNIsAwr521ChlcrMCKEtrA7A76gU8Dk7cmPE2Qz/8ECOjz8WEge6vrz5sI8eeezkbdhJDWN7VYiOix4dvt/Hq1YYYITCD4Z3rlZcCjhmWSTaJ25x0cC+4UTj0YGtjWJywpE1GfBpvXm3j9e0OjvILOD8JyvK//PMZfvg2gevLVbx/vS06alYeZWKTOM46cX2yiOSuFVenixKPZ9PT0vukcDSHmzebeP/1Hm5ereP92x0wTs8mJvHqvPgiPxsex8ZiL+YczXKdkzwbIE7K9RIhC0KrQ9heHkAuOoZXZ4t4exXAqzMfzgszuDxy4iw/hULaho0VDeLhIfyMrk5vL/fw9Zs4Lo5XcHm5JvVvfBvhW9Riea0Pe2GzUPvinAbz7g7pjVFIOnGUnMPpwTL24wsyH2UDOMz4xCKXzUxWlwaw7O+RPzB2Hw/vGRBLmMEyq3jKgsy+XWouk5lxaUgYTZiRzo4hu29HMj2KRMqMaHQAoVAPIuFuhPd0iES6sL8/hJPjEZwej+L8ZEq+3KuLebzMe3CSmsZ+aByb3m4EpzsRWRjB8e4MTuJuHEZmUUg4cJbz4JQ+yrFJZAgpO3ZJCe9HpiU9ld4dw2HKhQOmpqJOFNI+nGaXcJ4N4iQxj+TKOFLLFkQmtQhpK5DsrMR+Tz32tQ2SAclr6sUFa7/hBU6aWV7xAEeVjyTTQA0FO6EXxeD3zdbuIeNTdyEFGoQNBSUKSEq3ERZKxcAqg6FAh6DyU8fwOAUgKkPCY/kZvF4RPKoFQggfxR4gtOGtEFes95q6ouBc0/DRCUuVXLFbOku2OLMci9u/6ys2IVS2vZINuRefqyyHKsEqhRC1T20TCLlvHqgyIGr+NANCCFFwoWCjdFaZEXXMpwCiMhkKJBSAcDuhguAhpVefiMiV3kMdx/IqOf6++SCBgyVYzEwofQSDYSUSJzhwnUNlAxgwK8Ao3cZlZj4IHeocrnMQPlT5FddVpoHHEkIUiDArwsFgnYE7BzUgpctqH7t+c59Y2daxn0jxDTvfphMmOAgOBBRmOQgbHFznYEaEZViECgUgPI6ZE8KFcsLiMq+jrsFZAYiaFaTwOGUlLFmbSmYIivdJG14pd7vvGE+oUwDH58BnwiElaXyzfq85YNBLGFCgwMCeATGBgIE/t3O5dDv3q2PUMmcFFbymOp7XUMvcrgBEZUbUeQoyFIhwnfsII2q59B55PgN09qP4FEAIFhzq34wOWBzMFlADwntQ98h7U99RwQ8/Tw3eg8p+qOyGWidscBshgjNhQ2VImLVQgKJE6KL7uNeDECQItLxPfmfeA/9NCBzsVSJg1UL4JlAVwYPn0H3rto2lZEWnK/bieNfbgW8GtPje0Itv6Jpn7MXvrYOS9fj78RH8wajHP4wO4p/sZnxtHsQ76xBejg7i2KzHcksNtvo6sW3sx3hLFca7mjFr7kO/phGG4S4Yh3SwD+hg79Vg1qCHY7gXTmu/2OAa+xow3FMFg74CnU2/QVfTr9Fe8wto6n6Fsf5KGDqfoq38MzRW/x0aa36Dsud/g8ryX0gpFJfb2x9ha8uBgf46dLQ/RVfnc9TVfC5jsL8OvV0VGOmrx+hAM8YGWzFp6JThsHZj2taNzpYnaKj/EhVVv0J981d4VPE36BqohFZfhheVf4vymr9FfcMv0dLyGXq0v4NpqAxDfU8w2PsUQ33PMGVtwmD3E1iGqzDS9xzGwXKMj9YLWAz0PcXwUDls1gaBlb7uRzI7HZ3yJnaUJVqWGkxPt0ppiGOmXdyqRi01GJtskgxKV89D1Nb9LQYGX6Cv9wnM5ipMTDRgztOBhXkNNtf6pO+A3fYMoa1+sG/CYWEapyduJBNWaYS8tt4nGZFMzobT81nsRQZF87ER0mE7OoB4zoLAukZcr+h+tbiigX+5HQ5XFdy+GiytdkifAkKKb7UNc8tNWE/0Yifbj8SJGXsHQ4geGLAZ1yOUGkHubAbJ4yns5cawnbbBu6qDf6MP0+5Gsdnd2BoRfcnCgk4EwNshM7JHHly9XhdL2IMzHwJrQ9iOjME20QiDqUzE9TsbI6CjELWvqewkpmbq5E06S28SuUlkD2dlEGTWwgPSO40NDtmDJH02hVjBjj06iJ56BEAkA7LWCpOrAoe3fiRP3OJW5d/uweJeN1zrbQjGRxAIG9BvLYdpsgHBnVHMrw5hwPoC7frfYmj8OcbctWIzTPiwuyulnwkByBvswnrYAG9QJ4BimqqW7uQun1b6v6ytm0CLZpdTi/n5HunHth2ySAdsCsXn/XrYZ9phsNYinJuRhoKEJJZ0zfq6pGQsnHLi/HYXNx/SuHm/j+/+4Qr58z0k82u4epPBydUe3n9/iP/4L3d4+20ekdQ8NvdmpLRraduKzcQ0tpIO7OXcyJwtYTvjRPTQh7WkA7MrQ2gbfI6uoTIENy2IJlzIHy9hY2cMLN1K5eZEqO5fHgK/Cx3KqN/IH84jlpgQV6mhkScYNjyX7fHEDJLp4mDpIf/dablsMD3DmL0aLk8bVEf1owsv7j6s4+TKi2jCIq6tzGR4nB0I+vU4OvLj5GQJbCexT7etwjwO+LI/OytNByOhUXGr3VgZkM7k2fgUTvM+XBz5cXe1jpvLVby728Gb2y1xiWXbDA4mFyh52Obvb20Ie1sjUip4d8Med0F8+/WeJB4ur5ZweraAy8sgXl4Gpfffcd6Ls8M5vL/bxNmBB7FtM0LLg3h56BMwyUTGcZSZFfhYmdMivDaC44wDp7lZvL4I4ObEh+PMFE6y09LxfXe9H5dHblwde/Cz08wy3l5EcHmyhnTMiVBoDHZ7LXoHv8LYdPXHLuROTzNmHY3Y3TKKmJwN+o4zcwhvTiK+60Ihu4BswiNpVTpe0HKP51DQRbs7Wr4F1jsxv9KM5Z0uGZvhXqzvabG61SFdTr2LdVhcakI0MYRotDgScaO82chlrEglTEhERpDPjuHy1InLU7fARz5lx2FqContUYQC/dhdGkR4aQT5vSnsh6ZE18GsBgfr35I7tBcex/pSP1b8g9heGRUh2mluTkrGUntjOEq7sR+bRS7hxFF2AS8PV3GRW/p/GHvP5sbyLM2vv4JeaCM2ZndnZmemzXZ3dVWlz6T3Ht57bwgQIAGCJEiCoPfee59Mpqk0leW6p3t2YyYkhd4oQqvQW32UR/Ec8J+NSfVIenHif3FxAVxcIqvO757znAe78z3YnUngZLkXC3GdAMi2vk4qIPQBYQvWoa5JAOSQIvQ29oU/FACh1oJTpJQ4/Kq+ZAKnoILAoSYMfb6tgKP8WFUF+UtwQfj4/wMg/88KSaXAxwveHeVdbd7dZoJ5VwGhPwgB5FVnLd4bStOuqOf4BBU0zDNQbF8CECVK55QsGgt+Ok5pPZxdIjYnXHwOGtyngOSjUyvmg9+7Sw7oquKhRvCqxwoQFGQoAFGgUb6f22o/V8bnACJVi7LpWNJG5eRdVG3JSPBuVC71GUqbwVXpOQgd1HcQOFT7FSscDN6FLwcQAgYhQa0KFggdCjxUZYOvKwVbsErJo7ozzCSSySdbT/jcW1OnBB/zOR7HYCKnkk0meSqYWKpgAqhCJZ5ceSxfy+Cdab43P1OdO6GICT3bwAhVPFdCCyGH34uPuV+BCOGCFQ5WNRRcqJVAw+O4KkghcLDioSY7MVnl3XreqRdR+p0BIM+TyTO/6ztzF6gDoC5AOWrzPAltPG8CFa+LSsJ5Dfh6JvTcz++qrguTc/X9uc1ropJlHsPHKoHnNvep48uPZVLNxwxeRx7DxJrb3Mf3UO/H9+d34WOel/q7qMfqnPie/Lvz78F2K6XPUTCiBOmsfvC3QQDhZ34OIOpz+ZnlmhN1vrKWieA5kYuhIITgoSCE0KEeE0bUthKwU6hOCGEFiiDLc2L7FK89vyu/C7d5jur68BoRapR+hJUVCtA56eqDzYAf3Pw37cD3Hiu+Dzjwnd+OH6Me/BTz4kPQjh8ibvxj0Iufgh58G/Tg2mvDrtuAFY8J4y4NIq1ViOgaEDV3wN1ZD0dnA6IOA/ymTvjMWkTsRnh1bQIfMYceYasG3X4Dgo42dLXeQ1fb76A33IfLXSVJt91dKa0VFnulOIvTDLCl5UsJg+EZmpt/J1OqAoF2tHXcRyiigdlaA43uCRoafgOTqRJa7WPU1/8aOs1jWA2VcNsakQwb0B3UwWmqQzykQzblQGfHI1RW/wr3Hv0NugwVcPia0ap5gNbOr6UNiy1YLmfJBNDQ9aXAhk3/AEF7NYZ7zeiNdCHqbkQ6pMFIrwMDKSuGetk27ZAJWWzXioTbpF0kluwQIXj/kFnaseL09hg1YzBvQP+AFt3JJhnxyRG7AwMGhMN16O5ulkinO5DL6aWVpK+vS6ZiZXrbZaVO43CvXwTa9AY5OytIYra5kcHqWhrDI04RsFPgOzHlkTvT4+yJz5sQjDaKdmP/dBS//68neP1uFYurPTJliUZyyb5WUCzN3GRkUouJJYuMpz182Yu5XTeKa3rM7dmxeuzH1nkM+1cJrB2EsXGSwPpxCpmiEaFkg4wYzmQ64XY+wOiwsWRlsNcnyRtbwLI5nUw0sjofweZ6DLP1HvidGQMZLQp5o+hY6Gg9NeEU0fHKWjc2t9PY3u3Dzl4v2A5DYTG9Lxa3Ylje6cbqQQorBwksboWwcZjA+kkGxy/HMLMTQd+EDpmpLiwdx/D821nMbcfFTZ0VkOKKDVMbLswfdmNkyYPisg/7V0PYv8qLN9vQFHUeRowtOsAqz9JeWDxO6JFCIf7wlE1M+EanveJazvG6sd42eCI1WNvpk+los3NRzC/ERYBNABkbc4E5oWg2im7Eu1vld0MQoY5oaNwqrWI9Q13IFIzieD67EcfobBDxXi0GC344/U3oNFB47sDB2RS++WEPv//nK/zxn2/w5ttdzK6npD1reTeL+c00Vg6ymN9OITftRqPhd3jW+g/ocj7D0FwE1kgL/vqL/wFtpkdY2swiO2DF+HRQfh+c7kYIGR6xw+F8Cr3hK4FnCtNX1xOgvkln+A160q1weZ6iufXvwcrF+IQX2ztZcShfXklgezctf7fd/V5wFDOnY/Fmfn5Uj8FhrVS89nfT8jtJxprgsHyNiYINWxvd4ECE68sRsDKxs0W9khcEDsIHp8DSt259yY+ZcRvy/Z2YGrPhcCctFQ22Wd2cj+L9q1nRGbHziHnu5JgNp4ccxkSxeU4myXIo08vrUVwf53Cw0Y399bj44dETb2erBzQm59Ra+oMcHw+IPuTliwlp5zrYTklb1jfPJ/DqcgxvrsexNhfE+nxI/PSujwdxuNmDjYWQBN/z9qogk7jyOa1MxuV5/Oz52QxeXi1gez2L5YVujI97kEq1w+t/Cqf7IRKpBnT31CPd2ywzhNnfyHG6s+MuTI+5MDJkx8ZKr/yHgRMt8iMmhKM1sHruITXQJEY2HNM7PNOFwrwOhXmN3FWYW7diaskghjhT8xrMrxgxMNKAsYl2rKw7ZdTvyrILdFpk7xhF7XtbPWL/Trf1m8siXl5NSF+b+qLH22ncnObx4mxYKhwkM3p9sNpxtJXG5mIEKzN+zI+7sLUUxcZSHEuzMawt9mBjOYmVuSiKA2YsjHuxPheRysjJdg5HmznsL2dkVO+LgzEcLqSxVQxhufvPLVhHtlYcWtoEQPZ1jdjrqC5pQJqYnDzGaT3HmD6UNixWHqQqUQYgBAtCR3nVg9sKOBSAcFUh1QoaEdIF/U5Iq1ZWMFQ7FY9jqCqJeq50HiV9CFu22JKlRveySkP44Mp9rNxQ5/Ga7VddNCKsx7emVplMRYG48vcQyDC141t9q7RmEUQYhBI+Ry8Q+nkQNigw/zRy987fg9Ch2qx4DMFDwQfdzwkgP3gMn8btEggUJBAeFGCUrwouyveVb/N16pjy9yp/b7WfK6GiHEC4XR4EEOXBQdE5W6z4WBkMqqlU1HxwPC0rFKpioSoYTNCZqPOxghImyyphZmWDxzDZZKjkkUkZg0k0oYCh7nIrAGECx4Scj5nwMXlXrUdM4hkUHrPNhgn95+03fI7H8DUq6eV7lhJstv+UjABZMVHnT3DivwMm+koUT5G8jOKlGL2Lnhx/hhBVBSFoqBYs9bxqxeJvnXfKGUyqeVefSTMTcybHTJyZvKoElnfPeV14rhQyUxfANjhqQbhSk8NrSdjg91LgwePlNXfPqWvM78ttHquScpW08zH3fw4K6rx4jnw9P0MBBLf5vHp/not6f76P+m5cy9+br+Hz3Mfj+R2ZsDOYzBNAFISoVjnCCLc5GYytV/wNUAvCVi1us/2Mf3+2oimoUy1YSv8h693n8vN5Hgx1fvx+PCcGryn3c5+6vur78DU8Rj3H3/J7i0aC0MjfKSsZdD/nqFyOzGX7oaxiStiGF5pWiW8s2hJw+Oz43mfH7yMe/Kk7gB/jXnwfdeP7mAffhp34GPfgTcCOU5sOh1YtFrUtWHYZMGxqwaCzCzFrCzyGeoRdHQg6NbBp6uE1tMkEK4+uBRGzBvrGSlh09bCYmmDglCpzM3R6AkMF9MYqOD0N0OgfoEv3NXjHX6O/h4bmX6K24VeIJ/XQGysELjo1j9DR9RAtbV+juvZXn7Ybm38H3R18mM1VCIU6YTZXQK9/DJ+nCekeE8LBTrS3fi2tW/rOR2hu/EIeN7V8jfbORzBaq6EzVeD+47/Gk2d/B6OlAlZzJZzWSviddbDqHsBjrUDAVoNkoA2ZiA4D3Sa49RXo8XdgcjCITNSI4Ywbo/1e5Ps9GBnwId1jgdfbBI+/HhbXM7C3P5Zqhz9aJw7o3ekWcKRoNF6HYLhKzPfogzHQrxHxd7avA/FonQDJ0JBJqh+EkmRPB1gxocP50fEodnYH4XRViRi+WAyip9csI4NjCR2CkTZxQGdlJRitl9G1/UNGUJfCtprtwwH88MdDrGz1gS7VY9M+mQ7EHn1WFth7Pzqlw8K6CxtHUSxsebF53oPv/2Ud66dxzG57sXYcwf5zemdEMTxtEN1DKq9BqK9ZNAVebwXyOQOm2Qu/kcDBdlKG7wxkOhHyVaC3t13gigZ2FGN7nE8wM+GRHGpi1ILZCSfGhy0CH5wUxiT2v/8fH3FwOCTJ7D/9twOwL395NYKtHYqoAxidcmBusxt0BN84TGNq0SePl3ZTmN2NY2TJhdysAZlxLbbOczh8XhCzwLFFl3iEBPtqkZu2IzGsRWKoE/0TRqRGtOge7ED/hAW5SSsK8x7MbkQxtRpENNMqlRFqQ0ZmAhidiaA4T9+POMI9regftUpbVTZvxf7RKBYWE5iZjWBvdxADAybk81bMz4dkulck2gTG+kYfdvcGReMwPGYXPUagu04MF2lSPTBhRWHGJ5DDaVg0CBzIOxDubhfvjZcfV7F7XsDqfg5rB4MiUmfb1QJH+a6EMbkWQn7WiUCqGbZQNfy9bVg5GsLaySiOX64glrNjZjWL2eVujBXdWFlNYms7A8Is/wYbWynMzNG7jte9VyaSJVNtCIZr4fY+EwDhKOF0Xyey/Qb0SLXPjKnpMF69Xsb//t/f46c/7ODoZEAmuOWHNdjcimJwqBO9fU3ID2owOmTA9npC8mjaVDC/Za5LX43jgxS2NyJioE0Pu52NBN69nsH12SD2txJipn1x0ovleSeW5hxYnHFK8PfHIQgvLkelanF6+HbcnwAAIABJREFUmMPbVzP48M0c6EJ+fZnH7U0B+7v8rBR48/6GlbelEI43U3j3YlIGRdF7j+be1OMUJlyYmPF9gmLeFCCIvLmZFP3Vq4txvHsxBcLI+9tp2d7fTIlcozBoxEhOj2i4BsNDBvHqo8cIAZttbT+7OpvE9fkUFubjSKe0yHLSQLpLxuexx9PleiJAMll0yaxglokmxpwYHTIjGW3BZNGDyaIPmYwG2awWid4WRJK18EafIN5Xi55cPZL9dUgPNWBoolOqIEubHiytuTA5a8TskhnDxTaMT2kwWmzHzIxRBGfzsxasr/iwtx2VC3W8nxGL+K21pEyPoAv66lw35ia8WJst/fFIeBSxr62HsLUblTF5O/txXD/Py3SunngD+nl3JaOTaRzLMzEsz3XLnPOZ8QDWF5Kia9lZTmBp3Iet+W6MZIwYyZgxOeDC7nxKJmSdLvZJW9dmrxXL5jqoCogSoSsAoQbkoOkZDikCb64AdSCXzRUini1NIGKiVxKhEyo+B5DPoYMwooCEQMHKB+GjHEDU40/7+HxZC5aCD7WWT8QSCKHTcdkYX1Y/CCEEEArOFXx8o23Ad5Z2gQgBCeVwrqZe6VpKRoWGNoERtmB9by2ZERJAWNmQ0br2Dhm/W95e9aPbIBAiFZC7ygfhQ8Kjx/fekp5CVSsUHPCxinLAUHBRvo/b6li+Xj2n3osrAaQ8uE99JiGEbVZKQK7ggrBBLQcrHFxZ+SgPBSPcRxAhHDBRZLKp7lrzsYIFtTIBZmJJcOBxDD5m0srgYx7L91HJMp/nPnUsEz8G93OfJNb8+96Z0hEoygGkPNFkMkrwUMEElQm/ek++VynR/LMeRcC78V8DiZrORfhgEMBU2xmhikFoYcWH0MIgtCiQ4aoqQ4QxJszULajrxHNQSbBamRzzmqq757yGvAaSrN+NIWaLFiHklKNx7yo7CgB4HLf5Oga/s7ru5eDGa8QkncFtFbyO3KcSea7cx+cJIkzE+Rl8X56r2lbnqx6r8+Fncx+jPInnfh6jzpWvV6JydZ3kWt3pQbhN+CB48O/OlVBSDiDqO5VDqDp3/hb4+Qxe679UKVEwyL+L+q7qO/J8CR1cRVDO3zeF44Z2AQ5Cx1tzl2g36L9B4GD7HIPDG+TfGafH8d+iyyzxrbdU7fg+7JJqx7chB34gdMTceOUz49yhw7GlE6cOLZa66pFvqUSuowaJlgpkzC1IMpwdCFiaxZPDrK1BR9NDaNueQt9RAX37MzhNjTBrqtHWcB8dXY+hN1ejrfMxKmt+jZb2h2ho/lr2a3TPwCpHe9c9PKv6Wzyr+ju0tH8Jl6dZAIWQQEF4W+fXsNhqQZE4YeRpxd9LtaOp6Qt0dT2Ew1EPt7MeZuMzWEwVcNprZZyuw14Fg+GJeHcY9c/QUPfrkm5E+0Qgxhdoh9VZD5ujHk0tXwqY2EwV8FhqELBS1N6EmL8UPksVMjEtUgG2c7WjL9CFtK8DuZgZvWE9RrIepGIGxCJdCAfbYbFXwxdsRTzeBZerFk5PDayOChGpczwvgYAgYLJ/DYP1S3iCpX74UKQOqd4Oac2i8R7vNHMM79CoE9lBC/IFF3r6dPCFGmS0arJPj2iyE0MFN3LDDmgtD1Hf9itYPVUIdbfCFXwKo/0LuAIPEE5UiQ9FpKcOC+sREQdPLfpBp+yZJS8W1wPimbG2G8DCugMjk50yDjU30gF35LG4aAd7G7G034PlgxRy42bRTizvRGDxfCnv3TPQhg7jr+Htrsf4bKA0PncrLXd3Rwe1mCjo5O70WEEvFZFUqhU9PW1wuZ4hk9ZgetKFrdUYLg4yWJv3YGLUgPkZFyaKNvT3aaTnn9WDufmIVHSmp0takrX1iLTCcyzxxKwHw+MOaecaGbeBMbfWjeFJNwqLXgzN2JHItyKQrkO4txXji2FpbcrTiX7eLdWG4lIY+RkvevJ6mP1PYWG7UL8OfQU7cuMejC1EsX81gbWjQQxN+zC1lsD4cgyF+QgGJwNI5izwd3fAFayD3vYIE3NhFMb94KS0wpgXa6tpjAw7MZA1YHMthXzeLJUu+pysriaxtz+EicmAuNlPTgVxfD4i06KW93rAoHfH5n4GMwsRxOItYNXr8GAYa9R2rCWRHTGB7uaFuQDG5oMCHZmCGUu7CdCdfWYjiOv3k5jdiMj77V2NSCvWzvk4/vS/vMGbH45E1E5gXduI4/pmDAccs7vfh9ygTlrollb4N4hidMyK3kwXCCADQ0aBEY5J3j/MiXaC45J7+/U4OC7g9dsN/Mv//Bpziwnk8jYRrYsB95xbRu3m+psxXtRjadEjnhrMoydHHaLP4KCnt6/H8fwyJ1YWhBFaULy6mcCPH1fx/YdVvLmdxO31GPa34lhZ4A16H2anjZiZMoBdQrSqmJ6wYHnOLbDCnPjkICt6a+pHKKfY3IqL783eTlKGSf347aJUQXiz/uVFQbqBeF5si2TLJG8sZPNm+Y5G81cIB2okh54asmF12i8TtS53Mnh5nMebyzHcng6L2ffmYhDTRSuWZj3y+fyNs02R15mTxQ7PBvGz7Z0cGONFP8ymR0h0d8LlrEI83IpEtF16Ozk5YmYyCK6zUwExzWF/Z6HAEbpxDGRNiEYbpKTK6keipwmRZLUYFPEOQ99QE5K91egfasZgvh3Do12Ym7VhZtqCxWW3uEROTptlm1MjJieMmJu2Yn8nhoPdhDivF0eNyPV1inHP/LRfBDd0RT8j/a71CD3OzrnFHChf1GJosgv5KQ16h5uQyNYinKjAwCCV/mFMjNgxlrNgrhBAvt+K4X4H5qfCmBsPikkhgWa+4MbhWh9WJkMYz9mRT+ixMRHD1VYet9sjeL4xgONhP1Ys9aIB2Tc3iQidLVjlAHLUUonT5kpcddDwjXcCSyN4CSCl/5GXKhqEj881IASQz/cpAOFKsFDAoSof5Y9lvOr/B4CcNz4F4xOI3JkV0hNEtWFxpfkg40VbVakFS1OHby1teG/rxAd7lwAFqxvUdRA2PnAMrKapBB/6VjEsZAVEtWuxaiKjde80IIQNVjw+VUA8Bql2qArIpyqIR4/vCCF3bVGfA4KCBIKCggoCCDUeXD8HDwUa5TDC9+R+QsZfen/u4+hcVj0UaKiqhmqt4iQrQgYfKwBR21L54JhdensYO0qJla5Vki0ZFdrVJEkYtxm888vg9it9m6wv2E7VwWS8BC8EACbhXLmPKxNRBRoqeVXJHxNpHsPEkyDBO+TcZsKpIOPfSqT5uyWA8DVMIPk+THaZQBMKCA1sZ1I6EdU+xvYr1XqlqiAEEDWKl/sYPIbQwUoKqz8EDgb3MVRFiJ/Dz+Z3Ud+ZyTATYSbEDH5frrwOhD1eI/Xdeb68k37eWi1x0lSBI/6bImBwRG5ZZYNJMt+Dr2Uyzc8hAPCaKRjjNtu/eH0kOb8zLeS2wEblQ3me2zyG3iUqgef7q++idA68pvxMBZIUU/M5dR48F15/leTz+/A9eF5ceSwhg/He2ClByOBjVkY+WrRSAeE+nhP3sTLC78Eo/fepBFXKY0UBlvqOvBYMdZ157VWoti0+z3PiMQx+Z34Hnp/6PfPfASGD0PHRwfYpswRF49Rv8N8i/40K9N/prfjvkCNzOcGKLVY/hkrQQfggeLDi8VPCj5cuA175bbh2GnBgbsd6Zx2m6x8h8+wLZA0N6LE0I2pqQkBfh4ilBR59HexdVdA23Ieh7RnMnVWwGWth0lejreMhOnVPUd9+D62dD1Ff/ysYNU/A6kNtxS/R0vg1utofw2SsEQ0GKxtM/h9V/p0EdRj+uB4t+ieobf1KxOG1jf9FplRF43owCA4+X6tUPDyuJjjt9SA4BDxNUrnQdnwFt70aLhurIu0CIDQQ9HgaEQ53yeu4Dg7SCyCATMaBSESDaKATiXAXhtN2gYu4owm9oXYkAy1IeEvbwwkTBmN6DMUN6PG0wGeuQdjRiGSkE353PTghK5nUwempQzDYBp+rAR5bPZzWaph0j9HZ9TsEQ00IRBqQymjRN6gXA7menA7RdDsGiw4MjTtlnO/wuAe5ITt6syaEY22I0JukV4futBaRng6Ek+3yGt5l9ycbkRu3oc30a9yv/h9lNTofQGf5SiYHZQdNoqvIF51S6RgYZcUjgOJ0SO6YL6x0S2vWyLgVY9MWGfO/suFFd181erINmFsPYniSpoNuTK52i35gejUuGgVWGmZX/ChMO+CJViKabhVX7+PLMZyc5EXky0RvvGAQ8XwmXY9w9AmGR/Qy2SsSa8DwqBXDd5UOeiuszLowWzRiqqhDcVSLvkwrBgf1WFyOCnyw3YdmzZtbCezsJrGy5gM1L/tHKZmYFUs3izlfbtggbWW371bw/M0iFndTSI/q4YpXIJxpRmrIiHhWh8ywWdqd+B1Hp92w+qvRbnyABv0XqOn6NSrbf4lHDT+HwVuHoZk4nLFONBsfI5jSIDvmQf+4S8bzpoYtyE24kZ8OINjTAX+iFcXZEFY2M8iPutHXb0U2a8XsTBQjwy4c7OawtpzAUM4gI5lXVhLY3x/A0mICgwM2zE9Hsb01KC11Gzv9WNhIYn49gaWNHvHoWF6hl0oBR/t5jBeYQCdknG8mr0NxzoP8hAODRZtMt2J72s5FVjQ6g1NGTK15kRxqR6SvWcYHT68mcPl6Gf/n//Uv+P0/v8Dier+4qZ9dDuL12ym8+mYSB8d92D/qxc3tuIAJTRPZbkUImZhyoTjhkqoHx98yOLls7yAj7vU7+3ksrWaRzbkxM9+D/aMxnF4W8Y//bR/vP85iczuM5VVqoV04PIhLlaOvpx1BdxUOt3vx/vWUTJj95lVBnrs4zeHqYhhvXs7ix4/r+PBmGR/fLYtnxysOWroZxdlZDwqFFszOGvD8eRajw20YG9EIwFxfDEnunEm1YnbaLRAwNe0QH5PtnQT2D9J4fjOK6+cl02+Opx4ftYL6bcJHXf3foqLmr+EO1qEw4UM40gxNx6+ha/81vIZ78Bvuo9vxBOO9GiyOWjEzaMDuYgD7yyHRfNxyotheDw53EqLdon7r+W1BJnpxqMLGXgI/W1+OY3kuikyyE0FXLQpZG7JxHcK+BvhdNeLKubAQxdi4Uy749DQt29vQ090m4/RG8w75YaQSrUjEG+By3Ee6pxEDuRaBDI7cWlv1YWXRjYVZN6bGLFia8UsLFEeAXeynsb8WElMezs1eWwxgcyUqJcr5aS8Kw1aM5i3IZfSYmfTLj5k/6vOTUWys9kg1hk6mQ/kuDAy1IJOrRn60AensEwzkazGQr0f/QKPAzslRBhTUnB+N4Hh3ANurKbAPj6WorbW4uKTznA7Xe3B7wilYeZxt9+P54TBenRRkTO+bk1G82hvE6VI3VnoNWLA3YNPcgG1D/Z0LehNOdM3Y66rHdksVdlqqcNhUGgl521In1QSaBBIU2KJyXPvw/z2qSwJ2+nhQyM42ruPqB7Jy+y95fChBOSsa5RoP1WZVqnSUPEOUXwhXjuO9qH0sK9uzKELnsc9bqvC8rRocI/zW0IR3Rmo/mj+1XYk7OeHBrpEqhwCIsa3k/2FsEyBRInS2aikPEG4rwFAVDtVixfVfPXcHHoQPFR/dOqmGcGX84DN+inLQ4LaafkXvD4ZyKFew8ZeAphw+1DYTIeXbQehg+xRbgpggM5lWCbWatsS7tDxOGZqpVi0+pm5EIOQOUqQiIu7mpWlXBBbe6WWSzDv0FE6rKgFX0VcY2+R5tg9x0hOP4/HSTtTOu/YlMTqTdUIvV9XKxWRe3cFnEs2kUyXLTDAZTDjLgUTdvVcAwsSfOgKuTIAZKiFlckz4ZoIv1YW7bVaB+N14bZRGhJUN9Z248hwVbCgNDNdyHQPv6jPRZoLO4GerhJ4rE3OeC8+DzzPp5Xly5bFMii876nFFDQjBgqJztgvdVZH4GoGMpioBF76WrVuEQUKKgMpdBYqfwc9U8KOuAfep6oA8d6dRUQn9ISsIdzoTfh6TcoIS4YOAIVUMivZNnZKg08NCJjnJ79CAW30rbu7Oi+etKgnl0MoqApP7b+30m9HiG0uXmO2phJ/fiwAklYi76o4CCv7tS+dKYGLlhtPNamSl6eB5Uz3OGikwr8J+FY9lBeiprLtPH4hRoQjFaTJ5d34EaQrDf/Ba8N5nxRuXUTw5CB8/Ooz4R5cFf/RY8Ae3WYxF+W/3h5AN7/0mfAzb8D5gxrf03xGDTzN+77PhJ68d/xT24p8iAfwY8OKneAh/6O3BbdiLFUMnJgzt6Nc0IEngcLTB0VUJQ8tDmLuewWtthLHzGTzWJrQ33YOm7RH0umoYDbUwcVSuvgZmaz3aOh7hWdWvcO/h3+L+w78RGAmE26XK8eDJf0JLx1do6foarZp7Iviuav4NGBV1v0Rl/a/Q3P417M4GCQIBKxu+UAc8gTaBDlZAuM9uZztXJezmSpj1T+C21kg4zVWw6Z7Cruc518JprITHUQOz/hGsxicCJ9FgK4ojPmTTJgS9jfB562SUrttVDUY2Y4LfVw+noxKxYBPSvgZMZ80opPToCTTCY34Cs+4e3PZKmIwPYbZVCGzEEhqEYx3w+RoRjXbA465BwN8Af6gJ3T0aBKJt8ASbYPfVwRdtRSxlQE/WioGCB/FePUKJTvT0m5HKGuHy10Frvi9VDmo1LNaH8Hir4PPXIJJsRaib7U3V8EbrobXeQ2Xj3+BZ7V9Ji5XoN1JtcLqfIBCqkclK1BTQG4Iu2hNzfqxs9YgfyfJWN6aXgxibdUsVZH4tgoGCUZyic6MG9A1pkR0zYWjKie2zHBa2u5GfdqBv1IDiog/rR304ezUu+6eWQmBMzgfw4ccN/OlfznB2NYb13Ri292KSXHI08MS4AbzLPTLUIeL5nc0wFmbtcsf77DSD3YMk6OMwt+JFkS7gbGMfdklFiO0udPr2RatE3L1xksbh82Gs7iXRm9cglW3H5JwHo2MWAZaedAvifa0ozPvwx//1FGdvJjC25EZqpAu+ZLVoNrqzrfI9CSq+UB3GZoLI5B3oMD3EvYq/xVeP/iOeVP0CXz/+D2jV0jSwUtqejM5HeFzzV6hv+yUC8RY4A3UYnQogmTXBFWzEUNEnlanpxZhUJKbnw6K5oXs7gy07/JtMzwfFP4VVC1YvGJkBI/zhesTTHYj2adA7akFxMYCRWRfckQp4IlXidk6YpBCcZoPxnk7R9SQznfCEKxBN1yKSqoE3UgnCSGHaCf59D87yKM54RejOiVaLSwlsbmXlc/dPh7F1NIBpTnTd6sbhyzFsn2RwdjOKzb0UFlZioAM7Xzc55cfaegoTE24MDhrFm2RpOYSVpQAO9lJ482oCp8dZrKxGsLHZLSLxnY0Uzo/z+Jc/neB/+59u8fy4KK381EUQUF/ejODyOofL6yyWt9xYWndgeLgRuWwtzk8T+OG7abx4npMqyPVZTtr5CBr7Wz0ycertzQQoM6DE4PXVKG4vBnF5lsHNdT9Oj1K4fT6Eo/0EDnbj4lq+sxnF1KQF40UjFuZdCAUfIxh4hPk5p+TDuUwTjgltC15pxbo+yYJjrKeoycl0INndAIfjAaLROqnOEZZCvipoWn8BQ9uv4Lc+QCZej/5YLaKe++iNViKfacR0QYvj/ThuLnN4fjkoFRhWYS5OhkRCoXxJXr+YxM+en1ChnpORtFf7o3h1NoWLnRHsrfZhVVqUotjnH3A5joXZoJzIYFaH+akgxoZsmC0GsL3Si/nJAMaHHaLM3+Sdg4WgCGfYk0bBN/sjL44G8eK0gOfHI+I+zgT/Yq9fnNLplr6/2i2ujGsLURCMDndy4p66tZ6WdX+nH6tL3Vici4hlPEuaIyNmjBWtUlpa2wjg4CiOnf0g9o8COL3oxu5BACdnPbi67Jf+N/bBXZwMy9SA2+sJvH4zjhcvh+WHQaMg+py8fVkEy1LfvZvDKUcDn5SmZomj+2YKp+s92J4NYiGlw5y9XgBkx9ggAEIX9CNtPXY767DTWo399moct96JdFvrBUDYOsXWK7aoEECOah7gsPq+BLdVcF85bCgA4aqMBaktYWsXQYOwwFDVjHL4IJSo57l+Pr5XPEBkHG+FOKITQChiF13IHYC87KoXACGEfKNv/FTN+M56Bx93APLR3AGKzqn74Er4UABCSKEQ/TtbB763d36qevxbAPKtQ4PyIJSUQwph5INTg29d2k9goiokhIbySgi3/xV80KX8L7RaKdjgSuAor4So43knlok0AYJ37NWdfa5MpgkOKslWFRAFIvLaOxE7n5P9NBe8q5jwPctDtZxwZcKuQlqX7iY6ETwUrCgQIYQw8WeUQ0d5JYEAoqIcQNRdeiagCkbKnyeAiO6iTLysWn9Ucl+CEbYU8e4+W4NqBIzkmuno2M67+aVJX1wVLKljuRLsyo9Reg+uvJPPpJ0Qws9mAs1kX1UEygGExzChV8Fzk7jzlSBYSJTpPHisJM0tFKqXKhFM7FXCTwAhaPBzCSrcVnf/Pz+PT/4dd1UQBSD7FJbfTXriObJCI5UBTgnTt4kO4oNVK/DAyoBMcvKYwTGydOxmfLDpBDAIKawklAf3MbFnCIBYNFJd4362NPF78fwJHOq7cP10/ncaIE6rouu5ghCKx+leflBdIbFX+RQ7zx7L8zyOEMIgmPE6K7jieXzvYnujSUCKZn/f2LV4xTHUdq1UHNW/WalYBm34IWDFTyEHfh92ijfHd16b6Dvo18HKBysef0iEcOM042XYhROPGTOdDSh01CNZ/wg9LZVwVH2JcEclXM1PELU0I2ZrhdvAJL4WXluTQIff1YZsrxtmQw3q676EVlOJjs5nePzkF/jiy7/CV/f+E+49+Bs8evL3qGv4Auk+p1QYurSPUVHzC7R03ENL133UtXwBjekZGtu/kugyPkVb1wPRYoSjWgwM+TA05ANdxx2uRmj1T2E0VsBiqYbFVAWHrU7cyGPBLhA6LLonAh4BRwP89nqBj7C3BSFPM4LeevjdtYgGmxELtcDrrEbAUyePI4EmJBNdAhx+Xx1czkqEQ03wempgtz1FJMgxuzXoTbZhcy2JTLpTPBzowOzwVEkQMHp69UiktAhFWxEKNyMaa5NOCcJNb79RQMJgfgSbsxJWVyX0lkfQmB/B6qlBc9fvoLU8lpapQLwVgWiLHGP3VsFke4x4T7v0zwdD9dJLn+rXwRWohjdcB4evEk0dP0dN09/A5HiAdFaD4pRH+vNZKeDdaJrVZQcNkvQOjljE1JCjXAeLFoGPjYNesPWIQufRaafACJ/r7mtFItNWqnrwca5DdA+DkzaBEXpe0Cl84ziD5GAXxue9WN3tKbUJcaTrfgZiUnfdj8ubfhydJHF82oOJcZ0EzZrHxzRYWrCLjvX8LI2L814cn6Zlyuf8kgvZgQ4MDZsxOGQTwzyd9XfSBhbPNGF41iYi80zBgN4RHXqHtHLHn/qP/JgFY1MO8Zqgr0Uqr5UJWIVFDzJFPYbn7Aikau/c22vhi1YjN2pEZsiEVM6I4mxUWqg01koE49TumJDMWBBNdaF30Iy+fMk7hJWS7IgFuVEHhie8mF7qxsxyAmu7ORxejGP3ZBT5CRemliIYmfIg1tsBX6wB6UED+kfNSPZ3SbBKwZap4hw1HV5orV+h3fAFalr+DgbPEwTTbaIz4feY34ggO2IQEz46nVudT+D0Vsv45u4Uhx20IZ5qQnakE92ZBumyyReN6BvSgJ4eYzMuARGCBNu6ODaXxoEcpbu9n8XJ8zFsnuSwfT6Em28XRXxfmKGjuQmJvi4EYo3QWx/C6a8SGOa1Hhw1iYicXhwXVyPYpM7idFD0Hfsn/VjZjN8ZY+ZxfT2OP/3hANdnRZwe5PH8YkxMADnO9vwsW5r8etWHxQ0nkr1VKBS78O7tGN5+U8SrlwW8uBnGi+ej4onHqWivbsZFu7GzGRcB+v5Ot3QFMVc9OezB+UkvXt+O4M3LUbx9PYZv3ozLlDhaZxzupwWW1lfDWJz3ojtWg75Ms/jVjBWNyA90YHPJL1WL58dZ3J4NSb5L4Fld5lS2QXDcL71ENlYT2NvqhWhDJryip54cMmN8wIjNmSCmho2YGNJjYdKG5RknVhe8+PBmEt9+M4Od9ZhUYs5P+kHdyuaqH6NDrcima/AzGaV1MYYP15N4dzmJ24NRfLicwfcvliV+ereOb65nxKb99HAQWys9ONjK4tXFtBDe++dz+HAzj9uzcbw4LeJiP4/nxwXxAbk5GcOri0l57upwBB85Vu10Ehe7wzhcy+J4I4fzzZyYAvJ9Tjb7sbeaBoXfJ/tDuDgexfpKUoJjyTiha3zchclJj6yrq92YmHRgtGDG3LxLeuw4undljWN+vVjdcMl6ep7C5UUfTk/6ROBztNcn5iqb63FwVN/OcQznL/pwdBrH9l4ABwdhHB1FZT0/T+HsNIXdnTCO9ntwdtyH2/M8DjaSWB20YsZei01zPXbNDTjQ14MAcqipwy59QNqrygCkCS/YHsO+eSYtDRRrPhJxOiHkcwAheBxV3ZeqB4FDwYcCEgUhfJ/PAYSw8ZdCAQjBhN4fhI7PQYStV6zQKI0IfUAk2mvwWtuI96YWgRAFIGy5UgBCbcePdu2nKogCEAIJg8+J/sNKMXopVNsVW68+DxGhE1hsXdLqxXavcgAhtLDyQQDhSvBQ1RAFCkxmVKgqB1dVAaGepPx13Fbx+Xuq/YSdd/ZOvLG0lXQc5g65m8/Emsk/g9sEC0IF7/Sr4D6CC0Pg484BnRURup8raOHK9+Dr1DYfM2lXwcdqH+GDgMLP5vN8TPAgmDCYzDNUMq+qC1IFuEu6pWJx15PPbZWUMhllMDHlfrUyOadegFUJQgxbstjGQzhgwslglY9VF36e+mwCVHklh9DGfTw/Hsv2LXW+fK4cQhSAsPohLUN3kMBz4XfhObPqUL4dMe8bAAAgAElEQVTyfPm8qpYQLNQ2Kx8ECa7UH/A5JsxMyrnNBL18ZdLOtiEeT2DhZzL4Gl4bda24EkYIQVw/BxClqVDH8/NYiVADAyi+/tamE7ggOEjFgG1JXnrcWMWl+4O0ChKizZLQE0aY4LPioaoehBOCy0e7XoLvS8Ah6Mg5U8dxp1shbBIyCZ/cR/Dk+Smgk+9T/fST3wdH6aoxu6yMqMoHqyCchsVJV7w2vH68ZlJxsevEh+Ojy4gfWeXgZCqPpXQjIGDBtyErPoSt+DZkE3dyOpP/5LeJR8cfg25877bjD2Ef/hgP40PAjRufDScOPXbsWhRaKpDvqkW6owqOmt+h49HPoav9CoamB9C1PoSx4wk09fdAkz6f8c6nw9MBXdczOG1N6Om2IhjQoTDajcqq36BLU4nWtse4/+Dv8OVXf41Hj3+O+w//Fg8e/WdU1/4GwbBOKiNPK36BppZ7UiGpb/4SLR0P0Kl/hpbOh9AYnsIf7pSgFoNTrWy2WnDqFQXmLU2/g0H3FB3NX8GsewanuQZ2I6HjGYxdj+E218JhqILbXI2QqwlBZyMinhakYjokIxqBC5oFMkLBJjEVZIUjFGyUUbmEDrerClbTffg9VYhHmhAJ1iMRawL1GOGeRgR7m+TuczTTDpvvqXgjeMINiKY6oTQYybRO2qRi8XaBEAUi8XiLdEmYzPeh03+JLv1X0JsfQGu4D53xwScgMdqewOmrhcVZIXoOri0dv4Y3WItwtB7dFI7HG6Fcv8OJJmndSvR1IJ3TojjtQn9ej3RfO4aGjTJhK5vTIBRrQGZAD8IHt+PpNuSLpTYjVizmtxLSLsVpTawULHKM6nIY/aNGSeoJIwNjZkl89y8GsHeew+5Zv/hnzKyHsXHch7EFj8DLzEoIly/HcXI9gt3jAdy8nsLOUQIHJwkcHndjdd2DjQ2v6Fiz2Trkcg3o76/H8rIDx0cJzM6YMT1rFnuB1XU/xqcsMr6X5n2u8BN4YxWIDzZiYS+E+YMwese1MtGqb8KEkXmXVGty4xZJ0Fd3kphaCmB8yY/BaTtCfU3wJmuh8XyJvjEdov3N8n6+eDW8kSrQYdsXKVWUgt1tyI65sHk0hkCsE/lCAJt7eSQzOknC51aiyA7rMbUQBGGO/f+L6ykk+rTSOnd6PYnpxQhGJrxY2etHasiCSG+XVDNimS6MzPhEe5IY0IiJYTDVCGesCt5kHSLZViTzGmSKJvQVzBiYdGByldoSn7RJ8e/B68zP5uAAfrbNUyktffmCAwurEZxdj+DseR6b+93YPkxiYy8uDvKLG2HQa2V1J4GT62HcfjMtOgOOzl3ZSOLyZgLXb2ZwelMENSEHV2M4fzWDwnQAfUMWhBJtaNH8FvXtP0dF3X+A3vYlhopGnFwPiSHl8zeT8t50N+d12T0eAh3WaV5Iv5CltW68uJ3Fq1fzmJ0N4XBvAM8vi7i+GBMPj6XlAGg5sbkTwdSiBWOTOmzvxMVz7/3bGamqvPtmFh/ezWN3uwcLcz5sbMbEF+/svB/7Bz0iU5hbcGBtw4eziwxe3Azh6DAFdvdQYE5ouTwfxM11ATQRPDjMoDhukzyZufLcvAfzC15MTNpEX/Lx1RQ+XNFiog+nm0mZXLW9HMXuZo8ER/fSyJA365n/02T8eDcDTorloKbjjT68OpvA26spvDgexdFWSt5jZyVWGss7apKRv4SO9WU3dtd92FlzYihbieFcFX52sp8SAcqLsyHcno7gzVlB2o0udofwzeW0TJp6dT0pJ3F+PCguh69vZvHu5QI+frOCq6NBvLwYlVFcL85G8PysgBcXRbx+PoMPr5fw9nYe718tymOuhBOO76VR4fXBCG5PJvDuYhYvT8fFEHBzmWN9E1hdLFVBOMquWLCKqc/snBfZ/naMFc1YXgtgbtGNobwWxXELZmbZ28YJBnHs7iXkjsTquldmg7MqcnGRxukJKyEZbG9FS54kG2FMLhixtOXA0VUMe4d+bO46sbPrwulZGJdX3bh+kcLz2yzOz0umRyxxsSqyuxHHRsElALJlacCepVEAZF9Xh31tLXY1tdhur8JueyUOWyulfYYAwnYmggB1Fyd1j0px11ZFuPg8FHyUA4g6hi1YyltBCc1FmH439Uo0ImXbfE49T8jgdKvyFixuq9eoY5URIQ0UxdPD0II3ulIFpFTJ6AJbsNR0K4EM+n3cjeNl5ePfAhBWQQRanDr8yOlXd21cXMvhg4J1FdzPKVmEFW6r6ghhRNq2VDvWnaM5qxjl4FFe3ZD9nwGIgg4FJWoldDD4PIHnG2s7XplaSm1UHKnLSghNAzWNeHFX/SBgqFAAUr4SHtTIXgLIa0IHW5PuXkfwKA8FHNzH9xGAufO2IHQoAOHKYCuW8rtQFRBWGQgCqgqikmeuCji4zYRYJfJM4Bnlz/MYJtzUjzCYuBJAWJVQkEAwocM4R+uqChFBg21rbFVjBYePCRh8nudIYKF2hCDC4H51voQSfgZDjZJldUV5mCjdCf0/VEib4x0E8f34GfzuamU1Q6oadxUOgao7IGPizESdQTjgyupCuS6HgEKYUdCirhGvFxN3BSCfKiNlU8WY6DPB53XmtZRE/a4FS7VMKYBQlQ8CiAruo5s3qwjcx8cCIUzyrVqBFwUeAjOEE327gBuvH/9mBA3CEIPnQwgpr37xeyiY4nfg43LYUpUOwoby9uBYXF4Xgg7PX76DiwMdSpUPOVefpWQE6DbjTz4ChgPfB614H7DgQ9CK7yIOmWD10WXGf40E8IPHhZ/CfvwpncCN34HxxkqMNldiXNeMVP1jpNuqEap/hLi2FhmvBm5djbiIh7ydAhcedxs6Wh/CoK1Ea8NXsOlr0NnyAHpdJWz01bA3Ip6woL3jKfwBHTJZP/SGWjQ23Ud1zRcST5/9CoQNQshvvvj3Aia1dV+iuuZLGE310qpVXfdbtLJVq/qX+OLrv0Jl9S9k2pXH1wqDqRKcZsVgpcOir4BJ+1Q0FH0JM+LBLtj1lQg6mxHxtCEZ0iIdNchK6PDZ6uCx1SLgakTU34awvxVeT61oLjgpymJ9IsZ/ie6OTwDicDyBzfYIkWAtQv5qeF1P4bLTePCe6BLG5lySvHbZfgdrgINj2iX80QapQFAQHqKreXc73IF6eEON8EeaYfdUy51pp+sZ3O6n8PkqZeXjQLAOnEzFaUfJXq2Iyo32x9BZHiAYa5U2rA7dVzIZjHe47c5HMNnuo13zX6AzfyHmbalcp7TWMBEeKJgQSTTA6XuCWE8TEr2tSPS0yuhdgsDp9ZgYybF1i+NhV3boBxFAfsqDyeUods6GZToSYYR35hPZTgxPOkswwgR+zISJeRrYhTA0YZGga/X6QVLan9b2e1Ccd2Ni0SutPmyT6h1k21k1kul6jE8aS7rWBQcKRY20gvf11mJu1oKxQpeAx9ZOBGsbAZmExDxladmHmXknxuZsGJmzYuUogs3zBIobVom5wwCm93wYWjJhejeEsVU3cnRHn3Oif8IsYvLjF6OY245gaj2A4UUnjMEH6HL8FqG+BjgjFfDGqhBM1JfONVYPm+eZwKU/1ozeETuOb6Yxs9yD9Z1BrO1kMb/aLe1L43Nsm2tBeqBLWs6mF0MiuB+ZcAt4rG73yn62y82tJqUqwsoJgZXXlpoMVpSmVkNIDnYilG5EONMoUGT0PYA98kz0KYQSe6QCY4sBeOJ1cEVrRF/D0bxW7zMEE83Sjveo8t/j0bN/h56+TjH7m1sOYmLOKZPMFlc4ISskPik0AVw/SMmY4vn1KNiCt7AWRzjeCI6GZlsYvwONDsdm/Yj3atA3YMH8Shq7RwUMjDgxORuWSsnccgiHZwO4eknYTGFtJyqGkjIOeacXJxdjuHk1h/XtNGYWA1hcjYPmhdSocKoWxw/nckaREMxN+3Gw1yumfjTBLIxRt2PCyVmvtExtLAdktO7MpF1cw3e3uqVli6NzOYJ3aSGAna1u8YrhJC3mtwuLHhGT07ibkEH/jj/+aQcfP67gu+9W8erVNE5OBnHI1q+XU3jzZhZ7e33SLra1ncTObgpvX03j9mgIb46H8YoC8tMR6Uhanw0KZFyfDmN/Oy0VHHqJTI87pUOJY31PdzOgF+D+Slq6pk63ctheSOD2bEwGOR1u9IoB+dKkXzqeaGR4eZgV3dMcTQiX7BgbasTPmIxT7ELBCp3KOdP35XlR2rJuTkblwznK6+p6FJdXIzILeG8njf2dDE6PB6QiwD5Hmgyurvixu52Q8hHnF1NfsbYSxdZGAseH/VLSubks4JilsIMstlbiONjowd5yUk52eSqAcbZU5Y3ShzY75cD0lFm0JOOTekzNmLC04sTmdgALyxQF6bG2QVV9Etc3gzg67gWt6s8vBsXd9OgkJQ6p19cZXFz0CES8fp0Xsc7JWUrcVLcP/Ng/CeLsKobzi6jE0aEfJ8dB7O958eI2jcvLFE5OEjg7TotI6M11Ac9PhnA4FcScvQ4CIKa7Coi+Hof6emxra7HV8WcA4Z3pW7ZvsB++qUIARLVfKaBgxaM8uJ+P1fMEDoGOu4qI6D/ox3A3HUvBg1oVbPCxAgq1jwDCasefqyIlOFHHsQLy5zasKjlvenq86qwXR/TSFKzSWF0FIAIhNo2M22Xr1Tt9i7RhqRYsNQWLVRNpv5I2rNJYXgUfn8b53o32FaH6nWeI8gQheKgoBxCpiCi/kM9E6v8mhHCi1l0o2FBVFPWY4KHavPicqoC8NrcKLLw0tAp03GibwCCMECS4n6BQ3mKlAOQTWPB5jum9q4B8AhCCRVlFRL2uHDxUJYXvpaoirHzIb+1u5TYhRFUUVBWCSbhUHFjFuBtJS/0Dp0DxMbUE1CYwuI+ibGokGNxW+gcm7AQCVkJUWxTBQyZkNVaJ+zkBRAnMCR+cfvXBqvlkkFhe4Sh5cVBEXWrZYqWEz6vzVRoQ9f4ctKAgnO7r4oLO8btsa+Ko2zvzQzWkgccrDxHuY5WGCbWqoCgg4+dwghQ1GAwCCFfeySew8PuzYkIoUVUSvgcTdAIFQ1UPFIgIbNxVG1hdkPa2u9YnAgg/m+9FTY1K3FXlg1UPJu6sdpQH4UMBCPezskAIYdVE3sOqFf8TitAVfLB6dN1Ug9OaP4/ZJYiUA4ja5jnzOzEUXBFOFXDR7VwBB6s3BB8lImd1Q50rqxgCTC7eECidJ4Xm/xi0S9CVnN/jLY09KSz32fCHgAe/97vxh1AQ73wuXHsdWHcaUTC3Idj8BI6G+wh0VKHX3oGwoRGejiq4OqvgaK+Az9SMZNAEj7UFhs5K6DVVcDvaYLU1w+lqR3PrfaliUEhutNZCZ6iCy9MmYTTXoi/jk/ar1paHMBnrBFRo7Nfe9hAd7Y9Qy4lXzffQ1v4ErW1P0dFZifqG+3jy7Oeorf8CT579Ax4+/s/i7dHS8qVMtaK2g+1VJkMFzMZKuKylViu/s0kqHS5TDRJBDVIRPRLBTnQHOhD1tkoE3U3SchULdSASaIPf3YiQrwVeXx0CwUYkezQCIl5fLay2J7Ba2O/dIGJSAojV+hAGw1ewmr6G31MBg/a3AiXJVAsisTqpQnDKD6EhkWwXt3KCR1/OBPp8mBxP4PTXgJURd6genliTrDrDF7Ba74u3RzLZKhMzOca/O9EGtlWF482lSLQhnGhDPN2FnqwevAvPO+i8kz4wbJaJWZHuJlBc3dPfgXhvswQBJBCvhTPwFIQSlUzS64NaA0IHg+cUTrZjdMov7UL9Y04Ekm3oGTTJ6FiOimXS2TukR3emQ0BiYZ0O5R4UZ10YnrAKgIwveDC17BdRenZUi5FpO5a24/J8lHfyA09h9z2Gy/8UNKMbGNJJBwZvhBbGTDKFk4AxM29HcdKI4qQZYxMm8YAYm7CIKL0v2yGGhZPTLszv+LB9lcTMth3jayYU1vTIL3VhfNuKwSUdUpMtyM5qxb18ZNmG7IQOSwcxzG4HSy7kk3oUlhwyStcRfSr6D/qUUHjtj1ULxDGZZvKdL9ikVWpiIYSlvSxm1jiG2C9/h8GCFQOjFoxM2iS2DnsxVLSIuznbzVa20tg6yGHnaFCCWguONZ5djIuRHyc+5fIWaWUanrBhcsmDzIgG3thTaKy/gtb5G6RHOpCbMsDg+xKmwNdyromBDrDtrd38BQzuh+Co33hWA43la9j9laDmw+p+DK3pt3LNaY7Na85rmOnvRH7YgPkFP1a3Etg/yeHgYkgqKD05DdKDOrBaQYBa2Uhh/ziPiZmQADVHR7NCxxHZAwMOvLhdwKvXSzi/KOLmdgIvXk7g6DQr1QqaZtM0kCaRx6cDePl6FicnIzg6ymNrKy0eNxwzPDPjl5bGvlSHGAsS+tPURkf5b7VC5AlzU24w2FJ1ddqPw60oVmdtGM62IJ9pxmiuA8PZNoyPGLEy7xM9NDXRe1scxZvE6mJYQGBs2IzJcQdmZ30yiYt+MQdH/fj221XQM4ext5fFxUUBp6fD0kZ1eT6M68tRvH87jxfPx0QasTThxtVOBj+9nsfVbhaX+/14eTaC8/1syc7iaFDG8tJf5GQvi+dnIyKl2F3tFh33wpgHxX6T5PA/vlnGP/2wKZYXZIc3V9Pipbe5kMT6XDfW52IYoy/MkAkL/O1POfGzuUWvuJzv7qWxvhwVEc2PH9bww/tV3JyPCbWRwLZ2Ezg5z0ls0ghnLQoq6Smo4j82OowODLfKNktMDPY5rqz7sb4VEmq7uBwQ4c7xYZ+MIOMFvj4rtTNtLASwu8qRu0nRYbBSsbcbwe5uCPv7Eezs+7G958PFdQ++/X4ML1714fltGle3KVy/7MPb92NSkiJ83L6cAEeMseWKrVe3t/24fd2Pq5seXD5P4fyqFBfXaZxd8ntFcXgYwslxBJfnPbg4TeDqLI3TwwROj5PSZ8f+PfawEdQIHzenw7heSQmASAuWkSL0OhzoG3CoaxAA2WyvxFZbJfZbqyQJJICwCiIGgU3PpP1K2qyqHuCs+iFOqx7gpPK+hAIPBSTl4FFeFWHSxbvMamRvOXwQIsofK7jgvj8DCCGk8lNlRMGKgo+SDqRKzvsVRbwUO0s1pEEqGwIMZRoQup0rLxC2YNEFnStDKiF343oVgPD1hA8FIIQTBkf7MtS0LK5qnwIRVkHKhepKuF7SiJhAk8LyCghbscpBhNuEjM8BhIDBULDBbQUgavutrUNasCgqV7BB4CB8EBxYxVDbqsrBYwkafKyCx6rnufJ1KgRACCFlLVwKaBR8cGVlRAEKYYTVD9WGRQARCLnTWrDiwKqCqgKo5FkllFyZlKtkWiWfKkFm8sltlYSWVyOYsDOYvPN9mLDuVt6XaoMS53N9b+HfUvMJStQ5EVJ4XqzSsEJBCFFwoio3bLtilUU+o7FKVsIPW8CoSym/ey8J/p2YXulceCzPmY+leqPGB9+1kCmY4nOcDqXG1BI0qMlgCxbh46K9TrY5jUwJxXkteb2kVenOi6QcPpjMK2E/V5Xk81x4vVkB4Qha1XKlKgcEj88BRO0r3y8VBqdRAICvJQzQT4PTswgf/NsQPgiKvA6l61NqnWILFXUe3Mfz+hR37Wv8e6rg74PVDX5vVWkRt3EPjT05ba4UhAoGH/8x7PpUpeFjnvefIm55TsDEaxaNxz/GfFL5+DHqw++7w3jtsWFH046BivuIP/sKkeanCGirYdWVJlM1VP4a7XX34DE0wtxWAXNLJXyGFmRCdvR4TXBqG1D/5LcwdlZC11UpoGFzNqOu7R66DJUw2upkqlVF1S9R3/g72ByN8Po7EIsakUxY0dnxWKKr8zHMphpoup7IqtM+g9FQDbujFcGQCeGICQZjnYBNfeOXcpzFXCuwodc+kTXga4PTUgsaCNpNtQi422AxPIWu835Jz+FuQizQjnRcD2o8WO3w2KoR9bcgEe1EJNCCkK8JPlcd7Da2VtUikeyC21ODSLQVHm8tbNan0oYVi7aKU3ky0QmftxYBf73oPrSaL2U1GR/A565GqrsFPdEmxIINCPtqpW0rHmtDON4q+o50ziitN7y7PVR0o3/ELhOqmPDTydoTqAE1I15/pUAMJz7RK4EViniiWcTVrIZQ60EY8YYbMDkfQU+/AbF0113vPbUDdXL3my1h1DVQPJ0e6pL2KOo3qIGgJoGmd9QaDI+70DdoRHefVu5kH1xNIFd0o2fQjGzBie5+A9J5K7LDNqQHTOJTkcxoMDBilLG1hUk7hosWTC74sLKdwDSN3ZYDYvRXmHVieiUgVY8MdQlrYazv9Ej7D8Xcvbkuqdo4HI9KPh/pNunQWFwKgpAxNetENt+BzFA7JhYcSGSaxReN4nJWbzKDWowUHdLmVFiwYn7Xj+EFHUYW9Rha7MTgQgcG5jsxumpCbq4LY2t2rF8kMLcfwsyWD8uHUUxteEqx5kZ+xojpTT/ycxZMrfnFqTw3RoNnD04uh0WrwLGxNGsMxhvkOnN0be+wGaOzfsyuxrG2l8Lsahhjcw7kJ+l2bhLNy/J2AsW5gFSWJuY52jgtQY+O2eUY5pbYBh8QwOEQgPyYGdRkDBZ1oA1DtK8KPYMN6LT/A7zJx9i/ySI/Z4IvVQFz8J44rnu7a2H2PYLe+QiR3g6EqPXo04oehb4y7mAVLM57GJ9xyQhXQsD8fKBkkHfYj4ODrEyookcKvwM9ROY2YzJ+l214HEywvJnEzkG/TBhLpbtEYE6ROVv7OZWLCfvl5ZgY7jEXPjntx85uNw6PE1jf9ONgvxs72zGM5HXi2bKyGJXxwjMTLqwtRQQKhvq1mJlyyzAmQgjHKsfC9aCFBcXpm6sJFEds2FjpxsurIpanvSgOaVAc6MBIpgUx7wPkkg2YzOswSVPLjW4Rn9PH7psXU5L8ry/GMFVwYqboFj0GKxyX1wUZCdw/oMfVVRG7uxmRKOzs9OGbV3P48HYJt88npRXs9roIir+50rBwYdyOsUwnDldj0oZ1sB7H6U5KqhWsWDA/vzgekPOlueHH13Pi88FJsaxurM6EQFPy797M4cPLadycsiNqGK8uC7g+HsJ3rxdxdVjA3noWxSEXVuYTuLmYxvpKCqdHo/hZbpDeH10YGNDJhXlxOYnv363JB24ux7C2EpLyD0uI7Fs8PO6RioOUEGcdmJ5zSC/jxLQZc4tOrPEfyLobi2t2LG84sb0bkorFxroPe7sxmQjBEtPGcgjHdAy9HBaRN2nw3atxEdOw0sCWqZcvB3F2lhCAuLhICCRcXibx8mUWp6cxXF0ncHkbw/WrJG5fZ/Di5RCe3wzj/YcFAZD9vYQAyIsXWVxcJ3B+HcfF827ZPr6I4uw6iYPTiGg/qP9gi9YFxWKnWSFUmsPQCZI/9qkpL1hKW12KiRiHY9MO56KYtdVhw1SPHUM99rR1IkTf19VjW1OP9fZqAZC9lkpcdzVKssSWJib3vPvKu7MKQAgfKhSEcC2vfijwUJUQPsf34J1eZWCovEIUeHw+tldBiPL6UBURdbxaL+orweC5MghPr2ludgcgBAtWNj6YOvHRopGJWOUVEMIGn2cVRAnSpR2rDEA+WtsFMFQ1g2BByKA/iIINtXIf4521Q9quFHioVYnY/6wRMeE7F0f5GktR5mZeDiHlLVlKcM4pV2rcJ7c/f8znCBIEBTVSV1U0VCsUoURVMwge6n3eOXVgvHVoJfgeBA9VBSkHFPWcAhOBFUvnJw2J0pjws7mtqiN8zPYsdS7SknXnsSHCdS1H0ZZ0IQo2ysFCtVepO95qJXgwmGQrIFGJM5NvJqRM1JlIsy2plIw/FBE6qx78bJ4joYkrz4/7VBsWqzOEDlZB2FZFCCEsEUJUKMhRSbQCD8IHk2elrVCJvrqzT7AoDybghBju42sVmJQDCGGHAPLO0FFK4k2d0n5F/QenT7EViwDC76y+N78zoYOwwSgHEGlpu5ss9kljUfVIzpvJPd+D2g1WEDjp6q1VIxUNVgwIHKoCIvDhsYh24ievFQzqKFhRoMCbr//UcmXqFFhQ1Q9eN4aqIJ3VVuK0hrqPPwdhRMER/778jfA3wb8p/8as0BCSZDLX3VQuQoQ6T8LF9/6STuUPEReoVWFVhtO3CCzqHAVCYn78MV6K38d9+CHqwzdBBy49Zhw4dZg3NCNVex+R+nuItFfCXP81mp/+CpqWh3CZm2DT10HfUiFGgUE73buNCNq1CDu1aHj6Bb769X/Eswe/ACsZNmsTtPpK6I3VMFhq4PS2ykQqGgJSj0GH8Y72hyA4WM216I4Z4XI0QdP5GJ3tD2HU/990vVeTbOeVLMY/oQhp5nI4AxIkgAMcf9p3V9uq7vK2y3vTZdp777333pvjHQ4AEuQMOeKdUcSVRtKLFPdZDwqF/kUqcnV/jR5o7sOKb+9du3btqj4gV+5cmVkq+g2KxY3Gp6iuug+LtQyxOIPIgojGrLcgxVOvgc9TgUioRkIDadPrMBfAZswTAGI15KOq7AsY6h4KkGCyeCZtlJRxAoxUTCdgw1dfLIAj3XA9bkWrfJ+3GMGQBtFYlThb0dGKo1ju+gJYzA9FD9LXG8DgQBitrU7EYlqYzY/hdBagru4bFBb+UlavpwTtTRako9UI+opFpE4gQ0tcuh65Q6VItpjQ0GaRhjCe0cEXuc76cDgfw+l6gnpfISyOx3B6nklmAB2p6t3PJCWagW0+f6EkSTe2muD2FwiLksjWCmgQMNNmRGO3Df5UGaKN1Yg2ViLZqhXROIEHwQhXZjz0TvjlCXmwoVJsZEu0v0Gd4xFCDbWSSVEfLkeu04Vo1oBwSifOWxwVo46FKe2tndf5Dh1dZnGRYu/TP+bG7GqDiNOpPeDoDq1q2cCTCSELwFGkzb02vP12TtKwKX5naGI0VIzmRi34NHpy3C9OSXxS3t6rR8+IGau7DZhbj6O1T49otlSaeo68DVJIPuoTV63ZjZC6ifQAACAASURBVDTWjluxdJDF4Lwb7WN6dE2a0DSsQ/NInTAfc3tpTKxFMLYcQe+UW8auRpYCGF0OYmjODYIYJpa3DBgQzRaLboGWwbSIHZsIYGTEi9HRgFj8SqjcbEy0MdRdjM9H5fdlwjkT1gk+FrfSIBPE34GjarTZpXtWex8BnQ89w0HZX9vpQmf/dfAjHcVCyWLEGzXoGDTB1/AY6a5y9M/Z0TFuQKqnHNH2YkxtR7BymoW38RnM4Xto6KqGP1WMbJcBgVQF6iOl8CUq0Tbgxeh8w7WQvdMgGo+xGf91GONMGKurWRzud4pIminyfCBOwMXvMboQwdJ+o6S/90y4xEK5ucuAWEMZZqgDWkrKONLZ2QDefTeDVx8mcP5yEEcXPTg868X2QTvefzuJl2+GcXbZhbcfRuXhNseeKN4m0ORIFT+f+XQvLoZwfNglD+vHR31YnE/I9WmQtL7ejH/911P827+9wtXVhDi5Pr8Yx+sXsyJUZybdxIAbA8zRa6zFwnREJoCG+xxYX2rA7EQQ02N+6ZE/vpnA99/O4u2rUdFvTE8GJdjvzbtZAVDUR9MWmowHdScMDGT98GlF7HtfXo6JE9W372bxpx9WQFctOl99ejWK070WyaWZGa3HYJcBkyMuUJ7x6d0UXl0Oiszi+7cz+PHjIn54N4e3F+MybkWNN9mOb19M4mizSUTt+xsN2FwK42g7i8vTDvz+2zn8+Y+bePdyFhcXY/jjj3v4X/+3d/hf/u0NfjE86gXDbmYmozg76MPry0l8fDErT/iPtzmj1iqMBJmEw4OcjC+9fNktWoqT41Zs7zXj8LgbR6cd2Dskykxjay8l7lP7Rylsb8ewuRnD1UW7WIVdHHdKSuO7q1F8ej0t41/PL/rlM149H8DrVwM4PmoR1uPgIIOrqzZcXjIK/nqb68lJDs8v27C5FcDWvgeHFxGcXKRxdNKEy+c9uLwi1TQoaY/HR01yDY5YXb7M4eJVDofnKWzuhwSAnL1qxclFK47PW7Czl5URMo6L0W54ZJghQElMz6TBsJzZuYyIi+amk+A/tPEWC6Y8FbcAZNtWiV1rtdSGpRKr+jJsmSqwqy8XAMLmhs08m3wBH8wrKH1yy3oo4HFU8gSHxY9xUPTodiTrLhBR28KSMMiMIycaCtV/SklX2ypfhOttdghT0SuLcV7xk+bjFnjc5IacVZaARYBChoTMDRkQjpC9MlSIHoTg4r2tDt86jcJakM3gmJViQASgOPXCfBCE/JwBIQAhwFCMxl0AogCHWgk8WMwcUWNXFKVz++4x7l/rQZySPK4AyF2gobaFAbnjdHUXgCi2QgERrgQR6hxZCVSYgs7G6ibtnE01GQeCD16Dxfd+G7RL3QUg733XbIgCGrfnKocsCtZvrqFACD/n56GHbOYJQKShJwNzA0i4fwuMboTfdwHINdtwDRbYaKon3FzZcLLYUHMlQCEQYXGbxwhCFAAh6OCYEoGIKp5zWF2E09qyW9DB++dvdqtncehFkE6AoTQadIejZTDBh9KKcBSLAEU9wed/SwQfBB0KQHAl8FDsgtI18Pj/r/Gm0YL23+d48DwWr83iewh4OL5E8TbdqMhQEHiwmSYbQgDCxlz9Huo3IthQ4IOrgA9hK38KK+R98v6pxeD7RYR+M34lY1QBBm4yz4b5NdelgAjBBlmHuyXA5cYRiyCBI1FkPwhsyFjw70LQdReAXNZU4LxKAwKRY801GyLuVfzfB7JKN8CDq2JoyK4QRIjQ3Utw7bjVohB4/JjwXTtWJf0gAKFOhawHz1NJ5gQyvw+6JTzwj6kI/tAQwZuAC2ceC06CNmwFrZhy16LXVYnW+hqETYXQF3+BupJ7qC3+CuayB7BVPEXCUYe4nba6NYjUGxH3W6GvLsDD+/+AvKe/w5Onv8HTZ5+LloOWutR6hKNGGPTPUK75CrW19yVZnICiru4R6nQPwVA/ajSYv0HWoinnlJWJ48zXsFoLoNV+LULySMwkLIjDVS7Ahtex24vgsBXAbHwiNrp67TcoePq3qK36BiFvFbzOcrjMxQJGfB4NwmFa75Yhl7sWldusj4XJILBgOR3PRGyezRiuWQ5fMZyuPJgtD+U12usylDAYKEc4VIlYtAaRcJWUz1cOA924au6hsPBX0OsfwuMpk+/q95ajt8ePgKdYwAyDBAPxaqTb7Eh12uCIlqE+UQFfsgrOULEknvtCxTLK5XPnwWZ+IADEGyoTYJGhaL3NLIJhjnH5A0UIRsuugUekFAwo1JnuwUzw4isQQXNzrwPRnBZcOX7T0m9HsrVWgEisqQp8Os410KBBOFONWKMO/mQlbP5CFFd/jidlf4fC6t+ixvwIrlAF7P4ymN1F0FufwuIqRDKrR2ePRyxc29pMkrXR3WlCR6sOw4Oua03HuB+tvRY0dRnFPYuAh05MtHZtaK6RMMVovAyZnBYzM3FJ9J4ci2B6IiK5Cb18gMv39lmwtBpFz5AJyZZiDM86MbrkwexmDCtHWRyyt3k9KNa6U6sp0aUs77Vh66Rf9BIUu68cNsto1fhqGAt7adF3jC6F0TnmQseoU8IRqanIdOnQPW7H5GoIC7txtA7qEW8sRf+EEytbGcwsxjExEZQRnbXlHDY2WsS8Z2gsgJWtFjDbpG/SJw5b7UN2pDu18Cbz0TFiExZlabdJktA7R9wYmklgaacTfRNRDEwm0TEYRKxRL0wFNTWeSD6auuvQ0mtArLkEfVMO9Exb0D1lRttEHeJdxciNVKNtSg934xMMb/gQ66tAuKMMWxftoOMYP8eXqECF4UvEG00ibB+YiknYIG1251YT6BmyobVdDwLIri4LujpMkutGATaDGqcWwhie8UhaPZkisizhXCFSrWXoHjZhYtotI3GjYy6wDo7bsL7fgJm1INYPszh7PYBX347j3fezOH3Zh6t3wzh93o23n8Zx+YJZIaP44ccFASfffprFaz4wfzOJ7z8t4O27KdFhfPw0jw/fzuHy1Rh2j7rw8u0MZhcbxGxhbCqG84sJsQU+OBzC//xfXuNf/vkcb57P4XhvAOtLLVhdyGFtsVHy7poy1Rjss0pMxJvXg/j4YQwvnndjbzeNk5MmibdYWcuIy9ePP27i/ft5YUDIfNC1VjlXkXlhvgfHuD6+nhZygawGgw9fXvThI92zXg/h6qxTEta315OSqr44E8Sb58Mg8PnPf9rCt68mRaJBZuO7l7P4/Zsl/PhhVUatvn89gxfHPTg/aMLRTgMOtqI43E5gfTWI9dWIkA9093r1ZgKXz0dw9WpSbKx/sbXaLl+cqeKHW704P+zH8W63zHHRopc0zPPjHpztt+LlWQ9eX/Tg4rAVV8ftONtvFp/fl1f9AhyuLrsFPJyfMbWyEUeHzTjavx5hevdqEOcHLYKKXp124fs3o3h70YvnJ224PGrBmxcUuLfjxWUPDnZzoN3Y7kYG50ddcg+vz/rxktZn683YmLtmT8YG7ZiZsmN3J4zTkwzOT/lZOexy5GsjgeP9JpwetmB3s0FGqd6/HcSLF10ggDo+zuL1yy4cHWTlXFJstCuj1zNpLdr7jU6GhXadno1KIib1LKTTGNSyOp/F5lgcc4EaLDvLseOqwa6jWsTndMKiBkRGsGqLcWKqvHbZ0d2wH5yprsy/tuDV5OOwLE9ACIHHbZU+wtFNHZc9vs39IPgg8KBrFu16f858KAbkLvOhjimQwVUd4/sVOFFsiAIvPI96FWpNuJL94Eoh/XtT9XVZtcJ0SMigUy8BhD84DfjeoZck9O/sdRJGSADCc2Rki/kfdM/ymvGxniM5/57xUKDjejXjg4uvkx2hIxb1H/bbfcWQ3AUyZFTIhPw7TUjIjj+Erx2v7o5dKYDyvQITNw0ym3w2yixu83UWWZW7pZgLGZO6M3ZFAMJj6nUyHgQfCoiola/fBRlqn6swLDeha+o6CqQoMEQQ9sF9LUonEFGAgwwIm302+moki4BE2BAmSd80zurpNhtMAg/FBFCkzG02oSyCDqkb/cfdzAk24Wxw2UBzTIlNL5ty7iuxN/9uZEEUUOO4Gu9VgAjZhBuAwfMJRF6ScaPom6wKGQc6KVGHcSNy5xN8Nu58Uk+wwMaa98uGXgEQsgwEIQpU8HvwfL5PfTcK3lU+Cj+X7AuF6zxGloggiAwN/w2yqGFRxePU11wYKiTvhLbH3GfuCdkPBUIU+FArQR2L+zyPvyt1N2zOWSqfQ+k/JJTvjvhcaSjY0PMcYTxuNB9kGAgMFPBgo69YLoJFxWjw9+I9nGjLcaRl6GKZuFYdVWpwXl2Ji+pKnJSXgQDlrPJ6RIz3xn9//Hf8XdSBH+lWlarHH7I+fIw68dytx+8TXnwKu/HCbcYbXz3OXRbMlORjrlqD4dJ8jOs0SD/+AoEvfolM4TdorHyKcMGXCBR8gVjFQ+TMZRiK25Gpr0Haq0WDT4ds2ACb4Rn8Lg0cpmew1D0CNRFeRykKH/89qku/gaWuEC57BWpNhajR56Gg9Eux0i0v/BIGBgrayySlXFP9DWqq7qO+5hkCdUWoKPwMTnsh4tFaAQxs5D3uYricBTLm5HWXIRGrk6Y9GKxBLKaHy6mBx80xqGq4yIaY8+Ags2Irgbe+CkGfDnZLCXzuavg9NdDrnoJjWAQzXm+pJIfH4tXCXnAkyqS/B1rm0k7XanmCutqvodV9IaF+ZBbM9gfiMMVRpnBIIwJzjlrR7Sqd1MLtvAYoHnch3O5ieDwlMFqeQqd/IOnqFVX3JLekouobGEz5cHur5H6ZyG5yPoOFIvVWmzAJDKcTRqFRj7Zet9iq0qmKeR1002pI6RANlqPemge/uwSeoAapJrMwJhE6bDXViYWp0/9YnJcc/qdgYKA/WQ6bvwCRXB0iORNCGQNynbR+NcmsP8GFNVyA+lQFYp1mGAMF0HueweQpQJ39iVj5ml15AjxqHY9gj5Qi2GhApNmJWHM9plZ6kGv14WnBryRJ3mh8KL81WRsGqbmCeQg3lIs4umPYCTbdsZZqeNOliLbXonPCh2y3GR0jbmwedsn40cJqWv7/f3DYjWVmky2nscp07IWECIMpEOaT+L4+B4ZpjTvqQXObFl39NnQO2NDcZ0PvZAD9czE0DrrRP5vA4EJCBPLUofQO+5Bs0cvv0jsexOh8EjPrWQEmm0ft4sY1sxqXxp7p7t7IU2TbahBNlyCR0yCWKcXQpAdNnbWi9wjEC0FLWbIaZDf6p4KSrzE0GxEGiWGO0Uy52BIHE8WoD+VD57iHpkEXWod9cERLkWi3YHy1SWpkKYv2IT8GZ5KYXM6gc9iLxk4DWnrMch8t3XrMr0fR0qNFurUUbX1aDE7bMLZQj/EVL7bOm3D0phsTayHRfuT6amHw/gZ9M3ZMrHsxse7H6lkOczspzO82YP2gFROLUbHSXVzLYGQyIGNXFJ3PLCcwuRBFY48JdDSjexb/fgwcHFv2YmCuHsOLXmxddWLjol0YI14z16ODyfslgrk8dE2YkewrQ/+yA8svUpg9DmFysx5zmx4xITo6zWB3N4a9nZS4nl5c9oIhhQQSz99P4cWHWVy8HsX6TjPml2K4PO/Dm5cDeHnZI70mV+Z3LEwHMD8TAEXlSwsxtLcyHNCLF5dTWFluwdAgG/IB/N//z/+O/+v//T/wb//nP+Mv/+UDFjc6MbuYwdp6FhvrCZwdNeHHT6M42ojgfLcBz/ca8fqoDW+OuvH6sAefrsZxxqyao3aZ/qEV9MZOAjsHadE3n5+1iYyBuSB88M9+mve2vdaA5Xk/lhe9WN70YGhah/7JGkws2bB9lsTZ23YcXOawf57B+YsWHB014MVVO56ft+PytA3Pzxgw2CrXfP+6H+/f9OKP343hn34/je/fjeD3H0fx6eMQnr9oxsyCFV0DpZjfsmHnPIL1wyBW9oLoHdVhfM6BX0wMhrE61ygN9fJsGivTDVidSWNpKipWW6rhX52Nykza4VYOB5tZoWy40uOXjlB0hmLmx9F+G44P2uUGCR5eXw0J0tpby2Ksz47ZEQ92V9I422rBi4MOnGzn8OKkDS8vu0RzQW9jJqAzQZGfxTm4y4NOfLgYwg+vJuS9a7NRnO62SZro4rwbhwdJHOylcHyYE6aFIIbXeXHZJ+NUZ8cdQgUR4Z0dNePVVTfOj5vlD0zLXdrk0R6PSaOL6ymsbOZkPpPWdfyPmsV50cnpEMYnA5hfiItP8vZ0EnNhLVZcFQJAdig+N2mwZ6nEpqVcAMhWXQnOrTXXc/hsAG70FszvYAmAKMsX4EHW47aKHuCw6AEIPk40T241IgQf+yWPsV/C9el/CECUHoQgg8zIfwRSFBghE0MNCc9VwITvp43vFRPcbwAIt18bK4UBEQ2IqRrvjFUiSlc6D1mtOgEhn26S0L+16gSIkC0hI0LnrG9denx01l3XDQC5CzoISlR9cLHh+6kBJNtw28yKluCnkS0lWCeTcsuqBH4CIzKmdWOzq4TmqqEXluKGbVDHpNm6AQg/Z0DUSBUBDAEJwQJBB52wFBghaJCxqRsmQ4EGsids4siAqM9Sn6+AhmI8uP58W72H1+P75LNvLHnZ1BOIEICw7gIQbqvkaQIQxV5wVawHG3NVbNzZrEujr/IuqAW4Ea6zaaaLFBtTPm1XT9q5sull88tGnqBCAQ8COm4LOLtx8CIrQwaE41d0tWKx+ScoIeigiF2ctMiy0OL3hv0g0OC9cZ+AhPct93rj5sTXCUIISnicqxot4j6/H92yOO6lxr6Uoxbvm/dDAML74D0q4KFYGTIyd53GaABAgEdAosav7upBCDjY9N9lkBSw4+9PhoHAgWwLQQRHnO4CDI49schAEKTwdTIdBH0EewR96u+orquAjvoNCMIIPhTA5OgVgwUv66pxrqsUIHJcc20yQK0LQxo5bsYAQxmzirnxx6QP/9gQwD+lg/hzLow/pQP4S2MUHwJOfIi6ceY0YvTZA/Q8/ArND36LjoKHaC55Av/XnyFV9hiNtUUIlHyDUMUjYTcaTCXwVj5Gg71CEsnDFg28xmJYqh9DX/EQtZr7MGufwGEogEX3FPrKBwjay5Fwa6Ev/RrOunzJ8Sivug+TW4MK0zOUVT2AyViEqpKvYdHmw6ovgqbsa+QX/Q73H/wSDqsGuvL7YoNLAEI2wGp+hnCwGi5HESympwgFqiQQ0GbJg9ddLiDCai6E2ZgPu7UYNkvRNdvhoB6kDNqahzDUPhPXLaamMxGd41suR5mMYvEz7PY8xOM6cayqKP8MmrJfwWq6j2CADEYZbLZnKC//Daqqfge9/j6M1gfQ6r9Enf4LYRQoMKfjFW13ObLl9RSKpsPueHrNiDgL5DMqa76SgMRa/WOUlP0WpZov4QtoEQjVgkBEX/dUEtq1+geINNSiazgswCOSMSKcNiDVSltVq2RCJLJa+KPFYtsbiWrEaYsZIhz7ijXUoXsohP6RsATT+aMapJuNkqfAPI/6QAHoqEXNhz9WgWBDjYxINff5kWqxyjFXoEhGqartD+BKVmB0rQnxdhs0pq9RY30oAKTO+gANzSZ4E5Uwup/BFi1BuEmPgXG6YbYiEK6GpvQ3qCj/jSTEhwOlooGhGN4TKkIkrUFDey28qSJx/fKnS2Rt6DbAn9Ug3aWXBPHWAZvY2zLAcGo+Jg0wAwP5//lj4z55QDk1fe2+yWMc0ab4mGF0B4edMgY0vRATm1+yOZOrafTNRuFLV6Ox14mWAde1w1O2WkBdpKEGmVaLaGuWtzqwtteJ/fMhsQqeW8vKvXAsbHm7SVgLSWVfSUmuB8eeqIvoHrCLWJx2vtR4RFLl6Bpwgzka1NxQ9H+dbVEuuhmK9msMn0Oj+3sUaf8OyU7+BlXI9tkl8Xx0MY2OIZ+I1CcXMugfow1xCBMLCclWoc6C4YgU5w9PeTG7EsfSVgodA0Z0j5oxMufG1FoY89sJEct3TdjROmxCpkeLpoFaAQuDcw6Mr/jE/Wv5MIfOUbtkrWwddeLoYggnF8OS3cHRt/2THhxc9mDzqFXcv1b2W3D5/QxyvXr0zTgRby1GsrsSjUN1yA3WItpehvFVP5YOUpjeCGJs2YNYSz58DQ8Q6yxAx1Qdpg8DwsgQHO2cduDoivrmTmzvNsikz4tXvfjhjzPYPW7G9HIQp697cfFuABdvezC16MHkogP7R2lxNmPCt0Q8XPSI+dHySlxczmZmQ5I0/l//60f89V8O8d3363j9ZgFr6x2YnW3Ezs4QFpe78eLFCv785wu8fbmAD2/n8P7VxDWgOevAa1rtnrbhfCeLy91mfHo1jA/PR6S+fz0to1kckeJD+9cv+nFy1orT8za8etmP9RUGd8ewthiT3nthIoDJIQc6GivR166V0MDe7ioMDtSgtaMMA8N1WFgPYW03IUGJG/sJbOyGcHCawtCoDrMLTuweJPDmfR++/XFSJocojbi6YJh3EtvrMQkg3FqLSj9+fpEVV9mRKR1mN2xY2fNhcduN5d0AeoZrkWoqxC9G+wLYXGoV0LEwHsdYrxfDXfVYGo/hYLUV67NJTA14sDAWxM5SBvT3ZQYGBeMTA/XoazNhqNOB5akEjrcYZjIiDlorkwmsz1z7BK9OJTE74MV0nxtr41HszqWxPhnF6XoTNmaCON1K43SvCS9OO/Hu5TBeXfYLwFmfi2BjPo6rvQ6crDXi4/mQRLzvrTbg8qjjmo05a8XuNm3K4jjYy2BzI46L826Jfj876cbFaY+Ix8+POoTFOaEuZL8FLw5bcHnYLCNiM3Nu9A8bMThix/BkPdp6DGjqNqB3rB5Ty1FMr8SEAlzb4fhWNw6OO7C13YyduRQWorVYra8Egwg5gvUfAZBL+3XoGseYFABhdgcBiACE0jwck/0ofix1vf0QR8UPcVzyCCelj2/1IUqoTtaEdaopwFl54W0p9kKBEGFX6AZ0AzIU4OBKATtX2b5x0iJY4T0p1oMAhGCErAcBCMevZATrhgGhM9Y7S42MZNGml4CD4IPrR8udfUfdLQAh+6HqLoPB7btAhNsEIu+ddbdPoPkUnQBExp7c10yKgBq3UfQkCnyoVbEgHM1S+hBl10tBORt+1dArEKD2FchQwEGNbqkxLHmdo1kEATfsA5tQbisQwOsrEMFtBWQUeFCr+mwFNggq7r737jXu3h/vhfsEG+ozFfjgvtKGSLN609Rym00rG16WekLO5pXNvGrk2aSrxp4Mye3Tc76HOg9DlThBEdQQiPAYx3x4PRabYjb2bOYVMOL9EIDI97vRrQiTcKP/IAvBxp+AhE0/WRCyIQqEqPsjeCDA4CoMzQ2guAtACD4U46HACF9ncZ+vERSoZp0jZQocKEaI34dAisXvw5UggYyP/H40ZqATFoGSWSvH+F41iqXGsAhI1Pgaf2cFFAgGWBwtk/XG8pefw8/mZ/FvxX0CO94DP5fv572q63Bb7v/m+/F3UX9HBT7Ud+fvxddkxLJKg6uqcvkN+ZtslT7BQVUhzi0VeOnS4blTK2wHLXJZDAP8Q/w6CPCvjUn8pbkB38UD+BAL4NRlwb7LjPm6KjQ9vYdswQOkih4hWvpIXKsy9kpkvTokPTWw1jyCXf8MbmMRws5KOA1FcOgLUW8pBYXlJXm/RXXZfQRcNehoDKC3JQJbTT4Kv/kVCr76Jaqe/Aa1xfdgqX4Iq/4pKqu/Rln5F/KEv1b7CJWFX8Cqy4NJm4eKsm+grXkiwYIWcwl01U9QWvQldNWPoKv8GiFfBbIpE5zWfBGEM4E8EqhCPKyF312GupqvxS434q9BwF0Fp6UYLmuJjFJxHItjVwY29NUPYOR3cpVLEXikEiYZ5bJb84VpsdmfwOcvgT9Qgli8SnQbHK1KJmqRStahocEkY1Ll5b+F0fhYmJDqmt/K6nA+E3DBJPJYrBaRSLWMYtW782UlCHF5imG0PIbFng9fkKL4R5I9kkiZYSAwK/8CJks+NBoCnMfQm5/AZMtDneUZquoeYGwmJ0WgkO20obmbIXh2cIa+obFKxpECoXyx3bU7HklA3OJam9iZNnc4MDAaQa7VikC0CrlWOxIZA3zhCgkmtHuLkGgyI5yugzNYJsAnljYikTahbzyJkdkcRpdasHwwhP6ZDOrqC+CJV0mZPXmiDcj1OBBIV8tT+9n1JnHp6u2qR8BbhNqqzxF05yMVKUd3mw2dbVZ0dtvQ0mUR5ytfshTR1hokOmoRbq5CrE2LZLsOjsgz2AKP4UvSprZUig8f6bo1yHGsPiua2iket2BkzAs6Mc0tciqiASMTIfQOeiWXZHTcDz6tTzdVi/1te79DWJXGXjsGZuLoHGYgn1vcojiWs7beKoL8zb0+bOz24vwFG95BzK00CTsyMZe8FYAPT4extNWMdz+sYvu4D7unA1jZacXGfpuI5ymOp01tW4cZ6YwONB9obbFCX3cPEhjZ7kA2ZxRb5L6hAAy2B9BZvoI7XoyWYYdkcnD0LZSpQCBWAn72xk6nJJlLqvlwPXKttWgfsEpf1D1WL2NqHFVjZgvHpGhPTA0GWYy+KbeEITb11YHV2KtF+7ARi3sJYUZG5lzoGjGJoH7nshtzmxnEm7WYXs5g+2gAkrC+3iqp9jPLScwyk+WgWRy/ZreTmNlNoG3cjK4Jq4CaTH819P7PofN9BlPkC3RMGTC06EDHuA77L5uwvBfG4k4QK8dxTKy7MbXjx8C8Q4IbaThAIDUwZsPCShDL62HRL6/vRLF+kMD0igcrewnsnjdh5zSHld045lZ92D3JYe+kBSdXPXjxbgTHl91i2/v20yR2j1tx9WZEdCVnz4fx45+38P7TCo7OhjG/3IREw7WDHc0fhns94gK7v9YK2tVSa3F12IH9tTT+8H4C374ckumj2TE3Jkfc8qD/9LAbz88GRM7A7A1qNTgudXTYivW1JI72W/D9hxnRb8yMwgBNSgAAIABJREFU+LA2E5cevquxBnOjXsxPuMV5a2rQgekhJyaGnVhZjGJ9LY7xSRfmVgOYWfZgdZf/7nxY2/djeceD8/fNOHqVwfppDAdXGRyepLC2EsD4iBF9XTWYGrNJ7exERaNNqcPmfgAHzxPYOolgZs2JjcM4VrZj6Bk24Bczw2Gsz2Ux0e8X9mNxLI6p/gDWZzKYGQxhesCPjdk0FsZCknq4Oh3HylQM/e0m9DYb0JHWY7DZgbEOD1bGUlifzGJjKoeRNjdm+sLYmWuW14Zb7Jjq9mJ1LIbnO73Ym89gftCLyV4zdpciON7Kyg/98dUILg7bcbCew95SA3YXU/hwNoiLrWa8P+3Dm/MenO814/KoDQQT25sJ7G6nhDXZ3UpjYz0Fis/pgvX+7QTevhzHxXGvMDTPj7rx7nIAb0978fa4Bxc7TTKfNj/nRXdvHbroXT0fwuJaGjtMuNxqxNpus9QqA2MuevD81bDQcqdnfThdb8FirO7fAZBtc7kwIMqGd0NXhAvbdTgcBei3Y04EHxXXo1cEHAqAnBY/wt06KXp4vU+nLBGq5+OEwtWy/FvwQRCiSoERBURuGZAboKEAh1rFQeuG/SADwvddvydPgIdkllQV3o5gkf0gACH7IWNYVu0tACEDchd8EICoIjghC0Lm41O94XYE6z9yufo5CLkLQBQD8nMAoq5593rCiAR+ygpRAISjWMoxi42/KjbyqhRQuAtQBHDcsA5qW41qselnc81GWwEANtos7itQcheEEDwQ1AiAuGE6yAyQSWGDzuM/ByH/0f3IvdyMjPGz7jb7CoAwv4JMBcECVza0fGLOYkN7d5tAQzX2il1gU61ACM9VVr0EIQQetOflE3MFQLheN8rUj5RKMKL8BneAFe9NGJobq12yHtSlkFkg60CmgUWAwn2CEj65V/fERppNN0uxC3zif3f8iU0/m3Sew+PqfG6rUsd4rmIouHKf35VNP4vbBFYEAix+RwXCeFyBAnU9ggL1Gbw/Xo+vCci5YZcI8PidCEC4ze+mSv0NuN4tAom7bA63FchQxwmuFNujQJgCIOq63D+r1tzUNdvFfKKXxgp8qK/Ft16DOMFxXPD7pAe/T4fwQzqEH5uT+NgQwZ7diJlaDSZqy9FZ/BQtRY/RrdOgtaYEyfJ8xKsK4OWIlbEUntoCmKseobrkS2g1X0NX8xCZhFXcoKpLv0JV2T3oKh/g8Td/g6cP/hO0VQ9RUXZPjjuMReJi5TKWwlqdh+q8L1H09a+EGTFZCiV93OYqgaXuCWKWcnS49JjLRZCyVMBjLRbhuMVRAOotHLoHaLCXIm0vRq6+AglfhaSNc6SLqeNW4xNEg9Videt1lcBpKRSxeHnx52hK25GOmmE3FIiGgwnqtNSNhmuRiJkQjxoRixhEuB70V4MjV2RU3K4SGAwPEApVilsVk8RDYY2wIPXuAtF/UKtBbQYT0U2mZ9fgQP8YLlehjFQFI1VgxZJ61HvLZLTK7iqCx18Gl6dQ7ERD0Uo46gsRjtXA4y8XBoT5I0xbt9gKUaN7gNLyz2U0q7j4H1BX90DS2fnb1ZmeQqt/BH+0Bq3dPmEmAvEKSbBulkwOs7gbLa1nQEaAIYDURAQipWJrGk/pEI5VwebMh8X+TEBFMKoVcOMJVEBnegSzswDRtA4c1QqnapBusUoS98RsG7794xlefNjB5fsNLO0MItHmgMFThPqoBuFsLXypSgQzNWjqc0jleiwyZsSgwvZOizTe4XAxHNYHiEc06OpyoKOTAYVeZNtNMLkfw+h5jEBWi2yvE4l2swAZZ6QIkWwNukZ8Yv8abqiUkbBEYw1YtKcdmQpL7sXEXBy0mB2dCWF9rxXtvXaxom3rccHpeSJWwq1dJsksIWhr63OKq1MoXYO+iYg4cpGVGBzyY2wiJBaua1vtWFxtwsxCGpOzSbkew/eYzE2Bd98Ix2Sasb7fIXVwMYjp5QZMr2VAHcncdlZ0G32TXjC/g+8bmYhgfiGHvn4fevt8YHgkk+zHJpMYm01hbrVZRr+oq0l21gkT1DxgQbbjepQrna3EwlJKzHdGR33XJjzTIYSjhUg1VaF7yAHa5zLAkdqZwfGAWN3ys3mMY1rJtipkumoEeHSMGjA4Z0PPpBED02bMbQYwPOsQjQwF9DMbDIzMYHYjh8s3c9g7HcHkQlaS1jeOepHpNILfb2jOi84pG3KDWjSP1KJt3Ih0dxVirRrEOkrR0FuJzFAl4j0lqPX9HXyZ+0h1F2DpIIS1w4iMWvXPmjC6TI2KAc0DVcj2aBBrzEei6Ski2fsYnKzF/IYTk4tW9I7WYHTejLF5B0ZmnNg6asbhZRfefJoWsfrFyxHRjTz/MIr9i07snXfg4KITOyet2DxswvHzHmwftkpPSWH7xx+W8PrtFA6OerG80gRa926sZGSKiNNC376dxPtXY7g86ZH1Tz8s4d3LUVyd9mJ/p1mcY6fGvZifCeHl1SA+fZjGh9fjMmH0/KJXRrF2d3LY32uSB/B8/Z/+uIr5qTAGOoxYng7j5KAZz8/pHJbGzlYSb170gz03x7g2NxowMxvA4koEG/sNGJ6yYHTWgoUND9YPAjh63oDN0wg2TqIYW7Eh11WI6QUHursrMT1pw2B/HYYGDJiasGNuzoXTszT2TuJY3fbcjF4FMLvqwupOFDsHGXHK/QVttNbn0lgYjWB5Io7pgaCAj7dnE3h+MCRJh6+OhyWghOBjcTKMubEARnsdGO12yPmr4w2Y7Y9gqMWFvqwDk10hDDXVY6orhJ2ZZvRnbRhstGN5OCEAZG8+h1WKuHpdWJsN4mQnI2Di5VkXjneasLVMNqUZ1H28Px/E6+NevNzvwKfLIbw86cTWYhSnh02i3dhYi8oPqWzSmApJm9/N9RxOj3twedovAIR2YvQ2FqU+LX8XkuAoF4MFmV8yNemR2c6NzUasrzfi6sU4zi6Ghf7b2m/HxdWQiO2XllPgOTs7bbjY7BAAwhGsLUeVMCAEINSAcARrXV+CdW2hjGBxNOM5n3zeiLyF/ai4tt49KX36E/tR+ADHd0qBEZ4jAKQkDyclBC7XRcBB8KFAiQIeXMlmqOK+6D6o/7hhPgg+FADhfbF4zvW5BZIRwtR0NY6lHLC4vtFX4K2hUsAHGRCWAiAEHUoj8sFcIyBEQgxtOnxw1MoIFgEDmQuWYkPUymN8XY1qvbfr8JGjKZxBdxrxXb35dvvueTyf4EWxKgqMCBtyowmRMayg7VYfogDHf2tlw6+a/rvnEKAQPFAXQpDBRprNvxKCc5/jRmqfzTfPU8BGgQsZx7phBAg67pYCH3ePkQlR96OAk1yTWpEbdykFgkS/4rPLuI4K0KNwmiJqNtBsqDlOxSZaNdfSVPO4sqlVo003wvO7LAgBhqSsGytxrC2R0SMyQNRBEDCIq5WhSnJD+LliDeujmP8nlyf+d8H38HwWR56U7oLgQ8acjFW31ry3AENTgP3SvNuGXgEHNviq2edKAEBwwO+nzlHAQInDFXug3qcABM/n+xSoIsDgd1bgg9flvvwOdwAIr8dS98p7UGBAgQXFyPwcbHCf7lsEJQQIZCpUKaZHrlVedJvjQaaHpVgdrndLvaY+U53H8TBqQM5qK4XJou0w//v6o9+Bv0a8+Gvcjz/HffhLNoJ/bIriU2MMb3JR7IWd6KkqgOfLX8Fy75doNGqQs1Qhoi1ESFsET00+PNoCxOxVSHrr4DGWCBth0T6TNeHXIxUywGUqgs9SDLexAJVFn6PeXCjp3wQSTAW3Gp6hquwrGHVPYKx5DH3VQ9RV3Iddny/vJRthdZVJcbyIo1jzzTH868k2Ps6P4Hi4BVF7MRpCFUgFyxCzPcHuUBjfLrfjqN+HNmceEs4iGGvuwVJ7X8pQ8w0ivkoEPBpUln0OU+1jtGSd0FbcQ7XmSzhM+ait/BoVxZ8L4KG2I52ygPoQMiFMOGfeB52yXK5SuFzFcLtL4QuWC1hwugtQ7y2C3nQfNbX3YKsvgNtfLuNQBUWfiTCeAnleS6d7AAITsh09/UH4QxVwecvQ2RtEqtEOoz0PJRW/RqXud7C6nsHhKYDZds2CKADiqC+GyfoMOt03AjgqK79AaemvxRWrouJz1JkeIxTTwenRSBEkeMNVyLZZJfPDHcxHIlcp7EeyQYNYogSZbCXi0WLJ/IgnqlFR/bmwLrUGjow9g5c2waEamO2FKK++B5OtADWGB/CEKiX/I56tEyclakcaWtx4//sT/P4vL/DdP15ieKYRvngtUm0ONLQ7keywIk5he4sB6U4r4k214ppFdoHOWOlOs4w19UwE0drrwOBEFB19bskbaWi6HiVzBItllMsdq0RTrweJFgtsvlIEU3XCzFBbMjSTxMxaC9xRjQih+R6OoDFLJNNhlbyMjn6PjJIxdK+p0y7V0u1CR78XkVSljDf1DXnAjJL+0YAE+63v9aBnOIClzQ5hidKNzEoxCYM0NuyXsW6OdrP6yGJ06DFEkDMVEEvb9j6LNPx05SL70DfuQu+YE619RvRPe9A6akGkvRKtozaMLceRpaXrdBTnr6ewczyIDVrMbrbL70Ib3b2rEexeDmN+rxWtI/XonfKia9QlRd3KxHwIa5sZMOCPqdlMzOYoEac+ZpdjaOs1ItFUjmC6VAAL2Y6tw3bM0UlsOiiOWrFcObzJZ5haD2J+J4zmwQq0j1Yi21uErgktBueZkK5F34QZo4sBLGznBEyR0ZpZa8ar79Ywv9mO/smo/G05Htc+4kDTgF7GrBJdGoRbixBrLYU/UwCD+0v4c0XQ+76E1vsZKpy/RHX9f0KV/X+ALfI7Gb3KdpWipb8S8dYCtA1rkewsRij3DE09lYhkniLVVohsVyG6x6uxdRbFwYsGjC9bsXYQxspuFHunjSJIf/52UBiPzYMWmYqh49fEYhBzG1FsHOVwcNEuuhie9/77Sbx4PSCjXeMTbtF2LC8mJRuPyeJ00drcIovQeityf/dxAvtHrWDA4IuXw9jda8HObjNmpgKYnQ5idSkhovS3L0ZwdtiJxYWw2APToXZqxoP2Li36h8zi3sWk9KXlmEwEsT/e38vg6kUXzi6bcHSVxcllFr//0wwun3dhbiUsbM7KTgozKyH0jZswtx4UBmR21Y2peTu2D+Lo7KtCz6BWGJJMawliqScYHDait78O3V01aGuuQEtTKSYmbBibNGFxvV40JoPTOnSPVqFvrBaTsy7MUIOyEscvmGfBMMDj7XZJN+TY1P5KC042O3G41oa35yP4+HwCFwfd2F3N4WCjEdRzUMhyvN0CJh5uzGYxTcu/hB6dKSN60jYBImPtfoy2ezDe6RNWhWzKzJAPWwsNONxoxNFmDqd7OVweN+NgJ43D3RyowKdY5vKwSwDIGe3OVrMyevX+ahAUszPWnRkha6sRLC0GbsauOnF40ISN1aRkiVDhT/RIBT//UMd7bTg96LhGi2d9giApnj87pbtXkySoU/wztxDH4nIDdvbaMbeQAJ/47J904+CsA+u7WaxvpbF32CLuX4yuJwNCEfqmvVIACBPQqQFZN5VhRVcIMiDUgLDRUgyINPo3I1hivcvsj5JHMnJFxuNunRY/AesWgNywHydlBTguvXa+ImPBUatbtuPGDUuBj7vHlfZDAQ0FQJT+g8e5TeaDug+1CugwXWs+yIC8riv/dwBEAQw1ekXgwSIQERbkxo7354DjvwVCFLAgYFEA5INdDxabJK4CSpx18rqcc8Ou8JoKiAgLQk3IHVG6ctHiqtgJrmzgWYo1IGhQmgX1mmIYVJPP4+oYt0Vn4aiTpprnUBNCRoPAgUBBjW9xm0CC7IUCGgpYqP27wENt3wUgBDG377/DsvB+qBFgw08NAVdqCsh+KADCESI20JJpQWbuRtehnuQrAMJGmKNBfDovdcOYqHEkgo1LYyUowKYeQgEQFYDI65IdYWifuDT5aWt8DUDe0Zr3Z9oVpa9QmgsFTNSYFht7BSx2y/Iku4JP8ZlhcVpVJkVdA/dpJ0tHp6tafofqO0/7NWI7y9fIStwFIAQNavxKAQwCEAIvAhAyR2p8jcdeW/R4YdThSl8jgXxMAz/h/VRrcCjWtj8xEYqBuMtSUH9xoa2Q++H9c/+NuQ4veD0t2ZDre3+uq8JFdbm4VR2VFUHVXkk+WPulBCDXWR78/tdWuterfM9yivOLsa8pwgF/l4oS7JUX4aWtFm9oDhFy3dj5evFP0QD+cyaJf21M439sa8Q/d7fgKOhE45Ov4Prd3yCU9xVilU/g1TyEo+oJ/NRsWDUCLhz6YtSbyqSak/VIBY3ymrnmKdzmUiR9tYjWV8OtL4RRcx9O3VOE7RpE68uR8FbBbSlAzFeFqL8KLks+jLUPZASK+Rn++nJxkYoGtPA5ymE3UXiuQWOmHh5HOQhsItZyzHQm0R42w1X+DdyV3yCse4AWWz7ezjXh+XgMk5EyhKv+Fgnzl2iJVMBnfoqAPR8NwUo0RHVIhmtk9IogxKC7j6aMVVLHLYbHcFjyEPSWSxo5t63mfIRCWmEuzOY8YRvIOFjtRVKZJjtsZCoCFbDXF6PepxEQUVrxW9TU3Yc3XINArBaaqq/xrPAzPMv/TNLWqdGo1T2G16uB01kEX7AMLe0OsZdd3urG3HoXmrq90Jm/QY3xHuqsj8TByuEpQkOjGdFEHQR8mJ6gpOQzkPGgExaZGOpMTKZHoFDb6S2UdPJ4Wo9QvAaxjB5Gx1ME4xWggLve9wxG85cSuhcNF0rQmr8+D27bI/hcBeLKpa37GlZHnoAfp7cYZsczEbd7wuWotTxElf4eDPYncu+W+mcCQsiE6B1PMbHUiT/8yxu8/LSH+c0BZDvqkWy2iU6ktc+HkaUMOsaCCDfrkOmyINGqR6q5Dh19DrT0WNEy4kGq1wpzpOiW2Ui2mUSsbqx/Cn+mFo5oOZId1CEEkepwwRrUIJjWCwghECnXfgWbr1jcv/yJGhHkN7Tb0djjhitShirz1zC4niDEkMZuJ8L8XSJlYhXbPxZDS7cbo9MJzC43YnQyiuHxMCZmEljb6sTieqvoY5bW2+Xv19Xnwcx0AzpaTRjsd6K9w4D2Lj2GRl1SnMDY3G/GwloS04sRzKxEMDLjQba9Ct3DFgzNuNDaTxBWLba7zaNm5EbM8DdqkOk3I9ltFCF/10QYq8cD6J2OY2AuJSLzqY0WTG3mMLPdhFSXHqmOWnQyBX4+ivm1BvQMO7G6kxPb2pEpNybm/BiacIHbQ4xZWI1KQGPXsE00G7TrXdxKYWE9hcEJtwQ6zq03CDiKNJZgeKEeI8sONPQUoqEnD83DGgwsGDG+Vi/WvCNLPkxvJAU4TW+kMTyfQK7fgf2Xk1g56sP0VjMmN7LonQmgZ8YDe+yJOIS1DBmR7KhEpLEM9eHH8McKkO4gaNUiX/ffQ2P5eznXHHoAnes3EnqY7qyEK/oA9sg9pDo1wpa44g+RyFVgbjmJle0slrYS6KOIftmDmXWKs00YmbVgYsGOncMEVjYDWFr3YHnDi6OrDBa2vOgYqhWns+3THOY2QljdS6BrsFZ0FBSEb+2kJENkazOFteU4ejsMmBn34f3zMbx/PSnusbunbeK+9frTBDYOGrG83SCjXAtrDNyOYHjMiaFh+/Vo1WEr2Le+fTEkrMX8nB/DozZxX+sbNCGZK0b3oBHnV73Y3MkKAGGeydWLbqxtREW7snEQxs5FHDsXSazuRTC17MXYgltqdNEn+p25jTAO6A571SaxGsurBMku9Pbo0NOtl/vp7jEhli5AS3uNyBc4QRQMPITX8xVyTSWYmLZhYKIWHQMa9I5Wo3u4CsMTJoxNOYRp2d5pwi/ePx/Bq7N+CRH5/fs5XBz0iAPW8WYbrg56BXhsLVGUHgKF6EtzAXGVopD74qQdV0e9WJttwOSAD81JLboaLVKjnT7MDcUx3OURXcn0UAC8zsVxN6jHYN7GBVX6WzEc7qVwcsS09Bw212PY3aKovVWE7AQ8dOI6ZLL6ZqNY+TJPZG0rjqW1MPaOcqD6f2ePiesxrC1HcbiVEQ0J5+hOdpuxu9YgoIQhh/xjsDijd/m6H3tHWewf53D+qgtErfunTPxsxOpuRoRV+5ftuPowJDOA/AfGWcC1gxSWt+NYnwthIaG7BSAUoUsWyA0AWdYWYK2mQACINFqc375hQciAUAdC612CCwIQVaL5KH2M07Lr0Sy+rgCIGrU6KisAixa8qlT6s8oFIQAh+GDxfWRLaL+rija8ig1RgEQxJWQ+CD6U6xVBB1PQWQQjBCAEF0r/QfaDpUauFBAhUyLjWjcjWGQp7oIQBUDuHiMToo5zZEtYE6dRAIcCHrdAxFGLdzatFM9V11EsCFcyIAwtVMGFBB607mURZBAosNS2eirPZloBCh5T22yu+eSfxWNs+BXA4Moi6GD9XIROwEAQ8il0Uz9zuboLQgg6FODg8f+oFJMi98Dzb3QeXJVQWY1fEXxQpyAgRLkj0UKW/yaVsJzjV7RevRkHIvjgU3nui27gRgvCp/4EIQRY54YKYT8IRvib3QUhZFeYnE4AQjBEMfO3Puag2EAAIt/xRjDP78C/AVkjAg41ekVGhEwIxewEDGQUyF4QgByUkV0oEaDBRluVOkYgQoDCxp4rm3z12nVjfs1OKMaA4ECNKPF7U/TO8SjFVJAloDUvgRnrrc2I5watgA+mgh8R+FSW4riqTJp8BYrUCBVBCBkMNRalwIFaeb8EHrxfbvNeuarr0C6XrlS0zqVDlQJZfL86n8cUyFBJ5bzHl6ZaKd7zR5dViiYK/xj3Csvxp4Yw3oXcuPQ6cR524zQewprPgVzJU2Qq8pGtLYHx8a9hKvgdYhamjpciYNPAZSyGva4IttpCmKqfiejbb69CX2sUMW8twvU1cFtLJTyQzIbLWiRWt0b9E+hrHsh+c8YhIX20qmVCOC1sy0p+jcryL2WUqa8zhM4WL0b6UxjuS6IlXY+Yvw4ehwYBVyWizir0NfoR99WJIJ2aDLe9DMbyr2Ap+hwLLT4st3oQqfkCtqK/gbvuM2SDRWgMa9DgLUPSq0GsvgSpcBWSoUrU2/PhsDyVsS2OblGQzlEqd30R6l2FiIWqJKsjEKhEKFQNb6DiuoLVsDqLYXIUIpTQw+4pg870RPZLKr8QrQX1FqUVX0FneIoa0zMUVX6FwrIvQBH977767/DNg7+RPBKt9j6s1jzU1HwJs+MJ7O58VBq/EiF3OKuHzv5YBNrVpvuoNnwtT/NN9qfQGr5BreEhyip+K2wHLYNLSwlAvhQA4nDkw2D8Bt5AKRjOF0lXSbigL6pBKFkNX7QcwVilMDW00a2vf3o92hTQIOjMR3vKjLC1ENWFvwatiWXMK1wtehK97SHs3gIEG6oRzdXCWP8E9kAhyCiwgffFq2H3l6Ck6jei+/jwlxMMzDfB12BAfbhaLFij6Tqxec11OWRUKtlhgSnwDN6kRrIiGtvN6B/wSqPfMxaQp+Sx5lq09rsQSlUIQGkb8Ihdrz9TAzbjTXSc6rbDHtfAFiuDL6tFbf0TVJq+QUnNb8FMEYIMszcftkARTJ48uGPlMvZlcD9BufELWPz5CKSqxC420Vwnmo6e4TAIMkPxKpnrb22zYXGpCYOj4esai2JqPouJ2TRmFxoxNBZBS7MFPT0O9PXYkGD+SaJQEtIHhlwiKu8ZdKBrwIKRKS/6RhwYnvQglHqG1l4d2vt1GJiwontEj2xnJRr7TEj3mBFt0yPb70KkzQSN9T6s0Qr0zWcxfzCA8Y0O9Ewn0TEWkt9T5/hGclfiuWqEUhoZJWMCPUXsZFZSLZWINpXKCFXvpB2p9nLZH18OYX4jgZnV6HXSeb8ZQ1McE7Oho5/OWDrJVPHFC+BO5EmuCYMU0/1lCLQ8QPNoJRiuuHScxvh6FNPbGfTO+tE54UHbqBuNA3b4c9Vo6LFilU5L7ydx/GEcXdNeZPr0iHdUo3vCjZHFqLiZ0WEtmioTW16Ow/H7aK33oLV/DWeMFtLlqLHdQ5n+NzD7H6Lc9Bk0tn9Are8rWOL3YQ59g6YOHXZohXzQhL2zdpy+68XJ2x5sHKWFAZhfY/hhVgTni4v1GJ8yYnHVhZ3TMOY3XZja9GL/bTtOP3Ri/TQpepOpZRcOrxqxuRfH8QWjITqxshzC7JQHE6MOLEyHxFmWVribqzmcn/aDI/0vXo7i4nkfFpaj6B8zo7mrEu19WkzNuSXke2zCjr7eWgwRYJy0Y3sjJQzI0mIEc/MhMKekp9+EmfmgRFFMTPowMuTE9KQfszPULhkwNm3FzIoT48tm9E1oMbHoxsJaFFvHLRhfCIh2Z2jOj8FpJ9r768TdbGMniYOTRiwuBzE8akFnF7OCSpDOlYveyWD9HczWL9HYrBNAnUyVoLNbh6kZlwCe9n6NgA8yKSubIUxMObG4FMfJUfc1APnuzSRenvbh7eWQAA7mfzDtm6zH+X4HzvbasbOeFmZiczWKrbUYjg8z2NqIY2+TYKFTUhV31lqwudyI7dVW7Cy3YWuxBXsbHeBxpqwzgPDivBOnJy232R5Hhylxsbq4aBFv4y1qOnZyODlsEwCiRqfotEVBOefbVlYTmF6kn3USW4dpjE87MD7pkPuZnXRhfT6A7aUY5oedaEuXYnzAIvdOcQ5R/exaTBwa1k+y6JvUY3bNg63TFLZOsljaiWH9MI3pjZDYu01vBTC85MTcbhCLBxEML9kxs+3H7E4Ay4t+LCSubXjJgBCAMISQI1gbZo0wIMuVz3BmqZYm9VvO3hurRYhOG16x4tU8EacrxYAo4bkCIxy7utZ+XAcVqtGrg5I87Bc/w54m79rJR1KWfwIkBB8EE4r9IPgg4FDg47LiBohwdv9mLOwuCFGhhwQiZEIoQmcGCIv7r2o1wnBQhK7Ah4ARU7UcV0C9PQFMAAAgAElEQVREMSDqHIIJshsEGbThJWDgvioFPNRxNYbFwEMyHswd4UoAwlEsMh8EIFx57u11b5LTFQNCa14FQMiGKBaEWhIK29WTdza71CKwqDngvlrpgqSsWFVTfElQRncpPsm/YTwIGgg8eOx1vQHvvGYJHby13r0JI6QTloxPcYzLZ70dv1JA4y744Ou3YOPm+grksIkny8GiwJwjVizRetjqftJ93ATniQ7EZpRmlPoNBUAIFviUnwCEwIMNtmq8FQjh6xxLUgwIv+eZvvwWgBCQkUESEEEgQbE7hdwOvQTpEYB8oo1yyHkTtncNAvk+VQIAb3535ZB1DT6KBHRwdIgghCuf/rP5vssEqGac4ISNPJt4lmJKeFyVGkdSgIAgS406cRVh+I1AnL+BsgHm8XdWA16Z63CuqwYbfQVAyC4QMBAIKOBAAELwwc+jNTDHogh2CFYUK8FtAgWpuurbe1YAit+FLAjrSlsppb4TP5PvJ/PC+yAr885uwnceB37wufBj2Is/Rnz4Q8iDP0X9+EsyjL82hPE/pSP4ayKAH6JunDuMmNeWYqiiEH21Feiz6pGqKUHKUIlGrwFNfhPC9goErRoELCVwaJ8haC1H1KFF1FaNVH0d3LoimMsewVb9FNaqJyIsT4aMItymSxRdmdigM6vBYMuHL1yLWNIKT6AGWv0TSSKPJcwilKZo2mLJx8RYFtGwHqbap2hKOdHXHkEyZIbLWno9NmR+Cr+xEF5tPmzVTxAP6GFxlqGq9rEkkkd9OsQ9lQg5ShHxliIRrEA6VomWhBYpfyl8xgcIOfIRcRXK635nAVy2PLgdBWJrGwiUi3UuNRzM7OC+WN7WF4nmweYshNVRAL3psYw0me358t2M9gKU6b6G2V0CnSUf9/P+DlrDU9Sa8mCwFknVmPJQZXgKTfVDFJfdg6byAYymYnHUolCcGR4MDyyt+gfJ0KgyfQWLN0+ezNdY78PoyoM3ViUsg5V6knAFKnVfoqj0MwEhFsszuYZW+xU4cmU03QeF8BSsJzO1oo/IdpnAcD9XuAROfyGiKS3i6VrRq1Aon4hWojljRGOsDq0JI7oSdgw1+tDg1omlcZ3hmbA7tOT1RjRI5AggdMh0mOFJlMDgfgRvvAyRbK1UIKkVwfnO+SRCLRbEO51Y2B/A8t6AjN4w8K6514WGNjMcsWIEG2vQMuxGpFEr6emNrRaMj8XQ2+NBU5tRdBL9w14wibuty4pUtka+F/NFGnvtaBvzoWMqCF+LFuFOA6LdJliTJSi3fwVroEBCDakvccc1ojVxRUsRaaFQXQdzMA/OeAmiTTWIt+jQ0K4XTQJHwJa32/Cnv55jfXsAzR0uZBotGB4JY2o6JWtTs1l+y1iD7pbBovmAw/4EwWAhslmt5FowIK+9x4KhcR8mZiMYmw5haj6KhdWGa0OcDh16h61obK9G1yDH1wzItJYiniuBJ1IogLRpwCPsDn/LaJsT2aEoNl8sYP1qDiMrnfBk6uR1T7wCFbW/Q3ntr1Go+Vt4g0WiP8m110ngYqq9GsFMMayRByg2/A207l/Dl8uHP5OH9lETZjbiGJyqRyBZIFbAbT116B60ginv4aQGjT0WCTkcX4mL9e7EZhDp/nL4mh+hcbQGU7tRzB9msXDcht75CMY3MhhcimNkNSXVMeVH04gLgytRrF/1YOWsDUsnLeiaqsfkWhLDC2Es7bZi66hXWKeBATcWF7OSbN7Z5xWNEQF5pekBvAktYk0W1DqewJ2slL+l1n0Pttgz2NJPEWkrRfdILUanTFjY8AnrsXaSwOpRUmqRodqbUVxcdYOj/WQw+KB7dT2KqcV6DM9Y0TZRg6k9HzZfZjB3EMTKWRw7V2ksH0axc0pr4YSEcy8uB7C91YCt9STGR5yYnwpidtSPk+0ufLicxquzIem5D3ZbcHbcJgnsk9NODI0bQTE8gcPknEOa+rEJmwCane206EHmmOM3FcD6agPWVtIYH/Xi8nwQx4fdWJyNY3o8gK72OmTSRRgYMmBoXI/W/lLkOorQN2LB7HxMtE3MvekZdWFwyid/X1/sCToHDejo12FhJYDN3STW91IIxB/C7vsS6dYKMPCS/27lv7lGHcbG/Ojrt2Nq2ofRcRvGZu2iIxmbMwsYGZ20oX/QhLn5CGanw/jF1UWH5G+8ft6HV+e9ONy4jmLfX23EzkoWRzsd2F5vwt5Oq6Q/bqylJeBvcT6KzfUMzk568f/x9ZbdlWVntqZ/QX/oMbrH7VtkKGfaTgpUiKUjOszMjDooOmJmZo5QKEIBGYlOQ7nure7qfzZ7zFdaYZWr+n5YY+/DR1KGvZ493znn6+txvHsziW8/zEnsLTs8qG68vRmS9371ooLnZ0WcHeWkXVEUkLuIXhahEG7evRqVfOFvbkbww3v6NQo420vg5WkBh5sRXD+vSmnK5hpJMoSVpQhmp92oDvZgctaC5bWASEG5fBsK/RoUS72Sy728GpPkiqWNMNZ3E2D6wvymT+LZxpYtqM11Y2bHhoUDF9bOApjdd8l/SFN7LnDNHfhBip/b9WPrknKhD6tHUYGUvfUIVhJabDvvYnjvxq8IIPSCbGobsdXbgFNTO77x317dZaoPk7Auu57dpWA9/U8RvCwgZCLWR9Wj/el/KitkXK88707hUEqHGrtSx/v3q/EqdVS+DzV+RWBRCoga1VIqiAIRAghhhIoIF0evuMRgzgjaOy/I79nzcD8dy6kH7yOAEC4IHwIX9yJ3mXilQIRHPo/P4TmPAhtO3ceIXsbzKgD51qEFI3vV6JVSPpTSQe8HoeP3QQuYfsWjUkCkn+IORAgZBA4mMTGRiVfhCSdKYeDmWm2wOXr03qXH124D3tj7cGPr/Qgi3ERzqav6fA3HucSXcTeKRTWEi6ChRqwIH6KS8P67pnWqM3wd437VffSecMOulBmOf9EQz8/h/UqJ4KgVo1pVTC6VC97mKBEhgsoHAUTg494oFu8To/kdcBA8uDiOpDwRfD2VCSZdEdhkbIoFjHdjafyuVGGowLC4749hlxTrcdyH5wQR/l2+9xgEWESFchkl7pbvpeCPsbyvmfhEI7moHg2iINADwk09N/RnrU/lqNQR8V3QkN7VKtGyHI1SS41HnbU34bStETwSAtQmnht5LgEJbvp13bKpZ0wtN/ZUEjhyRVD4muNXOnam3KoWBA4qEVwEEKVK3Fc4lGohj/W0gF0kVHT4nflZHBd72dWJtz3dst51d+Ndtwav2lvxuqcd7/VsJm8Xwz7VJf6d+PeiukXo5Kgby/+YVvWndAh/zoTxUzKEv+RT+FMqhn/NpfFjKIQbjwsLfRrMmXow79Ch2PkMRV0r4poGZE0aFF06hPQtSFg1CBhaELF0IGzXIBMwIOjQIO7TIubqQ9pvFJWDSgi9Gl0tv0FH069g0T0C27+TER08tkbYDI/gtbdInwfN4Tx3Wpqh1z6SjSyjbWNRA6IRPcbHUhJty1GkRNwkkbeEkGzaJouvo8KRjJmlcyMWNsDr0oAJWAFft5jD2UbOHg8qGEy0SkR6EQt0yohV2NOKsLdD0q48rja5kk8/BwsIeWRCFA3hqZQJ0ahWRqFSKQP8oQ4xetNsTf+ERvsZmrt/I6ChtT0FoYPLG+sV8OgxPwLvt/raPq7W3t/B4muD3tmItr7PwOf0Gh+KCZweCqPlsSRhET4Yx0vFgl4PjjdxE+8INYMbySB7QfJ9UhJo8zbAF20X5ULUEje9Jmx4fypGdpP1gRjVu3W/gd7yJYKJTngjrdKP4Q43whVpgtb+5UfFgtG4maIB9Czk81qMDbkQcjagGOrCYESP0aQFBT99Lw/Q1vNrWNxPRDlxRdtQpTqxmUNmyIZE1YRoSY9wv1YWe0BKox5Mr2bEY8HvT28HN9BTW3nMHtYwvVPC1otxrJ0MYnjKJ94Cxs0OjJlRmTAjUu5AalyPcLVLUq2qE07MbWRQGXOBykSpzmI9G+Ilpi+5JFq2MuEV03mGJXaLYeRH7bCHn0m5Ib0jpWGLpH3lqnowcYqm7/X9kpjImQY2tZbE4m4BS4d5zO2mUV/zy/H4zTTe/n4HW8d1zKzmsbhexthMEsVBFwo1B2yBZyA02oKPpVWc/R+EpPnlJIbrDrlqPDRiQSbfjmyhA/Up68exp/FZh2zy0qV2jM44MTHvkbSm4qAWtVGLJHu5kx0wBpqQqDLm1oXalF9+5pXjCrhcqTZ4s52I1bQIF7vRpPsnWPwP0ab7OczuL2WUrTRolp6W7KAZ7abfQO9/gmfaX+Jh5/+FZv3PES1qkB3QggWIE8tBKUN0RJ/A6Pwd3P4nSCY7kO/vlqSw+fUgNg7TGF91St/HzG4Ao2tO1FddGFp0ojJjk9/h/E4KtTkXpk+DKK9qMbBpxvCWFaWFXlQW9aiumrD2MofJgyDKS3aM7gQxvZdEckSH+b0M5rcz+PanTbx6NYtKwYCdnX6JQy7W9BgedyCcaYLZ81uML7swseJGeaIXw/MmZAZbwH3fzLoDe+dJnL7iNEsQ85tWTK+asLznlbSrpb24jJlRFdg8TGJFfBA2HJ5EsL8fwtZGALs7UdAHsbwTwP5FBvVZoygKW8dxjM4YZa1s+EU14JgUp3PYDzI1asH6gh8HmzEJQdpc92N/P4a9vSjmFx3YP0zg+nUNb9+PCOzQu8Fybvbace/MeoqjzTRen9dwtBPF/mZIgpgO924b4dlNs71dwMVFHZWSFtl0B1KxZkSDT1EtazE6YkWlqkNt0CjJbkx7GxqzY2jUiaFhJ0bHvKLQDQ/bpWF+Zva2ouLoJIcX1wOYmrVjeFQvo2EHpxW8fDMlxZeheCPml3yYmXdLrcXKmg/T0ybxg1AgmJmzYWCoF/UxA1bXwqiPmvAzuuJvE6XKYvx+eVjG6UYO24txXOyVcXk8gMPtgtTLr63EhVqODopihqEzn27877+Zx831CC7PykJvb14NS2EJOzdYXPLivF/GtV69qAmAsKyF/gw6+Hl8ez0GqjC//3pe4scYs8tULBYWvnsxiMuDnMTu0heyv5PBykIY46MOFAvdqA1pMTJmwPSME8lUs6xorBGRSONtW2bdhkKxF8OTNvnHy+i3gUkDqtN6VGd0koYwsWEWEJneJtFqMbPnxuaLFF7+NIqjtxUsH0WwcZYSUxUzrjePU9g+Tst/RKuxPmzaO249IJZOnFo0shjHSwDZ7nv2EUC4wfpg7hWztwIQlgmyDV0VEKoeEAUgPEpKFsewJAXrVgn5axv6f+39uA8eCkYIHveXggzep+DjrwDSBDWGRQhhLK/ygxBAOIpF9eM+gFDlUPcRSFREr6gfd7BAYCBQKPWDwCDgcAcahA5ZbqM0p/O1fC/lBZFxLPaIeIzyOr4fl0rXUqNXSvlgUR9BQwEIIYTnP4VufSH8m1DVIITwSODgZloV4vE2N8Pc1HM8iBt85fXgyNE7J2foTaJ0EEY+qiF3o1kEB75GvY6AQSWDygePCj7U/erI18kGniNd9/wd6n34Hfh91NgYfw61PqoPzlsVhACgiumUr0EpHQpAVKoVb983pSvTOY9chI9b8OiVKFqmVrG4jyCiejKoKqnvTkVG/ChBjp7dQgc9IFwcxeLPyZ9F/Z74Hvx982/B96EHhDD4Vk8/BNWM2yZxpSRcdTbjso0eiIb/YMRWhnOObPGcI1H3FyGAvgnlnyAgKEigWsLHuag6KJWBcHGjZWxuz8dF+FDP4fFvAUSpL/ffW32WgEpnM15qbse+qIio0Sk+xs/imBX9H/w5GZvLRDECyxU7erQd+KDvwg+mPinn5H8731PdS3nxL+kA/r0/jn/PxfFvySi+dllxru/FsqYZI80PUG1/DPsv/xu8X/wCpd4WzEccGPObMOAzwtb8OSLGNkRM7dA8uY27DVraEXV0iaJBv4fL3AKHsUlicotpN8KePnisHeLFsBkbbzsybC3g5j4S6kUirBUQ4ZF+jpCnEz5HK6KBPom0DQV6pS+DvRns2rBamkQFePrkn6TgjwlTBItqvxe1ok8StPozDhTSDuSSNmRTdmSSNgT9PZJCFYto5bPZ58HFRCvG7TpMjxDxtcPnaETQ3YJ81iJJVYQVJlpZzQ0yHpZMGgU8gsFuAZFQpE/8HTR09+q+gKbnt5IyRdjgSBWXwdYgykeL5lNw3IpjWK5AJ9q6f4sOvsbwFcyeFpjczbD52wVIuvVfQG99DKZ00YxOk3kw2iMGdaPloYxT6S0PwNGqaKoP7lALXEEmN+ngS3TKbW7+PcEW2D0NEsPLtCyWEbpcjXLkOUFkYMCDaKpHzOo82pxPYLB8Bpebn/8IvlALEuk+hGMaVIad0m4eTXYiGmtHNt+DStGIiVEvxod98DsaZEStXHOBXg/CjzfShlhBKyNK9GEIWNCrMeGWjXF53CPRvtVxr4xHJYpUSvQymkUAGV1OY36viuWjIdSXEhhbujUhU6GpjlnEhJ2s9sAaegB7/InE53qSjWDBXmHIKklWTLNiuV//sAPFESdiRR2i/fSP2MEIXx6H58Ioj7tk0232PhEQ88UYwauBN9qIRKFb4nLrMwFpAZ9g6udiHAOTfkyy1G/Gi9SQFrM7KSkZ5PsW625kSiaUhtyoT0bASOKN3SoGJzxIFbWYWA6hPu/D7GoUS5tJSY6aW4qB5nLp01gJYGDCgmy1W471WaecJ4sdKNcNSJW6MLcexeCkHaF0s/SMjC2GJBFsaD6CYFaDaH8vhmd9Uj64elSQiGFj4CskB7QoTtjgSzfDm2pCKNUihYRVFgpWqHZ1ojCgR2nYBo35UzT3/RIP2v8OjzX/CEekWX5/oYxG0sKoTKXKJvTZOPb3O7T3/BxfPf7foLP+GtW6GbNrAcys+jG6ZENtWo/6kg0zbIM/S+P8wxiWj7OorwQwth7B6GYQlTUTpi/8GN6xID+vgaf8AN3+v8PAugWLlwkU5nVw9T9FfLQLGRqd1/3YflEDPSPsR1nfzGJjIwvGEK/vZDE268HGfg4bJ3ks7MRlDGz9NI2X349h/TSJw+t+7D7PYv8qi/3nnKDJiL9jdcuJpXUb5tZsKA9rxHNDw32u2oGJefpAbFhct2Cw3oqlVStGR/swONyDUlWDwTE96lNmDIzqUKtrUah2ihE8lW3E2LgFE5M2LC0EZO86OmRBKdeFvbUUhoq9GKr1YXsjgqVFF5aX3KgNdmF51YvnV2W8fjMkreebG0GsLfvlAv7eVgwnuynxTx9uJLC+4MbuWhhT41bsbWWxuprC2loWgwNOTIwHMTxgRzzShpEBK7LJTmRTGhSyPcgVelGuGsGxv2y+C4VCD4pFHQIBqr7sMmpErWzE4nwIJ0dlGfWi4X1nO4aXVzWsb4ZxcJjD8xcs9R7F0kII5WIvBqtajAwasLoUkDJxjp2N1w2oD2kxR+/QoBbTU3ZwbGxi3IKfUeWg2sG+j+O1LK73B3GymsfRag7vzsclIWttNort9SwOd0tYZQrWUgwbyzFcntSEyNiMSKhgKyN9IVQ7DneT4hU5P85LvTuVDnZ8fPdmGj99WMAfvlmWzOMf3vF8Rc6ZUvXyeAA35yP44zeL+OnrefyP36/jzSXb0EdknR/X5DsszISwOBvE1LQLs3NumSlbXYuL6pFKtaNWM4IRcnMLIczMBTC54Je87JmNIMaXPVjcj2L5MIrRFRsmNxyoL5sxtmrF+IYLs3sB7L3qx/pFGqvHcawdJbH3vCQxbDQM0Rw0vxTA9lwEG0kDNu2a/wAgNKHTjL6tb8aOthFn5g5RQOTKtBrB6mEpWpO0mbNcUAGIOhI6qICo43344LkCEAUXChwUTNy/n+cKMNTj90FE3Xf/PQgfXPSAqC4QBSAcwWInCAFDKR9sOheF4w4YeE444XiUgodvrD1ym2qGAg2OTCmFg8c/ekyyWFqo3pNHtQgafL1SRvjeCj7kvfh+d4sQQsDhuu/74AgWoUQUkTvlgxteLm5+Je6VBWx3LdiSzmTXygZfbZaVV4Hqh4xY3Y1FfYzRvYMVtbFWG3JuEgkf9IFQ6VBjVbxfNpCM0WUUr8sgaVL8HH4moYKqhgIQwgbvV3AiIHXnpeBr+HqqIwQA5fng6BTBQ0XBym29RjwaCkR4n1I4VLoTb6tzwgdToKigEGoIawQQ/o4IDGpMjd+L34/N3AQQXpVnozdbvKXQLnp7TiWHyg2P8ru6A0H+LRSMEHI48kQfCgGEigcBRNKf2p7deqHangmIqPEmPk9GnLpbbuNv76Jq7ysSBBAujmMpQFDgocCBgEGo4G0Bhjs/BqGESwGIMozzqICF76XeR70/b/Ocn6n8HFdtzXjR0SKLqst9hYY/h/qZZYyrr01+3yw7VB4k+du7TfiXsAv/lgziL1Ev/i0bw49hL64cBkw2fInkp/+AxJe/gvlX/wfMn/8DTA9+KRG5WVsXIroWmJs/R95vwHQtjqizG73tXyIZMoGmcktvA/raPgeN5B5zq6gfjMYldMSDRgTdWqTiNhSyHtgtbfA4u2A1NaGz7XeibrAbg6V94WAfynk34iEdPPY22E2N8FhbYdU9FUN50NMlsbwBt0b6NNijQejgIoBEQlrxfBBaJutJZOJmxIJaZBMWARneTwBxOdpAoND1fQWWCLocTTJS5bA8hkn3BSyGr9DX+QnM2i8EPjyuFpgYQevvBONzUwkjfL5Oie/1+jVwutsEPhyuVkl2MtmewWh9glCsV9KenN52GQVj2hPHyvpMj9DQ+ks8aPh7fPX070AgsbpbPo5lKZXEE9BIYhRjdb2BDonXZX8GzeA0gnOxO4OjVYSOYEIDX7gNobhGlA4eU3m9jPk43I3g4ngYFRNd3xcwGx9JkSL9NB5PM+bm0mCHSDDYAW+gRUaxdNrfSBGiw/IQ+bQOQ4NuzM8lwcJDr68RNtdXcHgeojhkllhabu5H56NYPayKIZu+jnTRiKGJgCwChTfeLpv7QKoDznCjnI/M+SVmdWDSK0oFo3HTJZ2kWyVKRgxNc/wjjmTejHzFiXTVhsq4T/wbiZoBoX7G8GqgdfwOFteXUnRYHrCiOmpHvmaQkS+2iafKRoEPQgPL9LgIIyOzYYGI+lxEUq24oXZFWpApGeX36o+3Itnfh/6aEbW6XVKs5ldTWKUaczgAJkjNrjAutoihGS+S5W7UJh0YXvQjVuyBO9qM5c0c6hMBjE8E5UoyY4Drky6MTXs+wkR9wY3ZzQhWdtl7EpYUKvoaKpM2hPJtyI8YwEhcHnPDehTqRoQL7dB7PsPgrBuMHw7lOiX9a24ri8rEbYfH/vNBzG0mBFCmloNIVbtQGjNifNWL+pILxVFGGTcgXe5AvtaFXKUb/bVeJHKt0nUytRiU4kKH/xnMrsdwxzrFH2Mj2IZaYfE3ITfoluSw0kgQLd2focv4JZ52/He09P09CiM6TK+HMDRtwhhHhM7SWNoJikFbFIgZo4xR7b0ZwvhWFJUlL2Ijvcgu9KF+6MDQthnllT5ERhoRGWrA1JEfEwd+JCc0yE7rEB3pRHneiqWznEDMwm4K2Wov5teiYPHj8lYS20f9OLisYG0/jY2TLC7e1XH13ThO3w7i9Y8TeP5hGCuHUSlA5Kg9/R0LS06sLruxsGDG9rYP61s+jI7rsLhyeyV/sN6LdL5B4GNz34WB0WZMzmmxse2Xq/kT01Zs7SYxOmGRK/+7Bxm5KF6udCPL3+24HUy+mplwY305joOtftT69ZgYdmNs0I5aSYfhmhHDgwaBFEbhstTw1fWglAnSrrC9FcbstAWnh2lZu2tBPD/K4mI/i5PttHR8zE16sDIXxexUCENVJ9gtFA51IhHRoJgzYkpgxIlYtBO9Pb+GVvdbdHT+HNwrB4NPEQo8QSTYDJf9AYK+JtiMnyEabMTIgBkc8dpYDWNp3ou5WQdWln0YHtJhcc4n8cCHO3nUB0yYrNtRrxgwN+bC2V4J28sJzI+7MTFokcdnxl2YGXdgesyOyTEL+nNt+NnxRj/ONovYX8xifSKCg/kMzlaLuNwexMZUAstTERxtlnB9MYGrszGcbJck+ep8t4Sb87rMrb06HxZTzdsXdXzzelLUDJaiML+YRpt3rybxzZs58YmwqPC7mwX88HYJf/iwhu9fL+DP32zgj1+v4Q/vV2Ux9pe3/+XbTTnenI3h5mIcr85GcbxbxtFOCSf7AwJFs3NeaZ1knNnyShB7+zns7mWlJOj4tCqdHnvHJZy/HpEmzZ2LPPae92NhL4TpTS+GF80YWbJgcsMlxTS8j/Lh5nkWKwdxyZ5mKsHJiwG8+zCDVzeTQn3ffljE91fTOMg7se3sxoG9GyfWbknAIoDQjL5jaBEfyJm5E98GbjsivmbngpSGcS69SbpACBM0o3PdBxDCB/0f1x0sHLyN7FXPoWpCcFFg8f93JHwoH4gCEQUfavRK3b5/ZPQuF+GDwKHM6FQ/xANyZ0pXI1dUKgQ47kawqEp8a+v9CBy8TQBRsKAgQikhH4GEyVN3MEOIUeAhLercdN+1qPPI1zARi16QP/ls+LPfLiWFP/ms4GJhIRfP/8T0pbvbPFcgwfuU/4PwwY00r+ZzUf3gklEgwtTdpv8/bPz9Fmk0p5LBRaAQZeNeHwdfRyjgppzPIYBIhO9diSC9HMpDwlEsgRKf5eN4FaHjbwGE78cNu3pfBSbquykA4UiOGM+tWvF20N9BAKGaQZjgkfcpheNvAYTwQeDgug8fHO1iGhTVCV6R5++I0MAjl8AP4cln+2h8pwn9XxN+AZCP41gEsbsOE/4M98fh+LsnhBBA6MfgEqi4KxF80dGE81b+u2mA8kTRFyUBDfda0Pmaj6uTm/0meQ5fc9nG878CAEGAt686W8XsTfVBgQLVCJ7zOTzyOUrxIHT8LXwQMhSAKLC5D0B8/fP2Vly1teJK0yGLLeQvtXDOsQsAACAASURBVJqPnSH8mQkgN70dMn7F/+2gj4xKKuHyQ8iGdwEbvg458JdCDD8kAjg29mKttxVDT79E/tnnCD/6LaJtD2F++Gv0Pf41XF1P4OprQtDcCZ+pHW59C9oaPoGm+XcIePuQiFpQ7g8gl3CgP+1GJmyRJCs1ehXz9iEdMiLu0yPs1SITcyCXcMFj64KDkbuGZvR1PoDf2Y2AuwtBTzeoVrD3w+/oEOggeLQ1/AqGni8xP5lBNmaWbg2OVTFeN+zrAYGEpX75rAN+b5eASCFtF+hIRfWipPA5yYhBYISvC/g0d+NXbQgFNLIBpwJC47jV8giGvs9g1n+JkK8F8XCnmMr9vlZUK04kE31IxnXyOsbqJhIGxJNGJFIm6dFgo7jW+Ag602Ppz2DMrMXWKCWIhA9G2RqtDejRfSWlfoQRxto6qEB4WySGliNWbB9nVG2+aEc+b5YCQvZ5uLzNoia4gq2y6TN5n0HreACmObGIzx1ohj/SjmCkQ9KnhoY9iKe0onpQLQlFuyS21+lsAqHKaacS1YA4x89iWjHSa7WfSZkhFRGb7QksnJX3NaOUtyAZ7YHV+ACatl+iS/NLGA2fIZJok005r5DTz+FJt2J0NY7t15PSRp6uWiRSd3gyIBG13MRzM+8ONyCcbpcekXi+C/RMEBZYnje7GpdxpJFpPyZW4ljaKUnLeTDWBZe3Fdl+G8KpXtQmQ8iM2OFMd8CWaITB/wDtul+BbezDA07k0n2oDN6OIvG9KnUH+odtMjZFtYKqRanuQm7AKgBBiBifD4u64Qw2gJvt0RmOdvkwMhnA8IRfOj/mVuIYmwlKrO7MUlKibJc3C5JoNbEQQqasRWXUjH62qN81qlPdYDfI4XENu7tFuXK8MBfEzLwXQ+MWVNkzNm2VFKfZ7TDqix4Mz7tQmXFgYN6N8fUwJjYiqC/64Ig+hi34UIoRc4NGxIs9COc6kapoRd3hmFm6YgKBa3Evg9q0Q8zDLExe3IogW+lEptyC2lgf+oc1GJo2YGzBinytHelSq0yM9BNECu1g58fichwLSzHMzSdQKJuRLRgxMhWSKGb6YuiJ6bT8Dn2uB9JEP7aYQGnEi177F3jW93fwZJ5hYiOAoXk7mDY1NGuRKRFOmwRSj+BLPUKk2ILkcC+S9T4UZu1ITZhhyzUgv2REdq4HsfE2REaaMbLhwMH7CpYvkijNmWDNPEBqQovshAETW2FMsRj6IIvr7xfQP6QHx9GGJ8yo1HUYm3NgYSMkAUL7F0UcXJbw7sc5/PCXNbz/cQYHFwXsnqZlnV4VcfmyDHbHba8Hsb7swe5WAByHWlvxgqlVvOLPsaGjkzT2ToI4vozg4nUW28dhiaFdWvXj+KwooUZMqeKF8P2DLM7Oy9jdTmNjLSZ+DKoDvHDPC+ZUIsoFLWbHA5iqe5GJa1DO65GKtyMeaREl4fS4ItUQVAm21sPSaL4wY8PMhEnGrXbXA7g6yeF4O4bL3Rx2luK4OhnExdEw3r6ex6L4o/zIZnSoFM2yWNZZzBukmPJZw39DY8s/Qm/4DEn+Gx2yYGEhjJmZIFYWkwIx0xMB7G4VJCr4kj7wl0OiWqythiSN69XrOr75wNLwSWwuhgUyxgcsKKU1mB52SbfgSMmCrZUs3r+al/3/+mIM43X+f0sXqqXb9bOb4zFszyQEPs7XSnhzOI63RxP48eUy3p9O4+ZsCt+8XMTL83Ec7VRweTCEl0d1HK0XcLU/IJG97A852Sziw9UMfv9+RdrQn58M4/XzCby7nsGbqym8ueJxBt++WcUfvt3B799t4rvXq2DfyPevl/DjmxX8/u2qGHKuj0dxczYh9x1vlXGyXcHCVBhrC0lcHI9gZ72A2YkgjvaK4v7f2AqB64JJWi9rODnvl3gz/sexd5LH8WUZK5yv2wwI/c5sejG95cHQgklu03DO++qLVgzMGLB1nsb+ZQHLuxEsb0fBBvSljSj29vplHe9XcHU+jt8/n8dp2ScAsm+j6kEA6ZFFAKECwiSsE2O7AAg3i9w4vNHelrNJahXLCDv/ChcKRAgfavxKlJC/ARRRTQgud10fauRKHdX9Kp5XQYhSOdT41f3jfQDhyBUBhCoIoYOL6VcKQDiCRfigCiIjVlQI2AdyT/G4bw4ngPC2Gr/ikTBC1eL+ImgQPBR8UGFR5/LYPfWD8MINKwHjjwG7QAaPCjTu3/fnkFMeJ3zwXD3G29w4q80uIYQbaAIIj7yfUPJxQ30X0/txw38HHIQK5d3g1Xw+Tgj4CB93gELAoNJBQ7oyofM+QgiVDwUohAu+lu+hIEMdZaN+NwqmlBWlhPD5hBX1uVQ/2NRNWFCQoYBDKSJURTiapcazCBpUPNS4lYqe5XsQPLiUh4TKBDf3BBT6TNRreJsKCb+XulrP3wsTl/4lSg/IbQmjgg+Ck/y8d+NX/Jvyb8vP5PdSAMIjlQABkfZGnLU8xmXLE1kXzY9x0fb0Fspp8L7rw+AG/mMEbicjbG8T5G6Pf420VfBBKFGQwcQpnvNI47e6TQDhIlhQ0SBYqFEsBSXqfgUdhBGCCh9X6shlO7t3OvGiV4OLrnaBDwIIx8aYwCUA0tEkn0vzOce/GNP73mrE934PbvxOrPW1Y92qxbJLj1zXU/ibPkfnP/+fMD74NaI9TRjwWjDkdyCm7YS3rx0+Yxd8di2M2lbou5/C2PsMFmMrnj76FTQdD+B19SLk1yEVNksBoFPbhJirB6WYDRm/HnFXj/hASnEn8jE7MiEbchEH/NZuJHwmeM0a5KI2RNx9opZwZItpWIzJ9Vha4LO1Iezugt/ejnolgN3VQXhszTD1PZBEK5e5GU5Li8BLyN+HdMKKwVoI1bIf/XkHouE+pJMmVEoeZBMmRAM9Es/rd7UjnaRPxIRYpBeZ1O1VwFi0G/m0AYWMEQNlO7LJPkQDbYj4WxEMtCIS7kAqqQWfN1jzyWuZPsUmcjadh0I9Mobl8TCxSC8eDRrPWQTIxnG3r00SsKhicJSK6ojR/hRWdxMyRRtiGQMIFZF0H2jULlTsmF3KojrogdPRgKC3FWw55/hTMHY7VsUUJiYyGT1PoHM8gC3QiHTBgEy/UczhEY49eZukXyQS70Eyo5eiQvaOMLqX/hGD4YGASK3ikZJD/jxeL3tKmGzVLCNaVFC46G2REkEr/SdfSlO70/UEsVSHKAL5mg7FURtKk07YYk2wxlvgz/eIz2NwJggqC/RKcOSIbd+zyzExhxcHDSgPmxDNtKE2akV92g3eRy/E2FwI9bmQJG+xmDBbMGNqNikem1bNL8RcXZxwQe9/hA7bJ+gw/grdxk+QzWixMB3D6KAb8XQXshWdgA4TnbI1E6iycCQrUzWKJ4QqDBvdi0NWFKomXFxPoT7hQ44jZbxqvJTGylYeI5M+KR4kgMwuRlGf8GB5PY3zF2PYPx3Ay7ezWFiPy8/BcSn2YbiTj0Rp2DjMSiJQItuB+cUwNjZTshhjOzHnlJ6I/uFuKc4bWbRLp0W+3of8iA7RYrt4K5b3MshUemTEyuz6DDbvl3AHn8ITaoDT/xShRDsShV6YqEoFniLW343qlB2H14PYuyqjPmsXBSKWe4bqaC/KI93IVltQrndhaFKPSPoRsqU25PpbUan2YGLShb2DMkbqXlG+yiWrQHix34p8yYRoWiPeFUvwKzhST2BLPJDkqGipFYzC5fdPjfSgMGnA2IYXlSkDhuatmNnwg6PqTOkKZJ7AFvoczuQjmEJfwJlpFO9OesoMX7Udvmor8rMGJMf7oA3+BtFaB0ZWPRjfDKE0Y4W30IrMmBEDVExqPcjV6dPI4sOfNqR/ZGUrirXNMGYXXBJFywSoo9N+7OyncXJewtWrYZxelGVt76WwthGS8SGmOdEUzlAjqW44yeH6eQkvzgs43k9iddkjhvGLizwYkHR+lcbz11mcvc5iaduL1f2YxOWytI/vtbLswfFRWrwa796OCkDMz7nFJD5UNaCY60KFoQi5XtQHbRiqWJFL9iKf0spIqKH3U6SiGuRSGgxWTJib8mKibsfMuA3TY1ZMDusxXO7CwqQFe+shvDovYnPBh9PNBG5OByREan89g9NDBj4VMFSzYLzuwlDVjLC/Qcav5qeDGB31oFqxgQEJDJhIptuwf1iUC/ZHJwOYmPJhY7OA0XE3Rkad0k0zOe2ROOC9wywWlr2g6rO2GZUL/2xPZ6rX7kYSq/MR7G/nsbuZx2TdKyLB5dkorl9M4bsPK7i6HBMgq1V0KBe7kU234mc3R6N4dzqBH68W8K/vN/Hv3+/j//52F//z2x38dLOCf/l2G1fHdZzt1vDiaETg4/XpOF4fjeLl/jAutsv4/noOf3i/LvDw/ZtlvLmcElB4/3oBXJcndbx6PoOvb5bxzc2KAMiPX2/i+nQC16djeHc5ja9fzErx4U/vqIZs4e3zWZzuDOB4ZwDnByPY3egX8NhcTWN/ux/7O0Uc7BXEfL69H5VI3tXNgBwZG7a2G5YEg+MX/Vjfj4ocuLgdwPphFKv7YWnmXNzmPxQXZlfdWNjyY3mXDZ0uObKQ5fJmEFsHaSyuhLC2GZdUgYO9flyeDosa9NOLBVzUgthydGGPBnR7L85tvR8BhAoIAeRQ14KvvabbK5ZsT5aiMkZsNkkSliRO/Y3RnNBBAFEQopQR5RFRCogCDAUcBAx1Tuj4rx4naNxXP+5DiLpfwQeVD5V+dR9AOIJFxYMqB0GCo1AEDJ4rlYLnyp+hxrCoWvw5QIWCnguaxi23AMExHXZXuM2ialDZ4LlaVDnUuRzvFA5uxrlZ5+b2/qJhW93m47ytFqNH1djPfQWEIMLvQ0VEgQePhBJuju9v9tXnEhgIFNxQc3Ejzcf4XAUPvI9wwiXwQWi5ByBUPAgwopzcgQpfz89Ui++pNul8jD8Tj4SS+59HUOJSn034IIQoACF8EDgIIwIed83bjJrlYsoTY2Z5ZCEeQUKNWxEolPLB+wgGHIvi5l69jvDC5ygA4fegV4ZQxL/Hv8a9+EvMA/4N1N+I358/hwDW3d/gR49FvjOBRn0OE6pUGhcBhGoHgeN569OPEML/3uXfwF0qnIIQPl8gRMNRp1sF5FYpuQUIBQQKKHhU4KDO1SgWwYIwwccVbBA+6NlQKoh6rnqOUkIIIGpES0Ck5xY+WAjIxVG4q7sGdflbaWkw78I54cSsx43bhlOzAacWI47dTtS7WhF7+iUSbU+QMXTA3v4AVs0TdDV/Ab+zFyGPAemwA7moB1G3CebORkQdBuSCTvitfXCbO5EIWZCI2uBx9sCoewafowuxoA6FOCGiBxFHF4ayXqR9OlSSTuTDZiQDRgzkA6imPGJC7486MVqMoZ6PoBxzYzgbQDFix8JwDrMDaXkNSwmraSdKCRsCbCOPGVHO2NGftCCfNKM/bUXE3yvjVH5Pt5jLwwEtuEpFLxbmS6hWfVL6R4WiVHLLCBUjctk4ro40nVP9IIhk0nrEYz1IxXoFQELeZgQ9TdJhwR4Lt6sBHvcz2cwP1JwIBtphYleG7Qls1seiIPg8bQIKhIVK2YFS0YZIWCPPI4QQPOi7YAO5O9AKdnFwdMrua0Iir0M41S1ejVCyS8anuOHPlcwYoIKR6IbX0wi35xli8S4ZrSKE0GgeTHcjlOmRcjymS8XSvbcjWNFOJJI9CIXbRRFhYpXN/QwdPZ+Id6Sz+xN0dH2KcKwXlQEvgpFuEFIKJRv6y3akc0YUShYBHvoW8lUrRibCyJdtyPVbpPAwHO9EqWZDtqSVRu7BaRfSVR2qkzR1Bz/G4zIpKle3YXI1gdn1NCZXophfT2J9t4DykAXVISuiyXYxXherRkSznaDRmyNd2YpBTOBUKOrTYeQqFoEsb+g2jUtr+Rxa52ewhZ4gO6BDutSDZL5bGs7n52MoFg0oVA2IZNqQYEP3nBepqk5GorKDRmyfD+D5u3mML0blM6eWIljezGBqIYyVjQxWN/MCI+u7ZVE+KsNWVIdNYAzu9EJAInFPLgdBo+3qTkYUjlVuYvfTmFh0y4Z/lN0Iiy6Ux00y5n1+XZfy4sW1GGYWg6iM6lEbN8rmnOAxvupGYbQX6ZoGuaEeaQzna+fWw1jZTSJb7kEs2yZt6vRm+CMNSOU1SGQ04O+PzeiqA2V0IYgtpoV+O4eNiyImVwPynWK5JqRLzYhmnyCUeohA4isEk4+ks6G/1g237zPEE43I57vhCTRJ0IHb2Qz23PR2/Bpu+xOk093y2QSsVL0T2UkNovUmRIaeIDr4BKsXQQwu9GJ41YbhVTsqswbEB1qRHe66aydvg9H/CfzZBhBYup3/DI39l+j1/Q7uXDM8xTbERrQY24khWO6Ev9iOSKUL/lwbPOlmhIsaVKadmNlNYv2ijMXDLGa34pjfiWPrOI/nb8ewe8xo4xBevKzg6noAF8/L0ufGSRgmpXLt7aZwdJiTq/csnD47LWBh3oXd7YioH7t7aemkkJK+N4N4e1PD6+uqqCKnh1k8vyxidzciPpHL6zyOXmSxsBHA1CovTqexsOwXz8b5ZT+4pFPuMIPtjRgWZt1YWQxiczWB9eUYluejAhcjNTvKeaP8b1DY24ZqwQEe40ENxoe9WJpNYHk2gqWZMBZn/KgV+5CNNt6uyFNMD5twvJXCi/0CLnczuDmtSnjUxkIIGytxXF0MY5rjThNuLEx7pHdkeS6Io51+nByUsbGcwfn5KFZW0tJBQzvB9JwHUzM+5Jj2lu3CqERCR6Tjhd0wsxzlm7GI14WeF65soU1GsWanXNjbTuPl8yE8vxjC/m4eUxNubKwlMTXlRTarwSotG+dDGKwZMTPlxey0F9FwA372w8s5cP10vYA/vl6SI89/erOE//Hdlow9ne1W8PblLH7/fg0frucFSv7fn47w3dU8vr2awh/eLuL9iwkZyXp5PgqOSJ0fD+IPP2zi+29W8frlFN7dzOH6xYTAw+lhDa+vJkUheX0+hjfn4yDUUFl592IOH64X8fZqAVenk7i5msP15bRQ1NXlBLbWs1hbTmJvJy/N5ZTBFpg3vB7A3kkW+6c5ieelSXzjIIHd0yzW9ljm48LSVgCr+xFJwppacWB2zYXFTT8WN3xY3GCRjhML6x7Mr7kFYAgxe4dpnJwWcfm8hlcvRvHifFgUnZcno/jTyyWcVfzYsHUKgFw4tbh0aAVCzh192DN2YFfXLG3o75jixHn8uxEspthIBwf7QLoaZcRKqR9/LSe87QERNaSVV3ofySKMKAD5W2VDqRhqJIsbMgUkPCoFRD1Pwcj9RCxCiDKg3wcQpl6pGF4CCFWQD5buj0lUHLEicCgYUWoIbysAYXKVSqi6Taz6z+NSomq4zf9ptIpwcF/xEKXjzj+g4IJHbm7vb3D/K0ARKGAXhdMgCgfVDoIGIYSL9yv4UClYaqPPjT/PBQLugIEAwcVNtIIVHnmbn6UAhaoH4YM9IDyn8qHGrhSAEFIISHydej8euZS6oeBDfQYfU+oHn6OW+D/ugIDQwfErKh88l3Gru6JBBR+EDnZd8KgAhDChwOP+ka+nusBFJYSLAELYITgQUvg7pJpEKFIgSBBRygeP/Bn4fQWamJjloiKlFxVGviON78YegQ9+BiGEQCEjVCzgZAJW21MZxzpve/qxF4f9OMorwqOCEPnOdxBCMCBQKKjgbQIHlzpXR/U8dVRgwsfVCNZ9I7p6D0KIghlCB5/L54l/RN8t4EFQZGQxY5ElCMDcg/dOE36KevFjPIRThwF7NgN2fHYsOi2YcBox6jGjHnehErYi69Qh7zYgoGuHp7cFDl0rQh4d7NYuuD06BEMmBP0GDBQj8pi26UuUoi4BCZrHOTpl6HkCl7UVht5HaH/2a5h6H0u6VS5qwexQCimfDhGOXEWtSCfs8No1CDl7ELRqZJQrGzQjZNFILG/KZ8BwPoiRQgjTAymMVsPIRk3IxAwYLHlRyjnk3GF6Al3nbxH1d8tttp7TyxFnU7qjAwb9U2j7HkkpXzZjl5EoFv3xKj/7N+JxLaLRXsRifXLO+9k8Hgp2IBHvRTqlQ8DTAl3Pp/A6nkrMbjGtRzbWI1cfo8F2AQCj4XMZT+CRy+9ultd5nQ2wGr8Ej1RO5iYjGK465GpluWBGvmBEJm8SHwaN4DRjFwcdcvVea/8KrX2/gtH9CJ5wi4z8uINNiGV64A4+k/Zsjrwks33IFPTI9htkBIa3g/EOuAKNAhjckLPpnKWBhBMqIYQOQgzhhv4QGtHpEQkmusFmb/pICBTxjE4iYmcWM6iN+MCo0mLNLu8TS/bI5/FqaG3IjbnFtKghfN9s2YTioB11RmzW9Ahk2qFzfY4e5+eYXM+gNOFFpKiHL6eBP98FX7ZdFJLKuEOggOCSK2rhCz1DvqRDdYgpO24xOlMlYU8H/SLVuhtDE344w83izcgMWMQ4bvY+QiDRgniuA9FUCwqlLtQ5Oz7nk8ja6ogNiRybzc3ix4iXu5AZ1IKt2dbQQ9jCj1CdYhqWSTovcoN6MV5ThWHfBVN/VjezEt1LLwk3XjRk5/g+xXaUBnsxOGaU8JrSkE6M4LVxM4bn7GBC0sSqEws7YUyv+wQ+WM5XHDZgYiEgRvNRdltM2pEe7kO2rkNl1oTpTb+Yokt1lh1qZGSIEDI4YwUVlIXNqJT5jc64MVC3SKpUvtwrLfSlIYNEni5tJ7G4lcDwnBPX38/j3V82cfR2EtM7ty3ojNB1BL+EL/YQkcwzWLy/QTjzDKHkM8RzhOOv0Kf7BfTGf4bB8Bt09bIr5hdobvwndDT9QgDE73qGatUixu5EtQPxoTaBj8EtE4pLGgyu96G+qUdpthOZ4VZkhtsxsGCGKfwp7IkvkRzqRJv579Fq+jt0OX6BbucvYYs9hDP5BMbglzAEvoAz2QBH4imqc2640k1ilM+OGMFQgbHlIMZXgqDPg6Z1rssPY+LryA133l4w3vBhYyeM9W0qGkGcXRSxd5CSiZiFRZ+EEhEuOA7F8SjGwvJ8j3vC/bhExJ5eFPHmmynpANk7TWNnL4qt3SCOj1M42ItjZzOKg/2UFF0vr3sxtWjDzIoHW8f9GF2Ioz4XRWXEgPFZm6SxMhmKn8nRtkyqBTtbGSzOBsCL5rJW8gIeTstD2I0PEfK0Ix3Vyv8ejg4EMFT2YGU2g8WpJGbHQpiuB1CId8qK+Z6AK2j/AungM4xXTThaTQt8vNzvBwu7nx+WsL4UxcK0T2J+Tw/6sb0cFXWEXXr0ZuSTHUiG20SBmRrzoFLtw/iEFbWBPqQz7SiW+1AbNGF2KYyJWS/2T4sCevOrVActmF10oL/ShnKtS37HVHmYSrsw65Vgqu2tOOhjIfhxXGt60onRETMuTmrY384hEniK+iBHs5IYKOoIIDN4ezKC96d1fHs5gQ/nY/jD61uw+PCcCkUd376ex59/3MVfftjFT1+v48PVHF4fjeP5zgBe7FXw9mwEby9H8c31lHg+aEo53O/HxdkArl6O4vxiEC8uh8FZspOjoqzToyLOjyp4eTqIr68m8c2rOXzzagHvrufw6mIa33+9iT/+sI93N0u4uZ7H+zeLeHExjs3NDLa3c7h8PozNrTTmVwNY24nj4KxfzOHr+0kpENw7K4CG8Z2THDYP01IvT3Jd2gphdTcqa303hqVNH9a3g2A+8RqbObf8AiArVEv2IvIf+OZWXBolz44qOD0si5HoaLMf3xxP4KjfjRVTK3Ytnbh06T4CCGHkwKzBnr5FAOStSy9xpNzoyTy3nsVutxAiMNDBZvMGWVftz/Cy7RletDyV9bz5dsSEoybcbPF5fztqpSBDgYcCDAUg6n4eleKhnqPgQx3vA8h9HwgBhOAhRYSmLjkndCjgUOdUPu6PXwl8uOgZ4NX0XkmwYi8HQURtRLk55SJUKNBQ6ogaqSJ8cOPN16hNrBrlUZ4K3v5z1P3RY8H7CQYKAHhUSoQABFWEO8WDAMJz+Zw7CCGIEEgUfHCjz+9AOJDve6dq8FwBg3qcz1Uw8hFQAlYBD8IHzev3oYPgwcXn8mfkZ/I9FFzQhM6NvIIQ9f7cuPN+FiSq56jbSgEhRBAOqHpwvEqNYfG/R/Z98MhF6PjebhBFQ6kgPN7CxO3oFQGDi8oEN/McifpYzMemeq9Vns/n8HdHozpVEP5MVD/4t5PfXdAuv0v+PGpUjO/JpZQUghI/W5X/KdDhBp6beoKHWvxvnTG9BA+qiwT8C02jdOXQnM7vShWEIKLAhKlTjOHl4jkXI3nVbcb0qufwnCZxLt7Ho4IVQoWkVt2pIFRC+B0JKwpAFJAQQvj4e2Mf/uC3y9+CwMbfG/+mhOj/mQ2DxYB/6o/h+0Icu14LqpomVMzdGA470R+woRL3oBiyIu3uQ8TRI4lUsYBBPBxWfQv62h/C0vUEAVMHEo5elGNOic7t6fgcfYzIdXdKl4ZV14iQtweVglfgo7fzC1j0T2E1NCDi7UF/yo54QIewrxc+dw/0ugbprHj86OcyJsXyP3vvM/GSJDw6UUQKcYe0odu0DaKi5JJW8XXQoxEKdCMY5FEj/wdcSBgR8XUJhNCYzs9tb/kNGp/+Eq0tn0KnfYxk2gqXp1M8FzSD+4KdiMT7BDbs9mcyYuTxtEpnBv0NVCtowgz52mTEiSNXHHdIstPD04yIqwkRjiP5W0R9CAXbRAWxWR+KL8Kk+wzJaBf6M3qkol0I+5pljQ44ZHa7nNOhkNYile5FJm8QACEosMyP8bZN3T9Hn+0LKbBrN3wCT6xFzNg232MEEm0IxFrhDTfB6X+GVEGHaLJLQCQYbUci0ytAEmCqVKobkYQG0XQ34tleAQ/CBxURmr9j2d7b7o6cVpSM2qhX5vcHx4PIV+0YmghhbDaOat0jKgxLAtlCXhywIRTrQDTUJj8HYSoW1Ygiw1EwmrMj6W5ozL9Gt/VTff9AXQAAIABJREFUBPKd8KTbEa3oxJdhj7dJ47Yt0Qx7ohGBfo10ZfjTbbB6H0gpHCGkUNZjZiEiAEIIKQ055DszfjddNMholCRQFfoQKvRhfD0tsb3ueBPSxW4kUq1izt1aj2K0bpSo2nSxS7wSo0sBxMudCOWakRvWolDXIznYh2ilC+5UE6yRxyjUTUhUehDJd4iCkugnwGkQS7ciEHoKd+ARwvFW9FeZXtQDX+QBnP7fIhh/iFDiEQoDGsTzjQIMmUonyuM6GTGiZ5Qj21NrXozOuTCzGhQwoBdkfiuJ0qQdhTGW8BlklGjtIo+VkwwmV30IpZ5KrO7Zy6Hb1KiNIKbXA5hY8WJq2S9KyMp2CiNTTonbrYyYZMxrZJ6f6ZGVH9Ph/JtpnHw9g/XLEQyvROHLdsKfaYE18EAiaL2xx4gX2qRY0BF8ALvvKxmFC0abodN/CpP5C3TpPoHd9RR63ecw9n4GKoSVggmhULP0goyteBAZbIG39gShsSbkFjoRG3uGoTUdBuZ7ECw8xPyOH/lRDeKVZuTHexCptMgoFcez7MnHMIa/QP+ECQPzTjHUO2NPYA89RHqgD2NrIYnjLU/bEci2IJRtxexGDDMbYcxtRQXabn6aEc9ukuNkYxpMzJuwtufD+Iwew2N9mF++Hb9iE3h/WXNXxhfF3KJfRoVoDOdj9XEjOB3DAmvu9zb2ozh/PYTrDxM4flnE7kkSR+cpbO2EcbCfwOFBWlrMb14PY+8ogckFG168GcPVu1nsP5/BxmFdihcPzsuYXQ5gYtqJze0MFhZDogCMjTgxOepGfcCFgZIVuYQOXvszmLVfSRT5UNmHiaE4agUveH55PIvjnWGM1rwY7rehP96HQrwLyUALQvaHiHsaELB+BXvfJ6hl+nC5U8LzvX68PqrifK+A0+0Czrg/3c7h65tp8V7/+H5OPNmH6xkcbeQkVGpjPo2pET/c1q/gc3+O4QEtBmq9iEWeYnzCiekZL+YXglheieLgOI/FlQDK1Q5Uap1YXfcLwBHimIbF0nB2muxtJrC1GsHGalCScM9Pb4vBZyatqJW7sb/FzsCylJFzVOz5/oCsn3FDfXk6IFf2eXX/+dkIri5GcX05iZcXE+AM1831LN4QEN6v4OXLcRwclHB6OoCzs0G8fDWOo5MKDs/LuPkwje2jPNYofZ2XxPR9dDmAw7Mqzi+HRYaZnQqgXrNifTElagq9H/SA0GtyslnFdzcr+ObVEl4/n8KHm3m8vhoXSenmzQSuX41i7zCPnf0sDo5KctzZT2JtK4jtvYSMY61uR7C5n8D2YUYazffP+7FxkMLB836Zw1zYCmLubkaRHo+tkzR2zrKYXvWIR+S25TMsZqaVnRgmF7wYm3Vhetkr5iZ2iXAsa/c4g4P1OHYzFmyY20EPyHO3XiBERrHcfdiztIsR/dDQhpe2XnxNfwEbpJk0ZGCqD+fBb5uRJdGn46+z6dxMqaVGqXibjeYEFEKInHfxCnQTpP2cPR53t2W8S8PSs79uyPgYFzdmXLcFhLdmc6V4vO7l7Wd41duAG20j3hlaZL3VteK94dYLQhWE3g+J4r0zmlP54DgWx7JUMhbP6d/gkXDy3qSR59D/Qfj4S+SvY1FKwVBgwQ2q2tRzY68W7+Nz+Hw5cpTnf7H+Fjx4W8GKgh8Ch9rkq8292vwrEOBtfgceue5/N54TOggbfA5v8zl8Le/nUq/hfVz87vKz3iVh3fd+qPe4/51Ehbnzqtz3p3Asiht0goYqIFSbeR7fWnokLYkgRcB6b2SDN9WK21hbAocABiHjbuzq9j6qDt1gb41a31j4nN6Pt6lKcDNNDwM32/QnsCeD5Xwf7EZ86zTLVX3G+tIIz3Z2BZf0ePCcSgdhQykm/A4EIKocoqgYe24bx81afGfR4Vuz9rYHo4sm8VYBcf67kFGsjmdyH7sylE/kvlohSkZHG+i74Hre0SaGc5rOWWrIkaxXHc143dKI65ZnuO5sxmFnA456m2+X5hku+W+os1nUl9to3FuPCP0g9IcQQtgNwo6QG5YJajtx3NGIs542nHBsTNuBk55WnOk78c5rwWunCRfGHlzbTPguEsDXQS/exSJ4n03iLBrERsCNEUsf8roOTCW8GE66kfXq4NY3SQN50NWFeEgvJm8avRltm4ro4He2wWVpFG8FzwdKt/G1Po8Gut5H8Dg7pUMjQWXE3YvhcgTVvP8WYvx6UTpC7l64LIys7UI4oIfF2IyHD/4RT5/8ElpdAx589Q+IRc3yeraSJ71apLx9iFo7kLBrkHb1IB8ywqF9Kr4PGtD7c+7bz41a4HdpJII3HdUjFuhB0KVB1Ncr8b5OM79/O+ymJtQHoigXvZKMZTE9vUu4+kI6O9gW3tL8a1gsDZJapWJ/2efRrfkdejo/RVvTz9Ha+E/o1fwG3R3/jK72X8Gq/+pW4fA0w2p9jESiT3wRVEzoBfF52UnSLd6QaKRLUrR8riYZ5RqsuNCfNSEd7xMzOxOk6MegoZtXlBtb/h5d+t/A5HwEjeEzaSv3RggmHWIydwZaxAtC0zW7Oui/CIQ7ZUmZX4RN5D2IpbXSsB2IdiBfNCOZ0cox129CINgqZmEmNDEalUlP9GDkB21gzC0jbxNlAwamA5hcTUkMbqTQB7Z6sxPj7M2cKBCEoVimC4lcH/zR24QtgpTZ8Qiavk/wqOm/SdyqP6lBumKWbg1Poh06zyMxJut8D6H13HoSgtFW2bjmMxyPM8qoFH0e85tZVKb8qE76pB09kuqCz9+MYo7z6e0oZiwSAlAfCWBxJYexybDEAGdLRtSnvFjaSGNgzCbekWiuDfFCh6gOvlQDTO7fyEZ9ZjmM4REXhoYcGKzaUS2ZUB+yY3LKjeERExiN6gl9CYvrE1EUWPw3MmrHcN2K+qgFxUqPdHG4/A/gDT1Gsr9LgIXKSWHYKJtlplXV5hyI17pQnDSKj4PdHINjZoGP/YuqXLWfWA1h/iCDwUUvQiV2cPTICNHSfgYrB2kMTlrFPL2wHgFbp5e245imKZ1X0+sGzE3ZsLkWwvycE9NzDkwuOlFfsIu/YnLdj4W9mLxu57KMsXUPhlfcqC3YkRjsQ3XGhYE5HxYPiqjO+JAfNiNR7pMUrQdt/zuciWfSncJUsURZB/bHOLxN8rf3hJolZcybaERx0gp/vhnVRSsK03p4ck/Q4/4FkrV2SbkamTZjfN6O1EAHUsMaJAY0qK945PdSmbEgM9iL2rQNs1tRJCoaJGudmN4MIj3YiVi5BcH8E4GLgzc1TO2EUZoywZ9vRL7eg6kNn6Rn0Zd7flPFyw8j4OfxAvL4vFO6UYYmzeDv7/R6BNfvZzA65UJtwCBX29dXIuJPEC/ISQabpxlMrHmwfJLEHCdgdkOY3w1jZN6GyqRWxvP5GZc3NRxe5vHizQBOXvRj+4j7yBROX5RxcFGUve2f/p89nL2qY2E7hZM3A5g9t2PmRI/lExtWdq1YWjbjYCuI0/0EVmYdGKp2Y2bSjsEhE/KZboyP+DFa9aMUt6OScKCSdcko6thgGNurA9haHUB/xiYXZFIhLWL+DiR8HfBbHiEX1iDLixLeBgyU9TjaLeCHtzN4fzmE080Mbk6G8P3NLP70zSr+/N0m/uX7Lfz4YRV/+G4D37xbFG8IR6S2NlJSWLi9mcHCTABbaxnxjGSSnRgf90kML2N6M7lulKt6TEx5UCr3YKRuxtSkRQz611cVfHg/KtHAGysBMcizBPzdm2EQPs5PszjYi2FrIyhdJ0d7KfzwYRZ/+H5R6jdYdP7uahw/Y7Hf0X4Wl+c1PL8YwMsXdby9mcLX7+Zw9byO6+spHB3VxHxN4OA6OqrcQsdxGYfHZYGB3aMinr8ak5kxbtrZkLh1WMD4jAfrmymsb6bBHhGmAKzORPD2+TT+9GET759P4fdvl+U2vSMfbhbx/ftVfHi3iOurMbx6PYGz86rIZxyFus0eHsDWRgITYzYBj/2jDGgGml/yiCKyf8rEipQUD1IBoSrCanmaotgBMjpvQ33OLCCyuB3C+IILQ1OW25nOOReqYya5QjE4bhGJLV3sxMCoCdOLPpy+qMp7U3U53EhhJ23GmrEVO+aOWwXEpbv1grj7cGDrxK6xFXvaZpwbOvDGwqvNXWJCZ6fBfwkg3AjdW9xc/VcAQghhu7kCDR4VfBBGbsdPGv8DmKjH1XMFQrqbbkfA7no+CCCvehpl3fTRgN4q6422Be/0t43oVEAIFVz/YbyKjeR39/MopnQa02lWt/V+HNeiD4T+D0LI/XGp+xAim/O7MSRu6NXi5v3+8/5X8MHHqIYoRUT5MHik8kAoEBXB+deODwUMPMpI0J2KoYCC30NgiNBxBxn8Pgo61ON8PZ/HI1+roEL9HOp58j04anVnTufz1VgVVQxlhFcjYYQPtZgOpUaiCBvc5KtRHo7zKAAhhKjX8zWqV4MQouBDKSDqNo+8j8BB8CCEKADhUUYJtZ13SkKzKAFypb+nQ2JkX/a1y5X9FywPJPSys+JeKaJSUQSeCDY2mv1vvSf8bHpL1LgVYeT2u9x+J95PFYOKhvq3oQDkY1+GpkVA4aOxvOP2O1KF+Agl7bcgQU/IZXfL7eq6NalzvIv3sxzwhONdnY2SQvWSz225vc2SQ6ogVz30bXThxqjFlaEXR12tOOzuwKFWg5XWBmx0tWCm+bGYxRe6mzHZ9gTj7Q1YMfVgyd6HdZ8Ziw49xnUdmLPpsRFyYSPmx1LUg/GQA7PpAPJePXJBI3ymVph7HoMb/oBTI6NKjLxlZC1XMWuHx94Cq/4hXJYGAZCgu0PM2hx7KvV7JKqWHguCC+Ej6tNJh4e5rwHGnidy22VuExjhaFbI0yfKh9/TC4+7G25XFxxODXTap/B6upCKmkAQojdkJO/DMHtBTK0oBo3YXxpCJqgX83nM34dIUAenrQ2JqEnSrNz2RjFhRv0aZON6hH1dcFmbPsbqjg/HJWbXaW9FKmEGI2WN+gfgzHpHG8dHfg27rQU+bxcs7BCxNYJmcbu1EYQVpkD1dv8Ona2/QMuzv7+N4O36FFQ4OJbV2/tb6cowmx9KKhQTsegDIXwQPGIhDaLBTgGObFIn0MHbNI4z1pepWjbTQ/GM8LV601cwmB/IGJTZ9VTM5wQORup6wuzK6JAj29I9gQ78f6S9x3dk6Z0lxpU2s9HRORojdQ+HZDfJLpsW3kcgED4Q3ntvEQ6BiID33vtMAJmJNFVZVSSL1WQPu1taaKm/6urcH/Cy0dRopcXvfC/cwwMSqPruuy4UHcHA8C9FYmX3dIkEihIpAQOxIQEGZD/s7g6MO55CZ/pCvBkudyec3i4wpYmsAtmKcEotrEJmwiRt5KVJOxhHO7+ZEnBC1sGXGJYOjlBmFLHsmHyOG32WDibzOlgcz9DZ9zegn6Sr/+fSsB5OjUn3A/sf0tVxsGwwUTbCQSDieQqDvwODur+D0fYVorEhVKvjCIb6MNlyoUoz64Jfyv/mthKgxIrXye/HG+jHRMOJcEYHtqM7BaANIF8el1SqdEaL3b0CVlZiktTTbjtAkze9EfVZm/RiZHn3tjWOyRk75hdCWFmN4+K8iR9/t4WzkxLqU0a5I64wGUyjImioTBnEo8FI/cV1L2aWXMKA1NrjmJpzgOettC2SdGUPPUVsQoWZzSAilCRVhpCcVKM8Z0J1bhyNeZv4L/JNPfLTZlSWnJg/SiDdNsKW7IQ90YnJdbf4F8jULGwGpKwvUehHddqI2VWX3KlfW/ViZdGBSnFIOhPm58bF8FtqjIqXJF1TobHsxPZFTliCo1cVtHacKK+aUF0ZR3HWjPqyB9U5F8asX+DLzv8FesfX6B/7JZ72/2f84vP/CZ93/6/CMJlDPXAkhpBruuFOqqUF3p9WiX+m2LZgdjcisbmJpgqOzFNkZ7WITw7DGPpMgBAN5+FiD8zhzxGpDkgK1uJhRMoGCSbI0HBd3A+IJyTfUqO2aERmagjxai/mdh1YOQ5gmo3i+37xxRDctNdt0iEyt+HA9mkUF7dlrO4HMTlrRqo0KPsxljLOr/mwuBHCxnEW/9f/fYuz67p4GK5fTYkyhgFEb75piQT/5HUJNz+0MLvnw+aLBA5usjh8lcPx6zxuf2hi6yQi0vy9i4QcH19ncfoqL88dvcji/FUJ1+8bePfDLP7xX/Zw8nJCAOcmzepnXsxtGbF57MbZyyROz1N4/66Bi8uiBCHtnyZl/7m6F0a1ZQGb23c3cmgV7VifjqMUN6GWd2B7dQI7a2VMNyKYyNoR9atQzdkxXfEgHVSjFB9DI2/CYtONhaYDJwc5/OkPm/jxmzn88f0sbi+rON1O42Athg9XLfzlxx388x93QfvEUsuDn37YEA8IfSGUQr1708Q376bx3ft5XBwX8fZVC2dHBenXi0d7EQ53w+V6hGisB+WKTkoDD49S2N4KYLptxOV5Gq9vSjg7SkrlBus2WL3x048LeHdbxQ6Tuq6LePu6hh8+zuD3H+elSPybV827vr/rptRq/OzkmH+waVy/KuPmdQVv3zXxzbdzMienRRwc5XFOKdWbNo5PS1LbTpppczuOhSWfPGaV+85hBi9eNUAgsn2QxvJGGK05J5ZXQ1haCmB1NYqP75ckzpdAg56P2/OW0EInW2mc7BVwflwWj8fFRV3ibvcOMljZCmB7LwoazC8vMmIKYss6v2HeJdjdi4EUG9/D9eRFQWZtJwLO4qZP2IvmghWlxhgmWmOSFEEAwpi42rwV9XmH5GcXGwbkalpkKhrUp22S3pEqqmXl97OxmxCwdfGiipPzAm4OSzjOWoUBoQSLDAjnYlyNS8eoAJAj08AnAPItW7WZIiTG2ru70NxIcdNECZUCPB4yH8pzisxEecyVEioFgCjMBh8TfDwchR1R3vsQgFB2dSe5Yt/HgMTtsu+D3g8mXnEIOBTZFdmbjwYVfj+uvZv7dCsCDPF83MfxKgWCSooVZVl8D1ea0JWiQAWAPFwfAgxu1BXWQGEO+Lri8fhrAPIQcDwEIAoI4XNkQShzIijgOcmAKCCBqwIaeEyAwuHxJ9DwwFTO5wiWuCrXqryPq3Je5TV+PeV1eY2A5h7U8Hl+bQIfghCRU40zTUov0jCCEcqZmMr1O7IeZBbuiwHJIsjcewkUAKLIshRfCz9PEEIgTBChAA2yGYqMiisfc/ieu/fdgRF+TQ7BCxk0MndK94bImriBv+/eYJITwQeH3hNe3+/tZvxgNUqbOBvFybZw/mAzfPKe8OsTdHAlk8EkqIfXxmMa0illvFX145ZFfizqezAECq/u065YVMghw0FQoYy8f6BLgPzlSDdOVV24UPfghYp/V3fFf4zK/VajwruhAbzt78Xbwbv0q9emUbyxGfDBbcOlXoPVnuc4GBvGkWEMK8O9OLAa8SoRwrbDgg2XBS29GnXdCFrjesy6LJj2jiM00om81wCfqR9jPZ8haBpA3muCe7QbkXGVSKcC4yMCDtQDX0E7+gzhkB6RsAHjll7xR4zb+jGs+gpdnb+EauRLKdGLhrXS/s1NOjf4Lls3LHr6O7pFBsUoW3osXOND4v3w8GvZRhH1GsWU7jIPw6juhN0wID4Sj02Nof6vMDL4CPmsD0G/EV63Vo7LRZ/IsGJBPbIRC3yWfniNvfAbemHs+wITCRuKSZtIudjZ4XOrpbGczeUOS694LeoTNizPxjE96Ze2cp+rHz7nIFJRA/JZBzTqr6XMkB0d7PSgKZyGc697CNmMHfVaGIm4GSZjJ8iIqFSfS7O53zsi7xs3P4fD3imyLKvpEchYMIaXAITAIx4fk4hen7cfHKeD5vSuOxYkMIyQj43pw3CMP4fV9ESu2W55JpG1Y6rfwm3vAsEHY34JQDq6/0Y271rT15KE5QmNwBUYkkheJmONu3oklpdghEwDvR4G69dS/Feq2wQIUFrFmFhfZADuYK9ItQhEKM8qlC1IZrUiz0pmmGDVD64sFqTBnYwJSwkVrwfbzynbyk1YkC2xfI6eB5M8x/fT3M5iQn7mec//JgBkWPNb9Az+AmPmrxHN6MQUb/V3oz4fRCg7hmhBj0BuTACI2vE1dM7HMNofS3ISmRB2dbCfo9gcB2VZjNCljySQGYE/PgBvuPcuAnc5jMJCEFPbKVSXQnLe2aUYZudCmG36RClRzerRKluRCA2gOmHEzJxXTO2TNNlKB0RCDO9i0m57EE+MoN6w4MVVHYcXBfn/f3tlHNUZLcptjWxoySqwD6M2y6SsPrkJSbN4saETGRT3BenaKOjlKEwZUZ61yJ18R+KpbLJTUyqkGqNy17+95Uduxigxs4UFi0TNTqy6UFiyw1fqR7gyjPqaC6tHCSwdhOVG59ZxAidXRVCxQWkQy5R5d3ll2YlGTSM9CfNzNtn4zSw5RImRrY4inBvE7EYQG8cZTMyYkZvVoDCvRXJKhXRdIxImo+0LDI7+HN5gj/yeWJ3PMKL7DdTmL9Ax/HN4UqPYuGxheqeAhbMyzr5bxdE3C2isRVFZcOP7v+xi7+UEts6ziE+qoHL+Cv6JHtQ37MKGkBWpr9mQnR6DK9OBdGsMtVWrPLd8GkV5yQxf/jnyMxosnwRRmNVgcsWAxqoR5Xk1aktj2LsKozKvRnleg+qiHs1VCyZmNKhMj2F61Yq1PT9OrvLYPU3A7v8CBtuvYfN+CZPjM4SSvWgtuBFI9COUHcbybkbKF3eOCji/mcTxRRlbBwlsHyZF9cL009a6A+U5AxLVfilHnFwyiY+HnmD2lVBOR/DD0sTJZbN0xG2ex7B3lcXBVQ4nr8ugmub2u2nsn6bx+m0TL6+qOD5N4ew0C6ZB7fF38T4Bbfcoixd8z8cmVk8Td6zVmhtLG3eFfTN1C/bXkmhVXcgnDZhtRVAu2JFJGDDXjCAZHsVSM4ybkxYOV/NYbwVwuJLAyoxHujWuLsv48ftlfP+ujd+9m8Yfv6V3ui1WiH/+wzb+9MOGdHFcnUzI+093M/jDN0u4pFTrIIu3V1V8eDWJm/Mivn0zhZP9pHT6rS55pUwwEeuF1/0IlQkNtjbCWFl2S/zu1WUBLBc83o/gYCeI3TUf3t9U8fH9HRtC4/53H1rSCcheQEqzKL9iRQflYD9+u4w//bCOHz8s4eOrafxs/zCGXZ7sKA4iHG7iKXMimNg/yWN5I4KL60ncfjOPo/MJrGxGsbYdx+5RTv6hL67rAjg295LYOybj4RaD19wC0wGi2NnJYG05gvWV6J05/aQOGrhPtwq43CvJD+loKylSq9c3TZydleXrUMrFZAiiXzrwxSC+apdEAkal7a17sbXmFUbk+LKIs6syXr6ZlFlc9wtbsXeSERCyvBnEDFMr5vkfIT0aC2aRW0lj5zKbQ6OoztrRXPZi+7iAw8sqNvb42RR2DvI4YLTZWUlmZ4/yr5IwQG/P6jgtOj6Z0F+5DeBQgqUAECZhHWi6hQH53mEQj8OP9wVu9IAQONCXoQAQRU5CwKEAkYfPsTNEieAV87qKaT3/Jq3i8UMGhKZcyrD4nDIKAFG+NoGMAkK4Ko/fctN4DziU9YN2CN/ohj8BEIIOyqs4knjF1nLrmIwiv5KOENsYPppGBKQwdvfOgH7HgDCWVRkFWCgMCNeHo4APBbAokqq/BhsPgcjDYwWw8HMKGKC8Sdn0U4LFIegQpuNedqWAFQVIKF/3f/Qe5bwCbu7ZDx4r3weP+TkCEAIODr+eAj7IfPB6CEBYikjAQfBB4EDmjAyEAkDIDAhYuDd/P5Rkif/DOibfD+VO/D55HjIoBBFkN2jy5tBrwVESsujDUMANV36G4IXsCUea4kf7Ib9fZAjuzd/0XLAXRGkgp2SJQ8/E69EhAR4iTxrj90I52B3YUXwnBCmKQZ7XxfOQTVGukcwIPyPyLJ0KjKZ9OzyA1wO9YKEfQccNwQY7Pnqff3rM5wSQ3LOL/Hsjg/hmoAtveRNgtA83mj5JoCLoUSRV1+ohvBpT4by/D6e9PXipGsaLMRWuXGacOAyYU/VibnQAczoVTuMBvMwlseS0oGnRYdYzjpV4ALMRH+YTQZSc42gnI9iolVCJeGEY6MCz57/Bf/ov/wG//Lv/iP7er+D3GuFxkCUYRshvhG18GFpNJ1zuUbg9GlhtQ/AH9NAZOtDb/1toDR1QaR5jaOQLqDWPoNU/kc4KmrE9HjIBHRgb/UJawaVgzz4oZX+JsAHFjBMR7xh8dpVIrjJRK3JxuzAgLBjMJRxIhMwIebR36VhOtcTzThT8yGfcUj5I1oXdHbHgHcvhNPXAMPQVLOonGB99CtPoE0ToHbEPSq8HSwLJZrCzg4CIAIkmcYIONpWzJZ3gg+erT/jhcgwiHNRKDC+LDKNhvRQahsNjSCWZRqWF0zGEWjWI1ZUJ2O296On5JRwOxsz2CIggmBCvh6MDOu1nsFmfIpUcQzg0hGRSJ/KrYtEqJX2ZtAEcAhbKsUR+5egS4MH+kCj7O5J6uWYe53NmMbx3d/+tsCnqsS/QO/Ar9A7+HfqHfy0t5/7oKBI5M5z+QekEIRjxhmke7xND+cpWRkznNJ4X63ZJzqKxnIZ2ejbYMM7SQZrPmV41pv9cigQJPMatT5BKa2WqNQcoz7K7OiXhyhccQDimEnDi8vYgEB6SDpFoYhSJtFYkXYwGdgb6YXV1oW/4V/iHr/5nqHWfiyzHbH8u15IumRAr6KWPhKlchYZD+iCckQHofc/hSgxB73kGi7dDCgFTJR3Mrq8l8arYsiLXMEt8b7ZpwephVpKyFncSeP3DGo6/XcTKizqmdzIoNl2YnPEjER/FdMOD060S2rlxnK7kcLldRrNoRXvSiY2NFOZXo9LpwX6R9pIfy0zcWQzI/mRzO4GNvRhWtkIoNTXIVIdQntOhumBAbmpEovYbC0ZJvuRdeT7PzWlt0SyGcJYV1xdnI3dqAAAgAElEQVRs4rtgTC439uy4KM0YRG6Umx5DZcmMyuI4Nq9zmNr2ITqlwfxpAsVVO+z5bsTaWqTmjEi0dZg9jGB61w/6KShD4r6DZX2Uca9vezHV0mJu1oStTS8WZsfRnNQinxsAAUi+pEJrxorNgxSu3rbEAL28EwUjewmKEo0R2JOPxXPB4sJQug9jxr+DWvML+HwdKJf1qNVMmFn0yqadJYq1JT9WT0to7aWxcTOFlRc1zB5lUV8JojJnx8XblrSzJ0sq8ax40x3Q+3+D4rwBjW27eELa+240tpxo73hQnL9jYFbP41i7jKGyYoK38Az1dQvmDhyoreqQaHQhXHmKifkhtLcMqMzTM/IErXUjFnadqM+PId8YQK42IH0lhdoQSjTotwzybxmIdYiBnqlgZvvn6Ff9LQbHfolR6+cIZkehdXwlbA/7ajYO0nj5bgr7F3lQcl9ua5Go9IEeknR9EHPbLizueTC5ZMTueVwASH3RiEJLjdTUMFzpx5g98KK5aUd7242Ld1Vsn7M/JC3ggyocMhyXZ0WcHWbx6ryKw80kNheD2FmOSXrV6mIAi4t+vPkwiz/80w5uP87ih5/WhGlrthgrrsVM047DnQKaNReSUTUaVSdWFuLYWc9hrhXA+mwMq+0ArvYq4F7zz9+u4ea0hIP1CG4uJ/D2po6r8yIuT3J4d10TUEGzOTf6ZBoON2O4Oi6IQf39VQ2HG2GxDbC88PayhO8oX7soyvHFYVo+z5LAyfJdOSLjg9lu3mxYQGBycpjBm5savn3fluLxi+Msrs9y+HjbwMfbJs4PUvinP6ziz79fwZ9/t4aPb9q4OMjjYCMu3o/v387hT9+tCUj64zfLIFD6GfVynO3NGDbWwpib80h01v5JAZz13TTef7+Kl2+mwXxsRtitbCVkcz6zFBCWg8kU1OBxGOXF9vGNjZj4RBiXy0KT/e2MNDVuLMVwsl0A+z1enU3i/LAoZvR3tzN4+XISL68bOH5Rwdp+ApunaSnWYaLV4pYTU9NaLK3YpCyGCIwV9gRM+2c56eo4OMuByJPXQfZldSuK/dMszq8r4ktZ3Ylg4zAG+jy4bh2nsLQVxfHLOk6uJnH9fg5X72axvp8Bv7fjyxrac16Z1qwHMwt+rK5HEEv0o1Iz4HInh6OcFRumfjGhv/YYcesxiRH92jmG0/FhKSI8vpdgfWfXS/8EI2XZYnyjvvNiKADkr0HIvwcgd8lXCgBhChb7Q3gXmkDiIajgsQI2HnpAHj6vvM6vTcDx0ICuPCYjQrDBYXcJh6CE6x+sOvzkMAqjQeChJF6R8VBkWAQeNK0r/SAKAFEkWJRhKUCC5mRlHoIQhQ3hqmzg+fonwHIvsfrvERcejgI6uPJ5rgr78ZABIdMgaVcO/ScgwOcIBh4yFTz+d9dyz6LwmhQgIYzGA78KHyvAQgEwCjhRAIjyOr+mXMs9ACJjwesiYCAI4RAAEDgoAIQrGTWCEa4EtgQZSpkiP6MkWDHWVkmX4iafm3iCF0UqRVO6ckwAQKO6MCoPOkH4nAJUFADycvCZAOKroeeQ4QafEkABIT0iYaKMSTF139KkrWWvhxJbywK/Qbke8X3cG+QJhHg94rm4T+7iNRIc8P1kRbjSdyGFgAO9eDPYJyyIgJDeDlz3MKKXKVl3SVn0TSlMogAmeqoGnuPtMDtv7pjINywP7OnBTR8N7EM406pR//q3qD35AqvqAUz3PEPpy9+g0fsUsUe/QW6kCzntAEpmFaoOHRo+CyYcBqStGpR8VpSDLsRteow8/xJJzzgqqQhibiuirnHY9SqohjqhUfXAYhqGdrgTduMITOpeGNXdSIXsKGR9AkaMhm4Y9F3o7vktevs+g9nUK14Mg7kbZmsfdKYOaPRP4XANwGB6DqPlmfRUcBPu8w0hkzIJGxANaESiRTbiaLeFpeksEkEDwh6NDM3m6YgZ9YmAmM5pTrfoO0Fjuss6IMf0bnBYMmiz9Qg7wW4OJlzFAzpkIiY4jN0wqh+DqVY69SOYjZ3SUE5Z1Li5U7o7KLdi4SCb0Rm/m4wYpbSQHSD0iuTSDvg9o598I2RN/D4NfN5ReD1qOOxMujJBM/pY2I9M2ga3exBG4zNpBKcZ3e3pht7whRT3JVNjEl/rD/SjUrXLpj1NwJExfgIibBJ3OrsRDA5LXwbjeMluEIyYjI9QKloxWfcICCHzwVjeudkobLYuxGJapLNWMcqzkFBvfg5PSA2rux8mezcCMS1cgRH4o2Nw+AZg9/ZLMhUTqpIFkwzlTp7wkLSfa0xfQTf+GLGsHqGEFoGYBg5PP0Z1X2FY/Q93M/IrZLJ6FIpmJJIaARYEGkbLI2FECDzYeu70dMM0/hh601dwuLsQjAwLSAnE1SIPe973t3jW+zfCfugtX0scMJkUegTY0UHDOw3u9IIQhJRablgDPRgPdMlY/M+lnZvFeZ54r9yZnl4LiQl82PwrSaWiadyb6ENu0iTFhJRnFZoOtFdiiOe0mGx5sLWeQSmtx3orhMWyC0sVN5ppE3z6R6ik9FheiKJStWHzoITtI5YaxgWMzC755Mbn7PLdXWbKqln8t3GWlI1/pjUq6UzJ2gDCxS7YI58jNtGDdHME8foA7NGvECv3o7pgkfZw+heUSVbV4mUoTZtQXrAgP61HqNyHtRdp7L4ro7bthaPQB3ZbOEoD0MaewJzqQKSpRX3Li+aOH+WlcVTmzZLktH2SxBK9HFtubNKPOm9Au63FzrYfqysOUHrFFu1qbQzVmg6bWxG5GUyVyfFVBfSaLO3HRSaVamqg838OT6YbpZYZruAzPHryH2Ay/xp+7xMkE12o1bXY3gtjZceP/NQosu27/o72XhDhyTFEazpMLLiQquoRSQ8IiKO0fn7RKylgjL3l5/jzyc+NITOtlsLA2ppFmA/6YcgI8WecnVFLNG+s0Y1Uux+1dS0yM/1INruQbvegMNMvE554DHPg58g1+1GfH0VhalAASLExjFiuExbXr+D0f4khzX9GNNWPRHYInuBzSVUrVZkcNyJJcv7kkMj6rMFOjJh/K79n/kw/MnWNNLOzj6S9YhNGhV0orWWzVC+s7vuwf5nA9gkZKQOytQFEcs/ldyOQe47KvBGlGR3a7AO5mcDqbghrmwHMzjnA2Nm1ZR8Od1JgA/lS24X1WR/WplzYaHmwUrdjsWzD4UIMsxM2NIsWnB2UcXpUwelpDa9ez2FzN4PVtYSA6UrJgqCvFzMtH44PKthYTmJ7NYnLvbLcpL85rOD76zb++HYB//S7FRBMkH1YWbCKCoj74HOqfw7iICgg83B9VsDxTgw3pwVcHqRxdZzBwXoAN0cZ/PC6ge9fTeL7V1N4ez6BnQUfznYyMs2qGbEAG9At2FqLY2MlKnv3k4OixAhvLofx4qSMs8O89H+c7MaFBSEAenVRwp9+WMX764YEUv3h/SL+8vtt/NMPmxI09cPtPH76dgVXRyW8Oa/hh9s5/Izt4h+uZ3B71ZY5Oy5Lx8bFi0kpqdnay+LsxaQAEd5lWNmOSZlQrW0FZ27VK+Ycsh+M7WpN20WedXRUEADy8mISL87ruDyt4t3rWYnnPT0sgVG8yjCS9+OHVXz8uI7ziwbOXzaxf17C+kESB6R8CBr2A5hestx1exCJHsaE/bh8VRFNHkEIh/nbC6sBzC14sLQSwOmLCl6/nwHzuS9fN3B6wz/gkpyXcWoH5yUcnJVxcdPE9dtZWedWQmjMuARs1Zt2yTKnaW1pPYyrmwZm591Y24jgeC2B/bT5UwrWXwOQE8sQjvR9ONP341I3gA8WjWxWKfl5RwCiYZNyrzAgirRKASF8zGMlbldZCTrIgPAxwQg/rwALBYQojynDUu5MK68pYIWP5TnGAKu7cTtKqUu/ABqek8f0qJClodxGkewox/R+POz74GPKq8h6COPxwAuiMCBKShYLBCUBy2sWORSBAUHCX9gREXXL8UOwoBwrHg4+VgCGAjoefvYh4FBef/icsB/3UbACBFx3fg2CCT5WwAIfK7Koh88JELoHIAQlDwGIwmgozynMigI0+LwyfC+PeW6+zlHeT8aC0ivFu0GA8QebXoAGVwEbbCNnAeD9awQiBB80mxO8KADkLo3KJMWA9IwQWHCzT+ZE6a5QUpsUydNDD4ZyTNZB2fwzPIGSKynRHO6UPpvr4TumTX7/VJRi3cmxCCLooeBK4KF8LR7TSE4ZlfJ1FeBBzwh9GZf8GyBDp2VPxoBIuSjnUiJ1KV/kvB7ulfO8HekD5VcEH1fdz3DZ9VjmoueJxPRe9j0D56L3qTx+p+rD7fDdOW5Vg2Dz+Tv1KK7UIzjXjaHZ9wyBz36B3MBzLLlMmLOMoTLUjXm7Hm2HAa2gFUW3HhmXHkW/BfWEG+WIHXG3ASmfGZaxPvQ//wz6kU5kIk6UkgHUclFUsxEkA3YEXUakgg4EnXqErFpEHFq4tP2Iu3WSJsWEqpHezzHU/4VIsPS6TgwNfilMBI+N9wBkSP0lhke/gmr0S7g8Q9Io7fIOIJ02IZHQo90Mo1H3ixSLLAPZB1X/b2AzdEkpIM3fCcqoYhZJvWK7OFkLAgOyFVrV1+h6+nO4rP2wm3skqco53gefb0RKASOhMeSSFsSDYyjnHNJ4btE+h27siYAPMhaRiBaUh/G9BEKM2+U5CGzYls41HjKgnPegmHODgCMRNUsPSDCgRcA/JgAkk7YjGjHK40hYj4BfA632EUZHv7wvD+wQXwdL94ymrxBPjErHhs3+TNgOAg7FdM7yvXF7hzSKZwsWxJJaOWavB5vFCUTM5ifSHs71YbxvNmMUqRbjfhkHzBQuAkCTpRNO/oxdQ/AGNQhG9fAENXD51bB5BhDLmOEMDWNQ+znU+q+gMT7CgPq3SOYtyNVcGDU/hsHRiSHdF9DbOxBM6QSQjBq/hN7yGJmiBQ5vL1z+fthcz8HkLPpDBkZ+ga6Bv8Hg6K/EQ2KyP4bF+RSUd1HGpR//SlY+lykZBWRoTF+gc+DneNz1XzAw+mvxojDq1xPqE9mX3vo1nIEemUReh0LDjmBaDW98SMYV6pZiPHuoA/GS5q6tu6zF/FYEpZZF0qdc0U5MTJkxOetAojAKNqNzmALGZCw2cOdzBrSnPIiGBtGYsGGD5cjzcVTiWngNjzBddaJWsGCyakVjyomZpRD2TsqYW4lIWSCVF4yuzU4MI5LqQroyiNq8CbsvcyKTYgt3eGII7nQH3MlncMUewRn9Gr58J1zpp8i3NAI+0pNqFNtG2cwny6PwJrqxdZrDzmURxbZZZFaR6ohIk9Zf5rBzW0GooRHAoYs+hinRAUuqC+bEc+QXbWhs+sUTYgk/QqGpx9SyXTwBs6sOTM+bMD+rx8KsFu22BuvrTomWnZkfR62hE+/K6garALKgqmNqzibsSWPJhtKcSSY9pYE31YVQvh9M+KLPgOVyvuATNGmOX3NLctHihg1z6+MIZJ9KbC6lW/5iN4LFIQRzg6jPOyWeuNIwi193dTWMq6sGJiZ1yFc1IhsrtnSSclWc06K8bEBj3SqMUGPFjvqqRYBcZlqF5rYd5ZUxVNd0SLR7kJ7tR25uEPGpLmTaA/Dmv0Z8sheh4jNkm2Qk7HJdufqgSOTytRHU23pMTI6hVNEgHO2WfSVVNTNzbkxOjWOqZZOY52RRA7PnKXTOL2Fwf41M04CZnTD475ifGhP2oz5jwMyyBTvHYeyeRXFyncHGsR/TKyaZKX4/UyoEE4+kN6VQH0Yi14NyQ4vJpgH1SQPIWkw3LZht2VHJqjE7OY6Vthsrcz5MV62oZTVYmXQI+Nht+nEwHcKLpRwOpxM4ms1gbzaLlWYMZ4d1HOxX8PLVjJRhtqZdWFwMIpNRi1qIVRMs2WZ59+/fLuP7mxl8d9XCh4savrms4uNNBWfb7AhhkJMDq8t27O0EJDb46CCC25sJfP9NE+9eV/DyPINv30zij9/N4WI/gVdneZxvR/H72yb+8sMS3pwWpUuEBnaCgo05P16eVvCvfz6WACqWfnP+6Y+H+Kef9mW/fn1Zx5vrJr57t4B3r1r46feL8jUpw6KU6/Iog5uzCgg+vn8zJ9UcLw9LeHvZkKqO717PgPP92xm8uaziZ3/+sIl//m5XSgRZOvj9+2Xp6KAcimZzSqvo69jYj2NxI4DZFQ8as1YxBTXmLJhedoBrY2Zc0iCmZ53Y3k2KaX1/P4vjgyKuLhu4OK3KekLfxEERJ4zkOpqQZK2ffrePP//xBD98u43NrTwODqvYO5rA0lpUCoBWd2JY2g6ARh4aymlIqjSNYiZbo/mc7ZaHSZnZJa9cM5O5aEiif4U+lu2DDPaO86IZpW506ziDw4sSdk/yWN2KCdtD7SBlZmR+Dk6L2GDM7zq9H0nxf/DnQJaFzeiUfNH0s5cyYdN8l4JFAPLGbRQG5MqhwbF5UGJ4yYAwSefWMCJ3ublBfKOntKNfmAcxk99H8CrAgxs7BWworAfXm5FOudPMO8/c8P1/ARCCD7IfCgNC4MH3SvIVfR/qPgEZPN8rVde/zV+9jwCEd9250eXGlyCC3R8K4CDoeDhKazlXsiEcAhBFqkW2hAwIJVh/8lk+JVgpTMVDoKAAD67KMUHI/x8AogAXWXlepmL572ReCthQ2A8+fghK+JhDFuPTNQVswpY8BBIKg8LzUM5FUKEACwVoKKvyXq58DwEEwQOZDK4EIBIPbNUJ0OC/g8J4COAwqvHDvUlcMYzzeX6G56Kxm7KsPzhNnxKnKK8ikCALogAQAQP3Ld2SbKXi78gdMCDYUBgHJcaWHgl6P/5aKqgAXkqx7uRYd+CDAIRD0KKAB56D4IFeDp6X1yTgggCD7IeqFxeDnTjn7zGlXATbZPzuAQivj+fjEIAQzNDXcSe/eiZJcRJZzaLC+z4c/h2Qobkc7BAgctnxCBedj+VrXOvVeGPV40KvwbZmGCtjamQ6HyHa/Rhl3QiaVj3mXeOYsZuwEvNiOelHLWhDO+XHHEv4kl6ErWqJvnWZBpCOjCPoHsPY8GNEgkZUSkGkIuNgwhPjcilxspoHYTX0i9Qp6tGBsbXW0edw6XvgsQzAPd4vm3+LuUfiaAcHPoNa9TXstiEQgKg1j6HRPoXHp4YvoJG779wAaw2PMDL6GQZH/l4mEBjBzExMzNkEAAQhY8OfS/a/w/hc4nAreTuiQTXiYQ3C/hE5LmbHRRrlGO9EwDMo7wt56B15BqvpGfzeIdl8s6E8nTQLu+J3DYncitIsv28UsahRSgNLJReqZS+yCTOCXhYgasSIznjfdMwMRvW26hHQeE5/Bz0csYhOhm3kHs/QpxLCRMIo4Mdi7ZbvmY3kHIP5Mdy+fpEX8a4/I0Y9/j5p12ZbeCypRyCslp+PSvO5FAdyM8/UqWTOKP0ZgahKHrNLw2J7DrP1mbSEE5yQISGA4cphBwl/tjS+M4nL6SArY5R/k9GxJ7C7huFwj8DhHYE7MCqMCNmQQe2X6B75DfTjzxBNG8SYTtN6tmpHomiGM9wPi7cTOvtjmNzPYXE9g9n5VCJsaS4PJYYkvYr9ImQP+Jrd1wWt5UsQNBAsMBI4VTYhkhuTdCyunETJICCCno6O/r9BR/9/FakXe0QYjZtnRG9sQO4wx/MazK1FkSxqYXE/gTvaB63tS5jcz5CrWJApacE70on8iJjBKWWe2wxLFG1zwY18TS8b28m2TcrNpud9UqgXpeE5MYz2tB/tlg87u0UcHlWxvJ7C3FJUErSUO8QsHdzeSGN5ISz9FGxzbs36MLMQxNyCXxQX9YZZNots+nYE/gEW798jnO9Grn0XzTsefQZ/bhCRCbV0TViDX4MpWp7Ucxl/tguBbC+yk2PS3+FL9sIZ6cDsRgSTCx601wM4uK6iuRlAsDQMX3EQS6dprL4swpbpQbxlQKiukUmJN2McxTkbJhbssIWfYszxa4nDpc+EflTWB7RnzZid0WCqMYRGYwjl6hAWNxxozBil8G1jL4Kd/QT2DlPSps59Fn2rcmd+2ynlfzyemNahNmMSozrN2dyr0VzP0kEWxm0fRrG05Ua2MiTN5NU5M6Y37iKMGXk7xcK8/ZTsc04uKwJATs/Lsi+i0Zuek/XThHheks1h8Z0EKx3ItEaQnhwSMOfLPEW80odEow/+4lO4Cl/BXfwaoXoH0rODmD5wYnLLCgKUiSUD1i4SmN7x4OBNDucfJpCdGkEo3yHfy8puCAsbXqztRnF0Tul7EZescnhN30UdmeywDNOZuD9jqWW0MIJsw4Cj2xoWD2OYXKaETidt8NWWBpXJEZlifUjAyMq+G/HCc2QrXShP9mNmXo/JqVGUSn2Ym7Wg1dAhnxnERG4EmXg/SqkR1PJjKMQGUU6pUE6OCrNRSWlFGtgqjWNjNoxGVod6Sof1qSBWJ0PYn81irRbD0VIVZ5sNHK6VMVV2oF6xYWE2gPX1qOyFD1lwfdXA+9t57G2l8epyUliDb15M4fvrJl4dZPH9VQ3v6XHe9GNlzoiNVRu2N13Y2nJhfd2OjQ0HTo9juDxP4S1Tqj40BIRcXWSlPZ22hZdHaXy4ruIPH6bx7asGzrZieH1SwouDgngyfvfNMv71z4f46ffb+PbdIr59v4Tvv13FN+/nQUzw4qyM08M8vv+wgPevm/hwO4m3r8qg9+NgOyqsy/56DO9eNEDG4+PNHF7sT+DNeV0AyNuXDfzu/QL+8uOm9JP87I/XK/jHV2tgIzqLBa+OJqQkZG/rLqqLGcAz8zaJXGPs2tS8EbVpLcrNUZSbY6i2dfIHVW+bka+MggCE7MDaWgS7u2mcHhfx8rImP+Tt7STOzyvCjGzvpnB0VMLBfhm3N4v44++OcH05h8ODOo6PGlhZTWJrO4vtwzyWt6ISVcdo34t3Dexe5qUVc/ssj62zlMi0zq4rYGMjmZhX76bxzcclXLyo4fpVE0cnRQEgV29aePNxAWc3k9g+K+Dq3TS2DtNY34kL6Dh7WbsHG8lPgIUMytWbpsQMn76cELaFKQh7LMc5KQoA2bIM4sSmxhuvSQDIa7sOr9w6nJnvGBA2oZ+P9eGb8THZvFJe89Y4glv9kAAQxumy34PDjdIdG3Ln9VD8HgQfCgCRO83DHQIaCCq4qVIAhrLBUkzoCvPxEHgo4IMsx9uxHtxqunGr6ZUh4Hg4ZEEeyn4IPjg/uXT4k8cgLIjE6roMnxiQf3Qa8JND/wl8EIAoIIXggwzIj/dRvMpG/iEwUJ5TmArFb8FVOVbew/UheFEYD+V8yuOHwEZ5TZF//fegQyRdBCNkIxTgQaChSKYIRPh+YT8UEHT/mGwFY2XZV/KJsXDcyaEUFoOAQhn++ytD4EHwQrBCUELQweHrAjwcBjknWQ5KrggyCDAIBrky0OA7IyORGYF8H3LAlCoLk6X+DYBQfiXMh0El6VTc8JPRuAMb9CLdleUpK1/ncJNPwKCAER4ro6RQkanjiFfpPvb5xVAnOJRiyWafbBzZjIFO+TwBDc9PQzgBCM9JAEKWRIYdHiM9oDn8pP8ZTvue3QERyguF9bvrH6GMkcPfZQ7lg5QVvlf343u9SubbsSGRDVJKSC8JpVxybv7N9TwTxoQpdRc2LQ6tY1jVj2DFpMGO34VVnx0tmwErfrfMXiyMg2wCO6UUmkEH6gEb5tNB1CNO5FwGBE1D8BoGEHGo4TD0YNzQJWlTvJvP5Kc7z8KgbFTzOadsUFWjj2AwdcLnUcHtHIJJ+wya4c9hNXbA71eJr2FM91TeY7H2wWofwKjmmXhBKEGiKZ0mbJu1T+6+643PRJ5DLwJLxkZGfg2T6amwITRv67Vfw2bqlOhbmh1T4VHEAiPSxMuoWaY95VIGFLNmSYDic4oRm229bO0NswjQNwive0A6PXIZC6rlu4LBWskjaVtMrUomLIjHTIgnTUgm79iYbNKIRGQMXnsvkhG9JHd9WuP0eIwgGtYgFhkT6RPlTy5XD8JhFULhIRk2iHs8BBa9IjkjmNAZH8Pp6ZU4W0qMOPRDcGzOLom7ZSs4mSGd4Sm6en4pEid6IOiFoByJK8v8wgmNsAwEIfmyDWRHimU7InGNNJ4z6WpU+zkslud3XhPPkPw7acee4NnT/yrBAFr9cwEfbt8oRvXPYLT2wu4ZRjBmgMXTD3dEJV+Lfg96LAg6xqxfCUhgUR+HEhNvfEB6NbjRmpp3SaFeLDuE7IQO4dwIIrlRTLQcSFeMyE+O3/kwqkaUZ1woNLkRs0vkqj89jFCOiUf9cMX6YAt0S8s607nY2J6rjEsxIMsBay0n0kUdJmddiOVUGPc8hiPwXABINK9BtmZGOD2CZG5EojqZRJWv6iS6tjhpxMyKHyz9y0xokC9rMVExIlcYQ7lqQrVuwexiCPPLEZQrLCh0S+rV9FIEl+/nsXFSQjg/ilBGJS3mC2sxNGfcqFRMqNfHMVHQSWwoDem1yXG0ph3ik6hOahBk83f8KwEgwWynROay4I5dJezJiFd1iBbUCGb6EUj2SFN3sjYCW+gRxv2P4Il2wBPplC6TubUw6JlgA3w4r0IoNwJffhC5aQsK8zZsvCyhvhZAbdWPyfUgPLkhZKetckxJU7ppFtDjTnQjXddKwM1E0yAJXPQ21BmKU+pCLvsUCwt6lOvDmFu1otLSIpbrxvKmX4zUa5shzC47UZs2orVswfSmA60dB6qrJqRqvWgsGFBqqhDNd0tbNZO+Ftb9qE9b0Fy0yY1blhxuHKbARnvGIr94N4+dswrm10OS9lWeMoNRxi9fN0EQsn9WRGvRI0zQ4l4MrW0vaqt2pKZVSLSG4co/Eo/HzKZDQn2ipW4Ess8QnHgOe/JzmOJ/j0D1GSLNHlQ2TZjatyO7oIUj+xjzxxGsXaSwdZXD9lUGyychicVlNC5LGQlA2IfSXnRKIz33YAQgvLHNONhcfhit9rj0VcZ/064AACAASURBVLCl/ub9DK4/TIsvprnhxcpJUqJ86wtm8ZOwOI8/20jsERz+v0co+TWCmUcIpr5GIvsYtcYgyuU+FPM9qEwMIBfvRLumw2R+DBl/F8rxYcxMWFAIDyLu7EIpokI+MoLJtBGlsBZZjxpTeat0d/jsHfC7KGFyYqEdwYfXG3h5MIP1mRwOlsuopsyIOLsRsj/FdM0iN/lf307j1auWWBBurho42svi8rCANycVfHc1hVf7ebw9yePlThw3x0lc7IaxuWzB0b4PJ8dBrK9bBXxcXiZx/TKD1eVxLC1YsL7qwNlRDMf7YeysurG17MThVgg7q14cbIbx9kUF39+2pMzw5rQkXpHffbsk4IKpWEzLevumjdvXLYnufXFRwU9/WMP/+S+H+PF3S7g8y0oS1ulxHAQ5lH/RS8J43ZOdNNbn/dhfSeDtRROvzmt4f90SMzp9Kt9/mME3t0387PZiUmgSvuHFUQn72ynMT7vQatkl+q7WtEhDaJJ/eGU1QtEOZPJDUviSyA0gXVaB6VGLayFsbsaxs5XA6WFBfohrS/zhxAVonF3U8Pr1DN69W8LlSR37m1kcbRZwfjSJl6fT+PGHfdy8mMXOZgZ72zn5zMuXU8JgCFg5LwkQODgvSsTv0eWEIP2NkwS2zhLYPA5jaceD/fMUrm7rOLsqiVyKfSVnZ1W8eTOP16/n8PK6iX1e30lBfqFzBTUWl/04Oc3j9KyArd0Y1rfCAkw2j9LYOs1jk0DnRRFHt5M4flPG7mUahzdZ7K/5sR0cxZF5GKdWNV77zLj1mXHj0uO1y4ALswrHugEcqntwruvHe7sWP3juYlYpj1EkTg+lUgrQ4KrIrAhCPgGRBxG7CrhQAAhXkb/cG86VY+V9CvB4CDBoZGfq1fuxu4hdpen8DRmbe1DyQT/4yUBO8EEwQdAhTIaX8qW7+dFzx2wQXEiylMskm2huppXHClOgMAkEA38NJpTHDwEIm8M5f4o4Zf4x7JD1IcCgDOufY57/18jzlHc98JkoHpJ/jro/JWopgIQgQwEfTKgi68JVYnfvwYdybUzTUgoE+frvGNt7bygnqHg4PKfymGyHAjz4s+CxsCEPmtgFvNyDDQVwKAzIj5RhMWr3HmgQrNwNG9zvCgMJOCi/IvggC0IzuWI0V6ROChAgACCgUIaPCToUZuRGNYDrkf5Po5TxXQx14HzwObi+GKHM6s5/xN9p6avpfY43vR247bvr1qA/4736roiP57saHZB5wdjckX58MzqC1309eDfQg9c97LrpxmXPM5z3PJU43DN+LfZxjPbiarRPJFo3BDCUCppGBQgS6BEQinHerMbvnSZ85zLixqDCVs9TbPV2YGewG2vDfZgzaTHntGAjGsC8x46204Jpshx+BxYjXizEg5gOebCUjWE+FcZ6LYelUhLT6RCqfjvaITvKTj3i4yNIeXXIx8dRTNllDblUsOo7Ra5EgEGZFIHEuLlbvBJsBtdpnwpwoOTJpu+EWfUYAcsAXIZu2A1doIzJZuoW9oON4Abtc5i0zxHzGxBxa8FoW8qmKJeiPMrtGkYwMCZgRat/Jj4Et38EA0O/xcDAr2GhPMjeJ6Z0yqCSQQ1C9n74x3sQtPUh5lahmrajkLAg5BpGjAyGbxRh9xBiPhV8jj4wMjfkGZAUKJv1uXgl2ERONiAU0SKTsyGbdyKWMMMfHEM4agAlWJRrOZ29SCYNkjZFozelSxy7vVPkTqGoGsmMAVwpjaJvgSwGvRzsjshlDYhFVeLLYGIVPQ583eF8Dq+vB8EAU6yeIxIcQD6jQ8jfB7adF/ImlEtOAUsOR58UMfYN/Qb2wCDG/b1wBAfgi45Is3gsPSZRtywHZBRsJDos/gqnq1OieiMRtTSx83um7IrN6zS/k6Exmrvw2Rf/EV8/+VsEwnp4/BoBIZ6AChZ7D6zOHmQKVmTyZvhDw2IKp1GcJYMsJIxnRyVJqjHnRa5qQm3aIeAjkhmWVKn0hBbB5AA8oS6ZYGZA7v7GiipMLrjQWPZgZjOEyoJT7vbXVykB8iBeM8KXUyHTtCNY1MIa7YMvO4LZjRBKU0bkJvVy55+fbyz50FwPSeP57HYazbU4wvkxATL1BQ/iZbUYtBkhm51QoVgelbjOVHoQfu9TVCZ0WJz1oV42oVIyCFjI5FTSsMxyvfKUCdPrXrTZFt4al+b0SH4ImZpWzrt9npVoW+4rGIm7uhMHZdHtBR/K03bU5lzwZvsQyg7IfoRx/LXGGIo1FYKpx/DEvoQz9oVsiCPFLvjTnXBEniBaGBaPQLfmf4cvOyCG6+q8VVgPGrgjxWG5i15omTG1FkS6YUKgqEJ50Y38nBX1dR+qa04kmmOYWLYhPqVGtDmE5Iwa1TUrdMEvkG6bsHRSwNRmFFrfM7jTLHDsA30JjXkHyg36dVRSzlYrDKEQeYRqqgNzdRUquT7MtIwoTYxibTeOk1eTmN0Ko70VxOx+GEyYojm6vWfH1KYJzS0zstODaG6NY2JBJwbqpeMgqssWSepiCzuZDsYHt1Z8ErZz9KKCl2/bElt7edPAxkZCpD/0+hJskumhfI7KEAYNtRfdkhAaKavgLwwi3dJJu3upbcTMqg8bpzn5dwjmnguj4Il+gVS2D/HkEKYabuTzOvk3Kk52o75IhuQL1NZHUNswgUb21es4Gns2LF+EhRmpr1qxsBPC8n4Uy1sRxNIDSGeHsb4Rkj4XgrbZ+XHML47j5CKJF28LOHuTxtmrFI6vkmgvGxFMPkGhym4b3qz5HFb7F8gXNXIeStOiiU4ks52YbI2hMqlCuT6C2qQGpeIgSsVhxEMdSIe7kI/2o5IYQXD8kZQAJn19CDm7EPX0Is0wirAa+ZQGqagKExn66AZQjOux2opjeSqK3bksbg4auNyuYKMdxkLVjeVmALtLKZxsFvHDm2V882oa766auH3RwN5qCkebOZzuTOD2agYfXs/hw+2smN13qP7Z8WNlw4m9ozB2joNY22Yggw2nJyFs3x+/fp3D4qIBhYkuTFR7MT09hnfvyvj4cQr7+0Hs797PdgDf3NTw4+003h5PCDCgqZ5F4e9uW3j7egqXJwUc7aZx86KOhTk35mddOD0u4OObGfzwahZnmyl8eDeN47M8tndiODspSvT1xVFJvDGrsx68OMrLjfqj7Sje39RxfVHC6UEGb67qeP1yEj/7cNPG64s6Npej4t5fmg9gtu0Gi0ii8QEks2q4fM8RiHaLCWjc+SV84U7EM4MCTEix0guysBLG/n4elFgd7GTFvMLkq729HHb3czg4qeDgcEJyvVeXojjYzmN/I4/9nSK+/2YLv/9+B2fHdRwclHB8XMHx8YT0j5C9oPGbvg5ScaTkiHqJ0PfPChKzRzaCSVlsNj88z2L3IC6A4vAoJ8wLz7W/X8TCQgjzi4wOjktsMD0rM3Mu8YuwNZN05/KaF83pcazvRnH8oozjl1XsnBexf1WWOX41IZKv5V0vNmYc2PCNSAfIsWVEAAhBCAHIK6deAMiJfhBHo724NAziG6deAAg3nzQUEwjwri03a4pUSgEgfy2/UkDIQ1kVpSQPwYdyTMChgA5lfejrYJKSMgr4YOwuh0CEQ/DxdqxP5hvD0L8DIPR+MMmK85OPHoZ/AyGUVt0lXFlkE0jwoTAE3BSSYVBYBm7IFbChMBkKO8HHCtvB5wg4OH+Ouv4dAOFrCggh0PjrUV4n0PgXghN6TGhcv2cvuJL54Ko8z+tSrpPAQyJ77+NylWsiKFGGAOTT+x6Y0MloEFRwJfBQAAifUwoP+XX4PEGIyLIeMCUEbYrf4480/FNKde//IPhgEADZEgV8kPGg6VxpPVdM5Mpjgg/FbE6DN+VMwkKwT+NeyvSpEFM6Zv4NkLDEj0PgoYAPNoYrn1MkV2Q9yHhQisVRvE1cJVRhsEuADT0eEtMrv6s9d+zH4J1Mi9f2Ut0rc67qxvlQJ456n0hZIP0iH1QD+HbkbpR+kD97rPg/gm78xW3FP9qMEg8s16cfwZVFhxOHHvOaflRGu5Ae7kDePIS5uAd5jx4TQSuaCS9aSR9acQ/qITsm3Ca0Qk40/A7MR/yYC/uwloxgNRbCnN+NRb8HS2Ev5iIu1LxGxG0jUsJHA3Y2akbMNwaHrlNARTLE2Nwe6AzPpa/C5xyWaNpm0Y9k3CxJTwIgzL2YzHmwUIuhFLfCquvAuK4DXscQ7LZ+aEYfoafz72Az9cBtG5TuDdd4D2zGDmER4iEtpqfjoDzJ6R5EOKoTPwjv9tMfodfTj/EcFlOH9GkweSroHoRN/1SGACPiUSHoHELANSTN5Cw1ZI9IKsJyw15hLipFh/RhxMNqZDN6hIKDCAWHpbSP6VuUJMViekSjOmSzTJcaF/aDHpBgkMzFALzefgEc9FgwiSocYzKTXoCH4suglIoSMqPlicioWMZHA7ndwabzZ/D7+j6lQTmcHfJ8wN+HSHhIvAT0EyQiKlSK48KkkFnRar9CV9d/w+OnfwvV2Fcw2TvRr/kNhsZ+DbaLK30Y9CZEkyPIF/TI5XXgecMsE3Qxopelh/0S4ctrFCARVoPdHsbxTpht3TDb+5Cb8GCiHoTNzRK8EcSzjM81IxjVSBEh2RTKw2gezxQMEpmaK3NTb0AsoxYZlD/eB3e4C1bvExmyEcVJM1KFO7ASyasQSA8KE1KYsiBZ0YmZOFk3oL58ByTGwx3ItWxob8YwuRpBftqF6e00Tt/OY+UgJ5/NT1nkc0ysSlWNcCb64cuocfxmDtWFIIIEIDNOREsqkSqFi32IlQbEH0CTcLVuFCZkasqKyUmrxOXWK2a0Wk7Mz/vRbNsloIYb2ua8E7mG9i7etmUWmRZTp+iRyDXHpF+DEbj5ug4TTRPSpVHUWnYwdrfUMKE+YxdGweT5EtFsj3gFcvUh+JOPkW70I1ruRCD/BIH8M0RLXSg0NchWVZics0qBX2XWIglS7XUvags2OWajem7KgOaGH4sHSSyf5LBwmBbwMX+QQm52HJGaBrlZC1ItA8b8n8Ece4xoU43KugtrL7LynuZmGLm2HaGSDhPzHrS3o9LMzq/DrrH6NIMKupBJPUcl34uQ4xcI2H6BdnUY01NaNKd00uB9/a6NmfUgptb8qK96JUlr5SKJqW0XcvMEQFpMbppR3zAgPz+Cqe1xeS422Q9P/hlSrRHkZrQCRFgCSKA1uWiXxvbtkzRe3jZwShn5VRmbR0nsvihgejuAREUlBu6FNY90k7BbjVHBjKMNTvSiueNGsqWGt9iF5NQoWrsBOFLPYE1+huRkJ4L5R8hW+6UcsjFtR64yhky5H6nJJ1g40mL5woDGjhqhqQ7E2kNYvAwiONmNypoJlHdNbdhwdlvG+nEcGwdR5GtqMIZ47yiCnYMQTi7juLzJ4N3HCg7PQji6CGB914rZVT1aixpMTLFr57fIVwdEfhbL9SJbVmNyxiagbmrBKimoZJJKDRUWN5xYWHYgk+1Hu2VCItYNh+U3SEV7MZFWoZ4bQybYD7v+c/htT2Ec/S1shq9QzBiQjKiQi2swVbajEBtDPjyKnYWMSK8OFtLYn03ieCkjc7qSwcV6HpcbJZwsZ/H2uI3T1Twut0u4PZ3E+U4JL/YrOFjNYrUdwvneBF4clgUAnOynsbHulYjm9owBm9s+nFykpM19bdOBqbYK7VktltesuL7O4+wsgYU5M1aWbGg3tVhaGJd0NXbMHOzehTdtbXiwvx3C7csKjrbiWF0LiNRP+lXW/VIw/u79LC5ZOXFWEvkkE3CZMPf+zQzeXEyB3o7T45wkgu1sRbG9GcHxflaueXMlgPP9DF4cU/4VwfFOBK8uCtha9WNvMyygarZtxc92NuIgU0HgweZQlvmUKxZki3rkJ4wYdz3DkObvYLB+CY3xt9CaP4PJ/jWS1MNVzXLHptqwg8MWRW7yCTCo19xcu5NR7ezmsb1fwPJ6ArNzAUxNObG7m8fBbgFHR2Xc3Mzg4qKB6+tpXF+3cHJSxvFpGSdnd3rE9c0Y9g6y0qZ+el7Fi6sp7B2wn6SOn/60I/QcW9JvXk0Kgru5quHlZRXXLyeFkSEQEvAxHxS9KH+IlGqtbcfQZNb2rBWNlhkb2xHsHyUFiFzc3DW4X7+fAe8a0BS/d1YUmdf8ugfTi1asNMex7Vd/AiCvvCYBIQ8ByKlh6BMA+dZlkLvovLPNbgVG2hIYKABEkqkUqdUQpVj/JsN6CEAUnb0CLpRVASByHspiHgARsh8EPAQeNJRzaChnz4fCevD4o2FYkqvYWk62g+wHAQhXPseVPg4yIBKn+xB8eE3S78GOD8qRlPmTz3qX/uW9K/FT2A+u3NArm3oFLPy1XOrh4//RsQJAuP41APmXuBecf+V6D0AIQh6yIQrzoYASXpdc2z0TQkaEIITXyWt8CI4IHshecJTvS2FQCDoUoKEAEIIwAgv+DhCc8WdEDwpXPs+793xNuYtP4MF5yIBQiqVIr+5kVpRa3UX1PgQdBB5MrhLPx1+BD/ooKGUi06GACGV9CEL4nHg1RpjYxsS1O6kWQQgBiRjA2a1xz55cDncKG3Ix9AwvRjpwOfhMRpFkKbIsYTDUPXgzNvDvYqLJoDCc4XTgOQ77n+Kg/7k0h58O9Uoc7ns9G9GN+NFswp+tVvzZYcZHvVqYGmFTjCocjA1gfawXS7oBzFqGUDEMoGJVI6kfhH3oCXy6QYStGgTtOomcpVcjn3BgIu5EMWrHTCGM6XwIM5kgpqIuLKaCmI8FsBQNoG43o6AbRXFMjbbbitmwA3mHGhn3KPzmXnitdyxCyD6IQtiIicQ4slEjQl4V2GNB/0M5Y5fX0p5RxP0azDQiqBfcyAR12F0qYXehiIhzGFGvGprBL4RBMRk6YBvvFbBCr4TV2AXz2DMk2CLuHxVzOVOlknF2dAzJnXkmMw0P/wZjY1/KnX+mNNGzwX4Q6dNw9MKo/Ro61ecwa59IizpBTNinxnDfrzHSz/8RG+SaXY5eSdFKJQzSw1GvubG5mkO5aEY2oUE+pZP/IVO2xXZrSr0ooSK7QdDh9w+LGZ5xtzSAh0IjIqki25HOmWQTT9M3278ZCcsIWKevD90D/w0jY/8gvg4CEcqqWN5ntT0VMELJFZmSQHBAjOaM1vV6ehD09sHn6hb2w+/ukQQrsjUGw2MBITTrU6JmdnZI0hNboLMTJkxOu0V6lM5TNz4u0qHihB7Fok4mmVQhk9Egl9UjnuDNuW4E48MCXpyBXom0Zb+H2dElkbtO/zB8ZIeSOukC8YVUwoLwe0xljZgoW5HPGVEsmFAqmpFKjyIWH0YwPohMielXA7B5nogkyBvtgc33HHZ/B6JZNdzhHunfYAwp06js4V6RWFG+5EsNIVkxCHPB5nIWB2bq41jcL+D8/RJWj6tITzoQKWil3ZwFgbZQD5zxQcTKRsRrFmxeTmL5qILUpAOFGTfSU+NI1nXSkE3jtiP2NeIFRgfrMcGm55IG+aIW2bwGicQIJiZMUkpYKhlRqZlFejU15xSpVraiRbX9/3D2ns1tpWmWYP2D3Y3d7d6e6jLpKqWUJSl6Axp4whPeA4Qn4Q0Jgg703ksUJVFSSplKV1mV3dU93RPRsxux+8POxnmoq1bXzsyH/fDEBS5AGAKi3vMeZxcgESuMo9q2iW6frdr2yF2RRsVnRjDpJDj8DQLRPnkOX7RXfp7dXQQxBBaM2i0vGzAzPyHmZnoQbPFbAkAyjTGUFo1Y3vaCxXGlRRNY6MdIXEbrJmoTaGy5ZPHNPg+2lx+/ruL4dQ3FVSfWGeV/OYOTr+to7oWlXDBcnoArM4BAYRSe/BDWnmax/iQr0qvqehBLhyk0dyLSSr75OCPPxfbv2EwvYplOzBT6kZi+B6/jt/DafoeI5xZqhRFpQV9j38JlQUoW62seLOyGkagbUNhwobTlwfSCFqklA1JLGmRWtUgtjsBXfCB+i/j8ADJL4yKPoteisWtHdcOC2SWdRAxPF4fR2nbh4EkCx1dpbJ/H0DpwYe86idaZH80jN/ItrfhFjo78ONh149lFVHwqu6debD32Y+XCh/KeDb76ABKrWsyf+lHYNCO9qsLCsQXtx25sXgREUrV+HJHffbIygMVDHXauHSjvDKCyN4q5EysWztwCQPiag+U+5Jd1qG/ZsHYSEIXJ0fMULl5mcfLshuk4fBLB4dMgVvetWD0w4fLrOHaObNg9tOHqVQzru2xn16LZ1mNlx47FDTuiuT7M1rV49m4ee08yyDQ0yM5p4c12Id/UIZ1XIRrrlVLrlcUpNComTIf64bPfg9d6H+mwCotVJ9LRCVBe5XF0wzZ5XxhcpuCV0xY82asg6RlG0jWEnH8UR0vTOGyG8fa4hrdHZfzxcgH/9t0B/uXNNv5yvYlvjhp4sVPC5fqMeEW+uVjAi6MqHm/P4vq4JrG7u8thXB5m8fKqLKwB+/oY1dxeZ9KsDavrbtTnDZLgVWlOIF0YwPyCAeubTiy3GOVsxMqCQ8zyFZIJwUfITA+iUlRjYc4kSWuNug6bW35cXObw+Osyzl4XMbftFbBKj/TbH1fxwy/buHo9h73HeazuxLB9nMM3367j6XkVW6th1CoGnJwmhTX5jlK4qyqeXhTw+nkVzx7nRZa1vxXE1ppLajMO9yK4flbEv/7zAU6PkvjVatuH+aYd1bpFdimY+lSdc8gfv/LcFOI5DaKZCWRLFjGn0Yxm83YhmFBhcuo+LM5OaWtlMdJM0YJKdQqLS6GbIqHlMDa3Unj8pIHDowL2D2bF27G9k8Hl03l8/WYNlGYRSJyeF/DydQsnZ3m018PCmhBoXF5WcXIy+16+tYpv6a7/aRvv3m2IpOrt6yW8fD4vb5xvniaZq8dFHO8nJWe5Wp7EyqIPm5vTwq7sHafB2T5KYGnDj7XdkCR5Mb5v93hawMfuQQxPnpbw/LqOg/OczMXzCq6/aYE+kKOLFNobLmzN23EU1ePUOoYz2zgUAMIyQjIgV1Y1FAbkqXEE75wGkedw15pafhb6ETR8zGooQEMBH5RhKVIsOfe+ZJDgQvF/fAw0eJkAhKDmYyCiMCAEIAI8CD7Y+6AeEOZDYT8Ym/uTeULABgHHt0zvMqo+ABBe/xiAiOzKd8OEkA2hsfxjAKKADx65yFYW6Vy4cz4GH38NQJTFvnL8mCXh5Y+Bx8eXPwYhHyRZ70GHIr1SjgoYUdgPsiEEEDzynHKd5whQCFwUoMIj3wPBBdkLghCF3eH75HkCAwVMiNndbxdmiKwQh78T/m4UYKKAELId/+gyf0i7EmP5+zZyAa/s7aBfxzD6oZuD/Rz0OChDmRUv80jA8cHA/R583ACOmwJMpZyPQEIBIgqoIEhR/CA3IOQGuND4/dcA5PlEv0ixnk/04oW6Dy/V/f+ekCWAmuEKffLd5XfyWkNPx410iyCZj/e0v0uSsr41avCdw4wffA5cmbR4Ytbi1KjG0ykTDo1qLPc/QvX+bawMdGNtYghtvQqrNjVKhgHMGAcR03YjoO2Ge+IR/IZ++HSDmJv2ImM3YMZpQdnvRMKhldK/mYAFzWwQ9aQX85mAABAeGymfpFrxcs5vRtgyJuPW9mPaPoGYcQBFrxY5dlS4VPDa+uE19yLmHkWGkbfGR/BZ+kS6xMU+G8opdYo5VMgHjUj51dhoTuN8p4KTzSKO1otYrcdQTDuQChsk2pYsBEEGgQFBDM3ZNHHTKE7DuGdqQEBBkczEtBGJuAEzWRuC/jEpJOQ5RskyUtbrGYTHPSBt3wQiLOnj40kyVUQvRvLCrEuu87lo/p6ZmRLZVDZrFekQF84cxr8SfDRKNtkJ5H/S05FxYR3crn5JjAoEVIjFNAI6UimjHGnetlq7RM7EJKfUjFkM4NMZI+JpAwLRcVnI05vhj4zBYHko9zE7HkmvBc3ljJL1BVXQ6++it/c3UKtvYXLygbxHve6OMCRuV69c12puy/tPp4wCQFSqL+DzjSGTsSCW0kt5XzyjFRlUNs+CPxXcgS4ksmPIzqiRyoyhUjOLjGNmRic7/NmsDhwqBMLxYYRiI/DSUxEaBCVc7sCgGNr5+n3hUTBVyx8a/SC9cjr75DMgYErFNUjGJ5BOaBCODMsks1rZAKQky+F9hFByVIZGcK3lNsYMn8MZ6BeAwWJAR2gQ3mm2nE/IMKWKrefeuErSqizeHkznJ1Fc8CNbcyJVm8JM04tMw4VqOwpnXAWdqxOWYD/skSHkml5EixYUl0MIzhgRnNXBlRwBzdyORCcciYeIlIaExXCFHsFov4VcUScG83RWDaezE0tLAVxdzcHr7UEypZaCwEBsEP7ogMjKwikV7OFO+FIDN83iq1YxVodne2EJfolQulvSrCLJfhRqemxu35QbM16/ueZBpUXfiVZ2uHfOoljadoGN2/HSINjU3dr1inmaMqTwjAqNdc8NeEr1IjGvEQkV30sgP4j5PT+qmy6Ei+PYfZZHY8uH4ooDM4s2zO0EBYy0DqJobPsRLasFfFQ2PZhdt8IUfSDSrEzThHhZK8Cj1nYhUdZI7weTryhRSheHML8yiUyuD9PTHXA7PkXY/xVy092YyfajWBgHPbdkJTaOE8gtmLF4GMPGZQ7L9DWcJ5BeMiFcm0C8qUGgMoTI3DDiCyNw5O4jUO3F4oUfqWU14nMqpBfVYFRuYcWAyrpZmshXDjxSuMdixtaOA4UNLTLtUcwd29HYM2PjzINKfQQH6yb82091/D//uIC3Fz5sb2lRnutFoa3C4mMnGhduZLaMSLZ1yG+Z0DiyYfWJG8tnLhRWtVA7fgOd61O4p++huDSOJ99N4/G7COr7E0gu9KK8rRPZ1c51AsffzKLQNmLneQInX8+gfezHwbMkNk6DaKxPon3kxs6TAJYP7Ci3xxEtdWC62omFXT3ah1aUWyNYP7Rhfo3FkTosbptRuPyW+wAAIABJREFUaxvgit+DZ7oLFv9dFBesKLVsMomiGonSqJjck6kRhHyPUM0b4DTdwuT4J8jHxxFx9sChu42Qowfp4ChqeTtC7gF4p3pks4V/Y3q7/g9MTT7C3koWyxWveEJWKy4szVrw4mAGv1wv4c/PWvj5aQvfndXx9UEZL/fKeHNUx7OtPH55tYlvLxfww8tVfPdiWWJ36ZM42qJCaBpnLODe9uDyMomzizga8zrUFw2oLZjQWLQgUxoDC7VZ3pjMD4i0rDFnRqNihtdxH8ngIIoJNRozk0iFB+B33Ec40IlaWY+FRbNMvTWJ9q4XZ2/KePGnRVz+tICdq1ks74axccCI68iN/HEjIkEUjM7e3knh8VlVooW3NyPiE/nHP+3izz9tSdIt43sPtuK4Oi9id4vkhhuNqh4LcxacHqfQXvGK4Z7G+18xakwMUS0rqgsWJGbGhK5qLLvEhMQs7+ZGEHNrflSWXEgWjWKKY943/4D448NI5LQoNRxYWo+gsehFvmpFKmeQ1tb5pg97+zOScnHxuI7j8woOT0vYOZpFe3taTN9sTmeM3tyiU5rTKbsiKCE4OT3N4+qqjp9/3MUff9jBn/+4jx+/28J3b268JGeHefz0bktooavHJZwcpLC27MX2eginhxnwF3Swm8LGRhx7exmRii2vhbCyFRQvycZhXOJ5v/3jqpQYPrkq4Nn1De20d5CQIkamYDGul6lZLDXcO4xKM/vhsuc/AJCvA1ZwFAaEAOTSOIpzzSCe6IfwxqbB9+/L5WjspimWAIRgQRmlp0ABIs+GOt8DkJtYXgVU8Oe4YPsYhPDcxwBEASE8x/t9zIIQiNCDQrkVGRCFCSH44BB0fKMfllHYECXJ6mMJlgJA/hKglMiKfw5wQX1jyObi+uPhIlthFriwl/koUpdA469HAR0fsw4KaPkYdHx8+WMAwvO8TgZEGUWGpYAMAg0CC55XbiO44O0K2FBetwJKCDx4uwI0CBwIKHiU9+m1CsNBjwYZDZ4TAPaeASH7IcDEZf4ANMh0/JPHKowHTeccej4U34civyIY4feHn9/HbNaNrG4MjM2loZtggR6Pj/0dvKywHjSEf5BGvU+JIjiQcwxG+Ij9UH5OASU8fnzug3lczbK+fvGCKN9FekEYdfsNo3JVN+V/Ugo4xCSqbpFLKaDnjWFCmI43jklcmrTYHh9Evf8Bonc/QWbgHsI9XyHYcxue7ttwPPwD7F23kZ2cQN1jxZzPjlmbRro4QuO9CIx2wz5wF2Fdv4CQyb7biFnHEDaNYNZvQtZjQC3uRiFokymFHSiE7ch4J5ELmTEbsSLu08PFZm/nOGyGXhg1HVK8ZzX2wKx5CPPQLZgGPodDex+hqQH4pvph0tyBUXUbkalh2NT3EXWpUC96wEQpt60PprE7iNgGETL1IevXwKGlxngUi+WARNhenS/h+rKN/c0i0rFJ5NN2zFdDYtj2OgcljYqmb0qKyDKwGZxgwuMakudIxvQCTHhMxrSYSZukvdvnGpDrNI8TjBh0928M6QRNbhXyM07ksk5EwgaRimnUD0C/hM3WJ7G+RnOnpEGVqm5hLRIJvRTGLc/5US3YMJPSI+wfllIt+jSm42rZKYxGJqSwL5c1i4ejkLeKfMrnHxSPB9u4swWbgAEyElZ3rzSIUx5l87CITyXAhGCFkiV2XHiDg7A6ujA8/Bm6un6Nhw//Bj09fy99HPRkkO1gAaHSUE7WhUCITIzN1iO+DV5nRwa9Hlzwp2f0CEYHRXLMwjOnrwPR5PDNwrqgEzDC3f0UN+RyehSKNNaPiTF6dlaPatWKStUuMzfvRaFoxcysWaRhjOrl+2exoc3aBcrXCjkr4uExxEKjsNs64LB3IhYfRyA4JE3hVBlwA1Cibt0dUFtuQ2X4gxjVneFB+BPjsIUHMenrg8H5CFrrQ2m7Vmm/QN/wb2Cw3JeG8+q8F1Z3Nwy2B7D5+6Cx3oM9OIT8vBe1tRj8GR18aTUKiz7o3V3ScB4tmOFJqlFcCmIqNgpbeACB3IQsvtmOTXlPdcMGf3IAfspW/I8EjCUyE4jEhpBOa9Bs3ngAjMZbmJt3o7Xol41NSsws7g5MBR5hyPBbGNxfobhiQWvfLwvl+S07YsUBJIvDKDZ1qC2a5f/dVtuF5qpbfCHVRaskcr75ZlHMyLytziTORav4SIqLNpSWHEhVbwzktkgf4pVJNHbCcKSHpK8jUJ1AuKISALLIRvJdH0qrdqyexHD+toHqultACD0Y7dMElo9iWDqKobkXwst/WBfZVWZFh3B1ALHGCEptMzYex1BcMmF+wylsC4vwZuoTYLQsE6loJmesazzai3RiEOHAQ0zZPkOxpEYiPSBpolvHcawfTQsIKrWdqG37BHysPE7Bkx+BvzSGcE0DR6YXrtk+xObHkVrSId6cQHnHidL2FGL1ccQbE8gs6FFYtSC/xMJFK9qsM9h2CVgrtLQor2swuzqG2p4RrUM7VnasKOS78fVZAP/1uwL+5VkU//f3M3h5YkW1dA+NtgqZ1iByGzrsvsmideJFpDyMeHUI5bVJTFcGQdbJk3ggxX961++QqvVjpjmIxqYa7Qsn0s1BASkERmsXUWxfpbF8EkZ904nNJ3FsnEXEaE8mpL5hxtyWVdiX5UMHcosjmN8zobqjQ3ZpBPVtA5Jzg0g0BjBd70e2NYbswgQW953IzWswv+FGi/IiSvYvS9JhV6hZsLoZEu/LfM2OXGwcHtN9uIx3oR/4DUwjnyBk7oJ5+DM41F8h7VMhYO9B3Dss3rdGyY1UXAft+G0Y1XcxV/Zhdy2FlYZH2s0pTfrLu3V892we7y4beHlcwvODIv70ag1vLubw3dWiGLMpsfrx2xXxWJwepmXz/Pp5Ba9fVbG7H0R73QHGJ69u27G0ZcbRZVQ6TFikzX8XkUw/mtsO1NtWAequwAPU5kyoVUwCqvJpDSpZIxKBIZRndChmNQj6O7C67ML5kyy290J4cjWLZ68rePePG3j+/QLWz1NobgWkboMMcLXmwGzJjFY7hNqCG8trEekzmSvbcb43g29eLuIvfz7Af/mnC/z5xz388M0GLo6LONxNgXUbbIYvF/VSaLjBbr3zvPydZMLd+UUFv9o+jmJp041S0wgvdzcC91FqWrB5mABj9JgYQbBBILKyF0dxwSFGMJrB8vM2MS4V52wCUpZ3Y2iwvGbVi6XNsLSTbu2lsbYew/Z2UgDA3lEep49rOHvaANMtqCtrb4WkOJAFgmsbIYnNpZ+E+cj0g3zLaODXKzJ8kwQffJPba3ExtT9/3sTWRhinjP09zWB3OyxmmcP9BC7OZuX86loIO3tJbOxMCwhZY1/Idhhbp1n5Yl6+akizO6N2j04y0uJ+eJwRcz2/rDRELa770GYD+0kUl8+zeLwTFhP6kWlEigi/DtnwTdgBxvEShCgA5EI7JADkNSVNVpbDvZfQGMY/LAY/BiA3SVg3JnSFAeE5Lg6VRZ2yAFQACMGHMsp9PgYrvB+HnpObheoNAKHkioCDR84fLWopDmRpoOL9UJKvGMHL8zSh04DOIeuhgI9/ClJO9B8BiLIYV3b8uWBXFvZc3P+3AIcCOuS2j7wZCjOhHAU4vPd9/LcACNkPRYL1bwk//msyAB45ihyLwIOPo4xyXQEgHwDHe6ZCErNCTmEtyFwQXChyKuW98sj3S4DBsAF6NMhmEEBwREL1UaIVAQbPEXAQhPD4caQub1OuK/cVAGsc/5CMxetktNjvwSEIIfhQUqz4fVFYDAWAUGqlAI6PvRrK5Zvv27/7QBSQ8DEwIfBg0eCzsf4PUbmUdrEDRAot2fHBng5VvzSRPx/pFw/JtXoEz8ZH8HR0CE8nRnFt0uNYPYLN0X7U+u4j3f0V0sMPkJh4hLiuB/6JLiRtKoT1A/COdcGt6oC95w4yZi3mg14UXBakbXqEjWMImydgGeuAduArTAzeEh+GYew+PNYhuIw98Jr74TP1I+Ich1X3CF67Ck7zIKz6ng+FfPRwJENGzCbsSIUnxRcRmBqB09CNkGNEHkfT9wUmBz+Hz9AJs/YubMaHcFi64LQ8QiKoQdwzBvdkN/JJC473K9jfLWFpPi5yJ1Xn7zCl7kDA2g+/pQ8jPZ+ATEcyakJzLo43r/dRyLowqe2UTo1q3iPghKzHpO6+7PazRC+dNGFi7JYMW8/NhocY7v89xoc+F89G0D0iPo+ofxTpmE4SrjIJg3g2mDRVLftRzHuRy0whm3bI0JfCtK5GPYpKxS/9HUyPCkU1spPP3XyaqHM5C0pFO2bSRploUIVkQguvp19axtk2TiDinOqW65RG8b7VokOYEraTG0z34AuPCPhgv0U0YRCfhDc8DpOjB2r9PfFMMCZ3yjuA6LRaCvTYfaHR3xaJWXf3bzA4+Jl4XCYnu+ByDcNieSRSK0quaHwn+2IyPZQh+8CyQQ4fJ5ZUw+ntRmR6VCRPoelhFBtmpPJqlOYs0nvF/4w5+bLlhukIDMDj7UMiNoLSrAGFGT3SiTHEYmR8VMik2WY9KX4UmuLJdHDoH+FMx7UCRthiTnO73dGJYGhY+jkiyQmRWTFlKlEwyIYf06sc4T5MerpENkXplC3Qj6lpFTRTnRjQf4kR3S086P9bKRN0+vtEHlZpuHB1vYjN/axIxciKhDMapCs2rB3OoLIUABvNKdFa2IqjvZ9FNKdHeSGApa00gmkdQhm9lL0VFpyorXsRLY3JgnZxzycG9kLdBBYB5itGBEJ9CEUG4HDcRzDYhzxZl6IZyysh1BtOFGo22aCkkiJbNmHM9DkmLJ9LVG2sOAJKlQqLOmmrXtl1Yf/xNNb2AtjcD4EqheaaS6ZMOcreTUfGxmYI5YYZxdok5ttu2TgNpocxYb6FYd2n6Bv/HXo1n6JP/znm9xKwJoYx4PwSmuB9zCxaUWZfx5YHlGCx72Nm3iQMxNyaB/U1N1o7QYl23XmaFZBS23Jj9WIapQ07Es1RMJLWn+/Gws4UVo9uWs7n12xY3/dLaiiL9Tb2/FhuO8XfwbLnfE4Hv+cRgqEuhMKdyBTY/K1FbcmGyrJNvCl8Tb6ZQdS3PYhU1CL/yrTMCBbH4M4OglKwSHVcTPHxhgapBQN4pEk+XBlDsqlHsW2X7hL2n2Tmddh5Mo36ug1Lux7Mb9owv2nGDI30c8M3jMjcOFrzGhws6vHDiR9/OnHih0MLvrtw4GRbi9j054hkHiBU6JVix3hJBXvoHiIzg9g8jUmMLmOBV/fcePomj4VtKyL5TnjSt7CwZ8LR6zgWj5xYPvOgfRHC9lUSaxdxxCojEstL9ort9Au7DgEeO5fhG0nXhRcrpy7pF1k4sqO+b8Y0Swx36B0ZRaTah2CpW3wwbGBfOfHLrj7LJO3BTonq5Vq0Oke/hw65nB4riwGsL0aQjU4gGx5H0j8Cp/aO9M5kvCPw6u/DNn4LcecAQlN9CDp6USs6sL4cw/paAkuLUay1k9jcyODZ5Tz2d5IS4LS66MZWO4CdtbAAkp2VqPid9zfSmKvasL7il+JvAoG5phHzC5M4PUthfcOLg+M4NncCaCxPgsWJmfIQZmoqVJY0yM+NS+LZ8o4b+TmNFG0WFowozOmRLo1htqLG4Xka7TUvyhUjUolhrLRcqBYN2FwPikn86lkJ//CPO/jlLzty/OG7Vfz55y385V9PROkzt+JFc8UnVgxuImy04zg7rWC1HcEW1/BMULus4eXjmoCor5838cd3G/g///Up/uu/XOIf/niAr18sSt/f5XlJ0rOqZaN0550/Loifm3iANRvPXy3jV/mGAZHMIFzhLiTy41IW9Pi6hquvF7B1lEZ7P4XVvST2LorYPS+g3HKjsRpAbdknrEhzw4diy4zKmkvMVkyn4D/g1cO4oE6WGB4eZsUEfnwwI9G6x+cl7J/mJdWCmtBcUYtC1ShsyKuvF/DNuzbevl0RLwi9IT/9tCvg4/pZU97c9dN5XJ5V8Pp6UbwgbCunbvLiqoSN7aDMyqoblJfRRHN9PYeDoyx291PSQHl8XsDly7oUEBJUHT2hx6OEHUaHHSQEfGxsRXB6PivMx9lVCSdXBWlOf/KyiIOLGLaP/FiqaLAXVGNvckh8IAQgbyP/EYA8MajwWDcsKVivzOMCQMQ4zKhU/ZgsCrmgU2RYSq/CxzvTCisiC8P3CVdcPPLnPmZB/kcARLmN91dkWLKDblAJ8PjeOCpMCCVYBCEEGhyCDx4pvVK8IOwAUVKwCDo4Cgi5kV/9uwdEYQW44y+GdJ/1g8SJQOQ/gI2PErEIAJTFv3JUZFsi3Qo6bkDDXzWgK4wHWQ8FgIgM6yPfB1kOApCPfSF8DgV0KM/Nc/8l4gZBhwIu/nNwCv8adgkA4XsjwFBABtkPjrzX90CDDAXBgwIqeJnnKKPiUZHD8TMhiFBu53neR/k53i6M1fsAAd6u/Lxy5O0K6FBicxU2hIyIAkwUUCIMBn1C71kPARzvI3V5mQCC3RqUWv0180Eww1GYD4IQxVMiQOd9weCz4T48Hx3ES80YnmvHcK4dxaF6GGsj3ah130Xsq88QvvsFwg++RLL/IXLqfswaRxDXD6LkNyHl1qI07UDQNgqXvg9h+xhyXqNE3vrH+xCZ6EPJaUDOocWMbxIzESsM6g6wg6F/6EtM6DukoM/iGIRpskc6Nby2YeTjNiR8Omnz9rrGYTF0S2s3k6RoCA95xiSm1m54BK9tUGRUZDLiXhWi7mGEHQPwGbvg0XfcHO29Aj4sZkoremXxH5gaEnM3d8mKRQ/a6zPY3S1LF8bkxH0YVXdgGLmFVFgnRvKBvk+EfZjQPJCiPZt5AFP2IcT8OjGF25iYZenGlLVHFtI0fLPlXK9/KMlWQ72fyK4cU6r8jkGEXCOIem8uM70qEzciFTegNDsFejlSCTOYhMU2ckYAu6ZGMB0zYSbrhNc9hlLBJ/KrUOimaI9+Dno3GH/r94/IAp7Xb1KhhuW26Wmd9GPQFM4CQMqguOCuFOwozVpRyVtvmBLPAJzWDvFuMAWKsiv2bwSjGhmzvUcav9n8zcsEPfSI+EMjwoK43D3Q6W9jYOBTTIzfQ3/fZ+js+HuMjt5Cf/8nePDgbyWZiklVJlMnNJrbGBz8nUi2GOfLhT+b0Vnkl8joEIgMiemc/RruYB8i6VEwcSpTMoBdGIyknSlbUahOiWSL3pPxic+hUX+BaGgI+ZwB5YIZs7NGeDw3iVxuTy+0xtswWu4JWBoZ+1QAl7AujPqNTyBXtCI1M4loSi0AwRMbEYDAqNxJTweiRT2Kyx4xhE/FhmGPkPHoFskU2Ypx+0OQrYgWJqUvZMJ4C+H4mJSc0Uvi8fYgndGitRIUn6bd90j8IwQ000WD/F9OkBOYHpHz++cF1Bf9ME11wOJ6hGhaD7aza2334YoMiWGd6VOeRA/ihVHMVg2iXKg1rMIQWSy3EIn0o5jXYWXJI+wQTenrm1FwE5BqCW94QNYPBCCUls1WTMKi0E9SWbaIb4CykmJTg2bbJlH/7P5i51hz04XlPT9i5VEkKmNihM9V1Vja9YGJmMcvCnBP98LouiOMETtRpvz9GJr4HGyWz9bt4oUZtnwOT2oY01UtCi0rGm23pIAxjYv+kvKCGXOrU2isOUGDfH3NKWb11mEI7fNpNA/9WDgKILOok1b0dFOHaGFYFuK5ygRYfre84QR7JzgrW1M44GbvKiXqLlRKRmHPmPDElm+qT1g0SGC1ehAE28X5HkOMkF2zIb9iRWpeLylUrnQvxhxfwD8zguQcm8wn4Mn2I15TI0ePS9Pw4cim9GBhCMF8P9I0zK8YhaEgy0QGJJbtkejeuU0HVo9C2DwOodbQoD03jvNVPf782I93h2Z8e2ZDu9GDdPoOEtkuJAsqkTO1NlxgGloiP4rV3aBE6LJ5vH3kxcnLaRy8CGPjwoWViykU1seRbA2idWpH/dCK9achNI9c8Od74M12IlYZRGlFi/rGJFp7VhSWxlHf1GFu24Ctp360Dq1oHtqwcu5GZnkUiflhzO86hC0zhT+Hffq2MCuzy2r4cl3INCeEjXJFuxFIDYK+o0ROjUrDjiI9SRWas4M4PyohGR5D1DeEXEwNi+YWtEOfwKr5Cl57N1KRCcSCKtBLxjQ9RoGXqk45zjf9OD0p4/KiKp0Zr57X8ep5A9+8buFoN4t8xoj5qhvH+wU0Gx7U61YxfK9uONBaMWFji54OCzZ23Dgiy7bhlvLHzQNueHtEZuWLdWJl2y0TzfQjWx5HZd4kgFzYsoMIji8zWNxwCeitL5mQKYxgOtuPjW2v2AXobX76vCCJVW/ftUTlc3ySweVpHs8uKnjxYkFAxsp6HLt7OZwcFvD0vI7lZgDbG0msb8Sle4clkJvrIbz7uoXvXy7gh6+X8C9/3sc//7yLf/rjDn54uwK2pW9tBPDquoYX12WcnafluV+8qslrXl4PSMra2dMKflVedGB2zgyyF4dPSzi9qqFFD8ZFBVevl/HkuoXzZ/M4eTaHi5ctLG5NyyzRUL4dF7qTrZOlVSvcmR7Yp7ukcZT6SerIWPK3t5cQEMICwqPjPJ6+aGLvZBY7Rxnsn2UFPJBtYPnNDz9t4fWbJTGm85dCAMLj86dz8iGzmZEGGKKr62dzAhAOLmawf5bCxn4ETG/g8B96c9GOk/MMiLyYfEUAsr4dBwELG913j7PYPiXIqGP3NCeAhDnYLCKk7IrFhM++nsfr75YFgOyc3pi3GPe7tGXFesuMg7AW+6ZhkAV5FbCAIOSF2wj6QMiAMIb3iX4E9IC8pInbohZJDf0fbGGWRRzTf4aZHNQj7cw3DMi/l7wpAERJESLw+O8BEIX9UAANWRAFfPBIAMKF6s1u+SgIPMiAEHgobMjPVs2HwkFKsQg+KMciECELwh6P/+y33iRhvQcgShoWG85v5iYFS1mQkw3g0BehyJkESPx3QAhBAEdhO3hf/pwyZB8IBBTmQ2FSlOsfy7AEiLwHHIoMSzkSiCjzsfxKASEEHPRuKO+Dz8tzBCRkPgg+GPdKrweZDunmsGgFTNCjISDPOC6f+cfAQ2E13rAQ8v18w/trR/D1e6aKAEQBJAprpXxuH4NIAhcF0BBoKOCDR5YNsu+DRzaf8zLPKwwaOzMUAPIx88HzfB0cAhHl/gIu3hcU8nE+Bjy87YMvhMWAfJ6JEVyNDWN/qBvL3fdR7riFXMcfEHv4KWx3fg1t9xeY0vXCpHqAoHFIJmpWwavuR9ioQtYzKS3jU5o+xJ06zGWDyAYsSLkNIpPKxE0iNwr7x1CccWClOS2SpdmkA9VZH1IRM2aTUyjP+sDCO4INq6kf6okO2MxD0gIedU3AZxmCxzQAi7YDZDqCThUmBv+Akb7fQzd2G+zCoISJHocpayfMhrtw2x/BbeyEXXMPU+YuOG3dsvNunuyESXsfJvU9BFzDN6DBNQyXb1RiamdnndIYTnDj0HVharJHgIDdNiiFglbHsBQMTjlGJHbXONEBw/gDuMwD8LmGZLjo58LaaHwoaVP0cHgcQ/C7VAKcCDwIQMJuFXx2vq8HwsQUcnZkEpMi17JZeuFzjggAYeN5KmaWxC2ndVAACMGP3zv23h+iFdDC1CrKmVjGRwlWPDWJcJwLeLUMfRkcf2BIYnPJiFBytbYSFblWLMhyxS54WBho65L7EFQoZnK3XwWHexATursYVd+GzdkPl29EigSZNkWzOR+bUiUCCLX6LoaHvkRf76f48g//iwCRnu7fY2ziDqJxpmppYXf2w2C4B7u9W8BRoeAQ8zcN4GQ/ptNaWRhHU+NwBnvF6K2zfiUeRx51lrtS7qcx3cGY9ha0k/dgsnWjb/C30Gj/IICDi3274yFszg6Y7TeN4/SVsCQwXTDBFx2RskB3aAjTOQOiaS0cvj557HhWBwIPlgTSDJ5vujBdmYQ13ItEjY3XHrhTY5iaHoHe24Ux+12EC0Y4E6PQujsxbrsnSVXllg92bw9MtgewOB6gWOIiy4JYbBiByIAUBk5O3ZUY30n3fXinB6XzgkmWpXmmAtGE78Kz14siqY4mNeDoTPfRp/qtPDZZmSClQ9kRxHLDEpOaSI3A6+1EIjGC5PQw6lUzlloumfV2APMNmxQGbm7HQV8pw2syFTOa7aC0radyuhudeduDTFktbd+LWw7RtzeWzZhftYIL3XxDh7WTiEThLx75kV+ZRKjUj9q2DWtPYmgd+1HbcsIe64Q/NwyrvxP8/AgAA2EVtney2N7PSCAOk8RcoR6wcDBZ0koSV65iQDQ7IulbzVWnLABZM9BYcYifZPkggMaOW/owItVRtI7DmD8IINeyIDVnRHXVKZu5meIE1nd9mCmPIZruQizzCLWWTprPmeTUojysoEE01g93oBPR9DDqy1PiaVnc8QoIyTQmMF0eEZaBwKHy3jAfmBmCKXgPBt9dBGdVstZyp3qRbRrl8uyyBRXKv9ZsmEp2Sdt5nAlhsz3SYk45U7I2DF/mAeLFfomrnV+ZQrahB6N22SK+vOXB/rYHz498uNo04vW+CY/XJ5AJ/Q7F/COUq2OYreokoazcNIKhPPVlK5a3/di5iAuz0twxY/3cicVTCxaOjZg/NaO4o4Uj/xXS7VGEW/3IrI2JB4Wgwj79JXS+36C4MoaZ1jBqGxrM7xhQWlVhdnEQsysqzO9PYvHEjpmVUZS2tCK7yi+MY+vYj3SlD/F8F6KFDjjjX8KTvQdz+EtEy4PiLyITQh/QdEGNuTWvfN6pWS0aCz5sbKawuhJDYlqDxfkAyOT6nL3QjX8B6+R9rK/EUSjaUCo7UG16QIaSZZ25kgXlkl1KMs+OZ/H26xa+e7uENy+b+PHdOl5cNrG2GMfexiw21tOo19zCAFw+Y5jRNFY3zVhaM6G9bsfishkMIGi2pqTt/eiMSqESWqte2RRnHQZLtq0bHzPvAAAgAElEQVT224gnhtCYs2J1zY+9kwTOnzEgKS0AffPQj5VtJ7ZPg2jvu9Hec+HoMo7TqxSWNp1gUSe9zrQZsDLjxZMafnjdxvWzlgAploBfPV3AP/x8gp/e7eLHb7cxX3djbSMir+fZixq+/6GNX35alyLBd9cN/F//+Rj/5R/28Mv3bTGe72+Fcfkkg2dXM3jzroqr6xxaaxas7bqxexoVzzU7+y6el/Gr59cNXD2vCUvw8uU8rp5UJUqX7eVsQXzxsilejOPHRaxsRyUjmjnjlXWPZI0zN5pZ4pzaiktKbdis2Vr3yzC7m0aWw3Oat0s4v2zg4ukcrl4s4cX1Mt5cr+D6SRPPzufw+KiCd6/W8cdvd/Gn7/bw7asVvH7RlF6RJxczuDjLikmcPg2mWNGTsXOewf7TWZy8KGB5L4iV/YDshhCF05h28CSO8+ssVnY9OH6axc5pXLpLuNPBRvSNgzT2T4vYPczh8VUDl88b4If/5PlNChYbRVkItLLpQnvbI7TY0qYDzTUzNlo2HCb02LcM4cCiwquQFS/9ZikkpATrhUOHK9O4AJBL3QheT6rxnSxO1fhWOyp9CAQFBAkfAAPN49Kh0I1XI914OcxG50fSqSC9Cu93qLlAlNI1ylvGbkzCXAByV5uLRQWkKDp9HrkgVHbCmYzE4cJZWURzIa34DbhAVmQ9XEQru/wCIshmeMw3AOF9wpVipFY8H/QyKLKjv7gtsohXpEnKkeCCwIHRukq8ruL1UHweBAIK+FCYDwWUUC6lAAWFweDjKeyHMB9/1Qvyrwkf/mXaK8PLvK8CWv7D8b0BnY/P4WtWXjd/BwQbCmPBIkACyp+tOikDZELV98ZxKcTjAv5bnUrKApl6xusEGTwni39VP65H+qSMj2lO3+nHb74b2lE5RwaCRX0cRtC+VY/IfX6cJJMyISZ0glrGOivRzvy8+Ll+OzmOV7phfG1Q4ZVehW8mJ/DGMCZMhQIW+B3id+9yog/PmUo10od3w/34bmxIfBuMy73W3nxv+PwEHBxKrCjn4/sRAEW5l34cz7UqPDdqcTDch9bDe1jq6USt6wEStz9DovM2Iv33Ye38HNaB2/DqusUcnvHqpX/CRTmSlwtcoxS8WUxdmDJ3wzJxDyHbMMpxK2aDJoTMw3Dq+xBwjEniEw3F7Jlg/CzbttnHEAhMIJdzIJ22IhzWioyoWg3AH1TD5hhAb/8n6Hz0WwwOfYX+3lsYHvoKVkO/JE4FXeNwmXswPvAZhvt/C9Xg7zE+9pns5nNBTSmNZ6pH/nPSqG+BrAd1/TQmWswPoNPyHNvKH4nMhn0VU9ZHkg5Fw3jAMyILf0bo8rmcpn6RiVEi5rWPIOAcAxOtOGQo8hkHIiEa0MeRSpmkg4JRtoy7DYfVkjRF/4fi/WBcbjysgcveJ2lXlFrR+yD3D06Ih4SALTs9Cb+rDyHvoPgTmFAVS+hAM/hM0YlcYQqJtEkeXzwUUbVE7SamdeJtIBNyk25lQiCkkfEGRhGJ6yS1ihG1jNadLTpENpWZMUlylNfXD79vAF5Pn/xOTZP3kElPolScEp8GY3l1ujvQar+C2zckJYLs+whGRsVX6A8PwxPoA83olFepRm5L+d/dO3+Dru7fweEcQSpjk7JBi70HvuCNEZwSr8q8W9iGYt0OTpg70LMaaRWnHIudH4z5HRr7DGrjfXSPfIK7Pb/Gg6FP0TH4KTr6P4HW2AX6Y/p7fw+17q7EBJPVcLhuekviSS18oSGEYqPIl23IFczS8SFG95QWyZwRzeWwbHxtPyki2TAhUZ+UzoloUYtU3QRvYgiOcA98Se6qT8h13dQdTMV7ESlMIFbSINe0IVPjfUcQTI2htugR6diU9yHc3ofIzkyI9GEmr4En2CVggQtsRtsGs8NIV7iInES+qkONXRo1Exo1Cw52kthYDmJpzoNsSiedKpSHEfTRL0PGKDczCberBx5nN4yaL2E33cVsWieBL8stL+bqFiyxIHDBAUqklttu6deiQmFtky3gDrBgjyEw5XkT6OFYXHNLqTEL99hizbSi5q4Xi0dBiXtl5Cs9Ee2zJJgutXmZxtHbGcwduzC7PonSthXRuTHxRFS3nci2DPDPDoDSrs2zBFjGV2qaxLi+sukB/a/0l5BZKTRuipVZrlyc00pTeXs7IL4S+kUZRtNa82Fx04uFdbe0rM8uGNDY9CPXsqNKU3zbjdqGS5KE+LqjJRVcqU6EZvoQyw+DzMjObgjrqy4UUirUS3rpT2GlwWxZj1LdhObKlBQ652t6FBtGSflimWBjjTHFejjjHbBH7sOTeSSTWdCisGrCdG0EoUKf+DByLbVE9KYWVAiWexBrDGK6MSJpWEwL4w75/LINhbIahboBBEzO4D0wsjZVUKGyMCk71SdPcpIwurzqBX9f88sWAYWbZ0EsHdiRrPUjN6dCbUWHlQMnEuV+pJsq7DyLYvXMi7ldK1L1ETQ2LZJsRYkavUMzSwYEqypEqiPILKkxPTeE3JIGiTmV9JkkGyowiIBSPIKlRHUIgVwHQrNd8M08gCn8KeK1HpRWx5FpDKK4MIpCcwzO8G24o3ckFc3u+woOz31JT6vPOaSPxO/vEa/x2nYY3mgHvKFHmMnosDjnR3shjO3VBPbXkliue1GaMSMeUol8kKmt/mAv+Dj5ol4CKZaWPGgQWG94pbLhmx8X8OTFLI7Po9LVsb3vAyOMn78s4/AkKfLAjb0w1na82Dr0YfPIg7lVHRpLOjRXjZhvM9GtH+nKAGIzPcjUR4UN5Fr68DyPpy8X0JhzYWDobzE0/L9jvmHG6XlCukDoE+GadH7Vjvm2EwePczh+VsLVN00cP8/Ld2eubQVlgbwPG+avXtYlWfb5ZQU/vG3j+WVNmKB/+uUcv/zxFD/9eITvv9vFjz/sSZAEwcrOVlT6Qf7yyzZ+/HYJl8c5XOyl8O3TBn55t46f367i7CAjqbrnFzkBOufPc3j+bVV8R2TNVnYCWNkIitqovRbFr75+u4iXr5s4OclhfT0ERtYSzfEFvXo+jyfnFTx9XBMKprHgkTzuxY2Q+EEYy0UW4eSiiKvreVBu9ZTJVc8beP3Nihwpazo4yWN3LyMpWDu7OZxf1PHkch67Ozl5c4/Pyjjcu+kEeX29jO+/3cK3b9p4+riCq6sqrl82RBvHhIjN/QgYkfv6uyWcvyiLWWvzLCV/YNpH0Ztm9JMoqJNr7/vw+FUeu+cxbJ/czObptACV1lYAh49ncfGijicv5sUQzw/54DSLte2IZB+zI6RcM4ixZ3XLjeaKFY1F/uO9yfNerRlxEDdg1zSAQ4sKb8J2vA5aBYCQAWER4dPJsRsGRK/C1yYNfrDpwe4CLijfjjPKlGzGTQ8IF4KK+VwBHtdDXR9ACM8JC/K+LV0kM9TWjw7cpBG9TyXidQIQjgJKFABCSQ53wTmU5NCPQnDBHXRlx50ghDvvXGATiMj59zGvlI8Jm+E2/Udg8FfpTgQfyvyz1yasAcEJgQoZBTIZAi7eFwoqDAYByMcgRO7znv0gAFHACB9DGJD3BnKCEQ5BxP8IgPB2RfZFgPJvyYD4RBSwwscgwFHAjtIHQsDBobyKzAd/DwrrQLBBcMGj0krOy4qkiQt0Bg7wHMGHwnhw8U5AQZDBxf073diHIRD53jDxAXzwPkyqItgkeJX7alT4XjeGn40a/GLU4s8GDX7SjOFPejV+Mevxg3bsw88TeBKw8HEFSLwHM4y9faUZwrWGwLVfQAeN4vwOCdDgd2hsUEASr782jONqfFB8HC9Vg3itGcUr/Rgu1MPYUfVhrv++MByRB58h3PklStoBpFXdiA8/QnTkEcIjXbB2fYn8lBblgBlW1QMp3XNbBsF+DAIHAgSPbwyU/mgm7sKovg+PfRDJkF68GGQM2I8x0v8FxlRfiWE6GjFKCR+L/di5YbX0w2zqxaSxG2yn5pHng2G9lAGOq+9jcPgWOh7+Pe599Xe49dn/jImB2xDJlblfQA/TrOyTHTBM3MZAz99hqO/Xwnyw2I4L9ylLB6YcPZIsZTY9hEF/F5PG+7BaOmEzPYDd/FDawl32HtjNnQJCuPAnMGAiVjpmwEzSKowLn5djNXTJkJlIx02YJWORMkvjOM3miQT7NXTwh8YRTxrBZKp02ixm9PS0EXx8dnbMpC2Yq/pRrbhBAzQlU573CVjZpBHlvAOFjAWJqEYMlfRIUD41W3KhNh9CLu9ALGEAJUwEOUzSIpAh80EwImxERI1gRI3Y9KT4Q/iayIZ4AqMip6JnwxMckgU343MJIljsl0rrYLbch9nyAAbjHWlrpx/D4eh5L7MahTcwAraNM0GK8qxRzRewOh/B5uyCdaoTwahKInld3mEEw1rp3mDZHyeeMoNxt9apPqTyFngjowhOjyOS0iCW0YKMAz0ImdIk2J3BhnFKgVgESMBAoMPErRHNH9Cj+hTD+q/Qr/0Ko8YHmHT2Q2vsQE/f76HV3ofTMwCroxu+4LAY6nXGOyKtIkiyODoQoCckrUE4MS7Ah4b7TJ6pX0YU6k7k5xyorvhEksRGc5u/G6UFl4CJVMEgXSCx9ISY0dNFMhV2kYbRd1loWBHJqlGYn0JlYUqu1xenQE8GE7wYXcuODi5sOVzkMmQmOXvDYpDJiGVUct9MXgN2eIiRvmjBfHUKzZob7eUIMkmtRAUTfDOpa5bG1ggL20YR9A3AYX0Il6MD83Wn/J99tJ8Rqcn8vEMM19ncKKqNSdTnzVhccaBJA/m6S+QmjSW7mMlrCxZUm2bZfWf3gzveiZmmXqRIZDVmViyo73qlAJC+iOmaDuk5vXRSLJ8HMNs2oLpjQ7SmQlrM1XYBLmtnMawcBrG070dzbQrsgWiyHXw/hK2DsMhWuONPxmJh1Sa7tKWGFkvrU9I/QanL1kEUO8dJKeVj7C8BQZ1pVjU1vMl+WEKPkF+wYn7Tj0LLDPaLtE+jCM4OIlwYBn0SNKZTqsT1RL1qRLNhRmFmXORYmdw4wvyspgfBYmTugjcWbQLIGstWFOf0yJTHResfSHcjURoBGRJ/plv8HPmWHo0NO5rbTrT2pm78Ezt2VNZNKK4ZxSA+lbiPcK4PzXW7+E2YLMaivkC8B1bvHQFIC1tu7D5OYuMkisaKTVgNSoFEXXIYxsZRUIDE1fdFnH6bweKRQyRTycoQqmuT8rzhYh8EAG3ZkJufkNe5uOOWjeHaqg3JihqZug6m0EMYg3fB+9N/EpjtlrSu+rpFjPKMSmZSVTAzgHHL76VI0h1/hGCuH+ygCeZ64U/1wBW4B7vztoDodH4MDt8DjOp+i6Gxv0MkOiIs4OyMCbWyA2srYZTyRvElLK+44HbeQbVkFj/x+eGMSJHWFv3YbkewsxFBvWwSAF2rm7HS9mFrJ4qZwgTSORX29mPSNXdylpNC63c/LEo40VzLgJV1O7b3AihVtfJ9P3ucA8Es+0yWt6bQ2jBjcdOEHUYbH3tRaqqxtO0Qf0epNYHNE6+kf802J9Da5P09YlfYOciiVLNKsWIy3Ye1jSmstK3CnpTm1PK5OkP3wfjq+S0X8i0jlg88OH6RllnecmFuxYbD47RYEr5+uSRVFVQTUZ3EZKtv323jT386w5/+8hgv327i6KIia2Ou72lJ2NgKy+9vezOMy7NZXJ3mcb6bwsVBBic7CTy/LMvGQ74wjlxpHMn8EGrLJrQPA+IzJ5t4cVUWVoeSzF/RH8FFPhEOjdx8MW9fLeLFk4a0lZ8fFLG1Epc/RDSkNOpubKwncHJRxfFJCWfnZTGXHxywvbwkXo8ff9zB999v4fHjKg72Z7GzTfCRlzk8KuLyaRNraym0FkM4v6wJUNncTYEmITrj2RuyxRiyy6JQTKSMaJQXDWibaM8t5TlnzwvYu5zB9kUG2xcpbJ0n0T4MYe0ojLPnszi5ysksrDulPHDrOIrdx2mwaXXtMA42ne+eZrC8GZRmUHo9CEA4WzsxUO+2IMlcITx+msfquleMZPwj2miacLoexmnCjF3jIA7MI/gmOoU3QdtNG7rTgCemMUnBogfk6XsA8p3tppuB8pwbacv/fwAiTMl7JoSP9dfDBS7PKWzJ2/cGdEWywwU0wYZibCboIOBQzvE6PQiUFfEosiGbThbhlCQJI/C+SE9hQHhebnsPQMh+kA1RbueREiYu8AkuFMChgAIFiMht71Oo6BUhKBBg8D5ZiwCE/gzej+yHAkCUJCvlqEixPgAMNp+/Ly+U294DFz4OH5/ASOn1IPhQ3o/SOE7wRfBBtkGRRf2RBnKbXhgQMiEEITxHUMLfPUEHwQeHzAc/F57nUfFYyIJ/YljAxcdsB4EGryv342UyJWRAftCP488mHX5Ujwro+IvZINcJSP44qcHPJq3cT8DMJOVcNLNrBXySJWMKFhvMWSJI8MHX9EYayQfxbGJA5nKoF28mVHja34tnY8PYGuzGWm8HXk7qcDoygFbnXcz3P8RM523EOr5AbPA+oqMdyE1NoBGzoRAwIe+fRNFnQtI6jhBlVoZBLBciWMiHYBp9CJ9NhYB7XPwOOm2HFPb5Qmop0bPa+6VEj+3d6vE70ndBqdHoyJcw6B4KqHA5VXBOjcDtGpWd6YH+zwV08LGGBv8gYzQ8Qm/PJ+gb+Bx37v2tHOkZePDV3+DR3b+DcfwBwvZRZAJ6uHWPYB65DePgH+A2dcFO07fmDga7fw3d2JdwmDrFaO6ydsNheiQmb3osLPqHCDGByUQJ1l3ox2/BrL+DeGgUAQ+lUwMi0zIb7gswSUY0KGbt4tcwjH0Fq+6hxPWSwSBIIVui09wFzeXs0rBau8EdfY9fBRtNkRG1MCLlskfM6IzfZQcHE1rYx1GatSM/a/mQOEVDuEx4DMnouMS/skSQwCOe1AvTwMcli0HDOdOiDIYHH9KytOo7ImNi9C2lSOyy4GuYcg8K6GARH+U6TKti/KwnOCIpTMHYmMTm0nBOdiCR1kNvuI2+/v+Ecc0fBGj0Df8OIxNfQG24A6vzJgnLHRpBID4hDeV2by8mjLcxaX8gC3nKILiI52I+PWsR1qZYc8Ng7YLdw4W1QSaU0MAXHZPEKGd4CNN5o3gZAslRhDMTcEUGEEqPwxcbEhCyupVAveUTedSkowPOiApGVzd0jk5Yvf0wuXqkn4TvzeHqkx4RpnR5wsPyM0yboucgklKLZMkV6Md0Vifm8kzBhHR+EoWaA97wEEyOhwJOynMuOc8ekrmWX2RhTNhicpQYt4tmLLR8YgKlGZTJNInkhBQkFipWSakpz9mRnNEgmdcKoEoXtYjnyO5MIJYdRTQ9AnZoKKleiZQK7DdhyWK54kCxYBXTfK00hXrZiXzWhGbdi1rVJd+hcsmBVRp2EzpUsxbUZ60oZyZRydtEtrK0EMBczYVWyyeBMzs7cQE0ufy4NGEnckNotafEF8EOrc39gACQOtM3561gtO76TgS8Xmmaka1oZFOxvukWT0O6ZRRzNWVPO89y4okIzAzAP9uH9MIEKhs2SVRKNMbhSneh3LZh6TAovgZ2jJSXJlFjGtScBlRHbBz4ZDFYWzCKDInxpq01K3YP/WhvOrDUtqK5aBYZFdkCAgFq7OsrZmyfRrD/OCqFdtOFCUkHpYSNEq6V/ZCsMciAzLSM8Ob6UFg2Y/koJDvalJhlCuMolvSgOTef18lOeosliwW9yLJ292hEDomXtbVsRy4/Knr+Qk0t7EVidlAAUCDZJbv9BFUEBwQX68ch2W1ubFiRro+C3o7qihnh3ADCqV4stF3SXu8PPkIo3g9fvBuxvAqO6APpyGifhfHmLyu4+q4maVT1Nh8zIuWAx9cZ7L9I4uD1NE5+yGDpfArldQOy82NIz49hdkkrsb+r50HUt25kayIpW+BnahUGyeS4Kz1yrlAfvNF+eJKPEMn3obCgF9aLLE91mYWJISTzauhtt2HzdsDkfIDErE7kg/RnpcoGiaeeGP0E0/x7Fp+4YeQCfRgY+TXudfzP6Oz6X0WmSQlVpWjDVjuGnbUoGiUTrk5zaNZMqJcncXaSxfOnRZmNFQ+Wm3asLjml42K+acbOfhgLqw40V+xYWZsSTwWbydl/8frrJqgc4o7/9cuapFdtbHnQWrKgVJlAKjuA5bYDRxcJ8QFVF3WotMaxvGvG1qkLzQ0TZhvjWN3zSjcLzfvFhXGsHtkwv6VHptoPSv4ZmkQf2lI7KBsJC/RELZmw0JxEa8GCfHEU0RT9PCbsnIWxsMvOnkEkqn2IFXqw/zSK06uMeEd2d5PY45p8K4OXz+akA5BF3d//dIDvfz7E8dMm2gez2HlSxdrJLA6eVvD65zWcPC2iuepBsWzE6qof58c5qbs42U/iaCeBlaYLF2czknhVrumERXx8ncPmcQCrB3609wICatm/x7U91VW/2t2dlgfbXIvgaC+NzdUoKrMmVHNmtOcDaJXdOFzP4F9+ucDP7/ZwcVzB5VkdL68W8eJyARcnVRzuzuL8uIJnT5q4OK8LdcPj2WlVmA6yHZRcHZ6U8ex6FS9erWGRX4o5D7iTQx8K9acc7vDUFl1Y3Q1LGQ93G1Z3/chWx5CpjApS9yYeSWtqYcEExu1tnCaxfhwTwxj/AJxeF3H9rokX387jgFTtUUyGHg7KtBZ3/FjY8sptz942cPW6JlG8W4dsSM8KOjs+zeHNN0v48cctaWUnUNvaiiJf0GKhNYWlZTeOV8J4nLbhwDgkHhAmYBGAvA1Y8do9KQwIY3gJQJ5oB/FqcgzfmG+K4RT5yl9LsP6aAVGYkBsZ1k2zNHfWuVgkuGC86dvxwf/PcHHLnXYFlPA6AQgXxVwkUybERTLBBUcBITwSbHCUcwQeireBi29lUU4TNhfswhYoPR/vE6AU4EEWhJeVCFoeFQZEMaErjAePBBMcBXTIfegTCThkFImXwoAQOHwMQhSDueLnoL9DASPKUZiSj0znyvNJh4eXUcI3z0WAxffK90lJE4cAhGCEXgzp4dAMC+Cg/IpDpkP5HfPIz4rAg79zAhF+Bhzlc+GRn418luoh+VneT7lOwPLxzymPzcfkZQIhkc45DCK5ejs5JvI4MjU8r3yW7BXh58hzZLxe6UdEnkVmhMwK2TLxeVDSpx3BtX4MTyYG8Uw3hpPBPhz0d2OztwuVrrsodN1B+eFXKD96gEjXLWQ1/cgZVUgZR5C0jCJiGETWrUfGpUPMPC5DT4dXOwCPYQiltBfrS3nkEk6k41a4LEPS7u2yDQtw8PvUCIR0KJT8IuthozeN1mNjt0VSxPjYKXsfpuwDEhGrMB0EGZTGsDHcYu6TI9kPDv0V3Y9+h8+++J+kBftBx69x787f4OFX/xscmk74zQMIWQYRsQwgONkLm+oOXOqH0uPhmeyGx9oHzfAfMNj19zJj/Z/CbemF29KPsJulgeMwa+7DMdkBzcjncJq74LX3IujqR5bFeyzGc/XBOvkQRu0djA1/KswKE7N8jj6E3ENIhtXIJYyYDk0IUOF9g4GblnEyGDRPUyLFhS9L+uibmLR0SCs3+z3YvRELjcvcROAOwu3pe+/H6Ec8Ni6pTPRh+F3dmLI8lJhashz6yYcYnbgFh2tAQI7d3ivgQzPxFTjjo19K1C9v7+z+TxhR35KFPpkCMh0EHDw6fYPS6eGPjSM4rUYspUUgShZjVNiQVNYozAXZEAISMghT7n7oTR3QGh9gcOwL6Mwd8NIM6hmAztYBd2QU4bQedsqcfH0IJ9WwurrEP5DLW9Bo+lGsTIESr1hCI3p/f0SFbIGx8kZhPggQ/DEyIWPiy3AEe+GND0PveACN9S68kWFhRsrzHmRLVnmOVN6EcEYrqVChtAbJolkei43p9HYU6lOYWw6huRpBJKuDyf0IrsgwDP8vXe/ZHGeanovtd5frlKt8dErSnl3N7iQOMwkipwY655xzzjkCaOSciEAwD8lJOzM7uyutpCPZquNy2b/AX/1rLtd1g++IXssfnnq7Gx3fBon7eq7kui9xuVb/I3gjU4ikF1BpO1HrugWIEHBQS94bhsRrwa6PzsCLRscpxYf1puVnyUejYUE6PY/Dw6z0YTFRiilb4fAkgsFxMb2vrUUwGPrFXMtofDanK7ItNqXz+ozmV7DQOxKbQSGrQatuw/pyBMvtIKpZm/iDCgmjBCKUs1Y0qy6srSaxtVtAqxvA0nJYNOwry2EM+0EMmh70Gx5sDONYHSawOoxi0A9I1C6Tcp6/bMlOKxmERs8EsgoEHrunERw/SWGwQVO5E/QfrO9FRBLy+ElJWtLZWs2hOFKcRnX12nxtTz9EoqNGY8eNwVEI20+zWDmOYO0sDA7NpRU9+gceHD7PCeNBydLuRVLK9taOAgIciu0FZOvT6K6bUektotCYRX/NDO5ar6xbsLnrwtKaAY0upXOzaPe10ruwsukU8LG06cLyll3W1olfCv34/rcOExLr31qyY/skLmE1NHQT+CTbC6isWaRnJNVSI5ibQqI4h1xVLRuckdi4xME+flzAyooXm1shPH/RwHDVLbvsTEZa3/BgedUmxXMESdztloSk6qycVyYnERzRi8EN2ExDJUb22rJJWBfOT2QyButuCfsp1XXgqnXN4rlhoWO2vYjqikmM2ywvvPyqjLM3BQEzLHLsbduw9ySK03dZPPldETuvgth65pfuEF/hLgrDBTR3TUi0KafSor1jk8/P1+Zr9VZc4iNgQEM0Mgs7I6czagk+StcX5JzE8tfpc82BHd0Vr/iRSg2L/BsJxKbEp8WEukROhUhmWmKymUJnM30Oq/lTZHLXoQgrO0GMzf0VHk7+T9BbP78uwOy5EAuNY2sYwFLTitWuDRcnGezvhXBwGMX5WRqnJwlcXeRwehTHoG9Gv2fC0tAujfBsg6cCpt5SCwh5+ryAx2dpHO4nJFAgGn4kssOj4zhW11zSsVi7U+8AACAASURBVNHu6hBL3UckcRcrO3bsnAaweeLCxrETK4dmdLa0IMvRXDWLvK7Y1WLvSQztTR1aazPYpHdmW41Y8YF4PJjIV2Ci1XESSxsWtPsatBtaVAqL6HYMApiPr+I4fRHD+pkTvT09WltqtDbUuPq6CMqhaF/46s0yTvZL2F1L4elFDeenbE+/rsfYPipg+3EFO5c1bF5UsHySwu6zCp7/sCzhDCwdjSUmkMrMygYDpZbVskYCJyolDTbXAwKsCUDIMJJ1EWB8EsDu2TXjyLTby+c1fPu7Nfwim54FVymnvl4ZjRRLrXUD6FUdWKp7cLyZw5eXfVzsV/DqSR/vXgzx/LyDty+HON6vSAzZwUEF5+cd/P73p/j6610cE6i8HOLorI7DxzUMt1PYOS7h+LKJ1Z00qtTisua+Y0SxZ0KmqZVWVPpLlvcjYHlQf8eH7qZddi5qKzrkWqrrTO22Tmgm/sJW+hZk6hpJZNi7yOHqTQtPaLC5KuLoSQGPn5Zx8oSXc2BiAOksobS23Ng6juD5V0388OdNrO+F5D/Ck4uClCC+eNXFv/3bc7x9vSy5x+enFTRrVhRzagyXfNhYC+DLkzKuMg4BICemGXwTceDbkBPfhZz4xmvFK6tW5FdXmmkBIG+M8/jGzKI41c/6eUbjfugBUWJ3FcChABD6QcQT8gH4EJDxHoDQ0M5FMEJQogy2ysCrHDnMcnBVdumVnXuyHVwKACHgUG5TpFgcYDnQKu3cAiwUedRfdH5QdsWlABEO9Qp44JHDPoEDwQCPCtDgZeW6sB7vgc2Hj+Xlfw068b+ErssClcfwuRRDuQIyPgQdvB/BklIYyMsKyKCsihIrAgwCDgIP3sbF2z48N7zMc0JTOc+nsggyuHh+FY8HWSpeVpgPgkIFgBBEcikAhN+ZAjZ4m/Jd8fmU2/lY5XaCkN/bNbL+6DHgW/M8vjbPSTQyQwH+YNdIpPK/eMz47wEX/sGiu/7uLRoBLjSlU8L1nXYBLzWzAjheqWfwenEG57Pj2Jt8gO3ZURwbVBiM3EZn5B5Ko3eQGrmF3NwYipppdHwWtANW1P1mZJxq+LXjsMzcgVc7BvPkLehHv0BQO4WSz4yIaQ7tbACXh8tIs2cj60XUp4HPPotEUC8RuOmYGZvDokTDNushNBth6aZIpUxwUprlmYXbOQWvcwJW4304HBMCTGhG9npn5T7KbTzqdHflPuyzYELS1MwnMJpHML/whTAoZBsYg2tduCWsR8GvRi1qRNQyAePEJzDOfg6L6iZ0c5/LIvCgP4QpUxzYPJZxMJ2KhVS8LeqekqSsNKVWJkbojsJlvge35T6SoTnpCQl7r9kQNumGPFNIR9USkZsMs2BwFmH/DCLheWTSejF6s8yPvggaz+mnYHs4U6EoUyIwcTgeSd8GAQgbwL1Oys5uwG67L7p9+hooe+IuN0vhApQyGb+ATX8Tfue4nEe1+gsxtTN1ikwGWQi96Q6sjhFJ3MpkeP7HoVLfgM05BprFMwUroikmWM0jklyQAj6W8PFyvmYFWQvKpvSW21jUkzEZBQEIgQJNwQRQ/AzewKwYzQlA6LvgsvmnoDLexrzpNh7O/h3UljvQOx6AoCCSXoQ7MCGN6LH4PAp5A3pdHyi1KOSN0jWSyxsk6Sqe0grIsdgfyjkz2u7K++H7Mjvuw+p6KM9FUEFjOA3iBDiZsgVkT8h0lOpO+Yx2zyP5DJSVkeFIlwyoddns7ZDyPxb92QJjmDd+Dl9iDmRcnOEJKQLM1ywCcJgCxaGq1rqO9KX8i5LmpQ0/Gn0bUsV5kUkxGTJfUSNXXhT9+GDVK03gzZ5NWAwaaFO5BYkTrVfM0ksST6vEy0I52bT+YyxYv5Cm9En1R3g4+deSxEUGrFowS6oPE91s87eRdi1KMWbOr0E+okMyuIh60Q623a+sxVHvsH8jhrVtpvQksbQcwhYvD6NYXYuj1fagVreD3Sc0q/YGbonV507n/uOUJDzRd9Bbs4oXk3p0DiNUJjBW9+0PQxngqx0Tto8SAkJYHFdZsoqZXB+4hQXPZ3CkR1Fbd+HgRRmP3zZF/UBTOs3hLPsL5caQrsyCqViltkbWxkFQfB71JT0SpQnECo+kuC3bmkWyPI5ifR4rbJbedggA2T3yoD1YFABCFqQ7NIrsmh4RekOoo+f7H2xZpTF8mb6VoVt6Suhh4Wca7vqw8TgqDAjN4P3jgAAnJlYVBmYUO0aU2yaU6nopXn79uo/t7aiwIatrPpw+zoESocGSHbt7IZQrKhkuy7V5HJ6GwQSlRl+DensB3b4Ba9yk3fJi54SbtiE8/7aN05dlMc/T40OfQn/ViWbHKF4b+kyY8nVwkZHkKs5FbEXvbTmQac4gmHuAWHkM7VUjBls2KbnzRm+i3tfg4EkYrVUtvNnP0WKHyPI86mtqlNc1aO2ZEamPI96aEgBSXzWhNTRhbScgEiZWK7Avh0lxlbJFfmc5UK/vx3B0WUZ31Ydax4aVzbBEXherBpxdVUQNs7YdQrNnle+y2tUhnCbT+RlKtWk0u4soNqawex7A+qkL25dBROuj0Lh+hUD2PiodptjNYWXoQq2uxeqKS9rCr57kpQX8/EkOV89LuHySx+VFFl++rsvln/6wjrff9fD1D0v44z/toDe0iX+pv2zH8ooTR8dJrA29KBcXkYxPIBEbx8FhXL63VHYM61tudFb0CMRvicfj8DKIwZ4RK4cW0KSf781KVwkLMynnK3QW0ds2C2CoLo2jvT6L1poKtuBv5HeO/g4ms1HZQ4N5sTGLCk31LQvKlUUUyjNY2WIYgBXDIysStQcI5m8iUR4RL/SLtw2cX5aE8dhYjUhK195WXMDDjz/uSD0FZZ5rRxksHcSxxbn5TR3PfljG0991REbHsIFA7L7I3vyBuyIbzObn0Wya0WpZsLkZBtm85VUXhuserO/7wCCJZHFC/v2wxPvoPIOvvh3g8qqCX2ytR7A+DGJrNYr15RCWu15srISxt57C+iCMpZYP+xsZbA8TODuo4OqshceHFZweVvDq2ZIwHFvbGTQ7fqxtZoTh+N2Px3j33Q5OL1s4PK9j8yCPBo1pG1Hk21aU+zRUOZFtGpHvm5Dt6qT0h1G+vb2gLMkYXzGh3NcKPdcaGuQ/r23+Z7N6vXOytOGTX142Nm4fZ+SX+PmbPp68bEvHB5OumMLVH3rkP8LD8wz2z2ISVbZzEsbe42tdo+wQnETBHZjDx1mhhl6+7GNnO4Ney4vlXlB2i/IpDRolE7ZXo3h8kMPXJ3WcRYw4MUzj1DiHb4L/DkC+cpvx0qK5BiCM4dVNSwrWtxaavxfwTjvzczqVAkBezlx3f7B8UPF+KEcFiHCg/ZABERDCZKv3u+sccHmbsnj7h4uyIQ7OCqvx95RYUYZlve4mIQBRGBFKtBTmQ7mNAETxdvxL4NqTIT4JsiH+a6mV+Dz8dpFe/SUA4X24CAIU6ZTCQCgghEclfUoBHgqg4ZGvqwAQBWgoz6Vcpz9EPCIRtxx5me9L8W+QIRCmw28XUMXzQWClgCZ+RkrH2NvBc0LA8ZeAjNcVcMBzTFDHpbAgCgOlgA7eRwEiP3+P9FrQ3P3ek0FPyIdJUsrPKMFSvD68jTKsP9uNILj4o3lRopMZj/x7p14kYvyc/+g24yejGn8yafGDZh4vJx7i+dQoWPb3rU2Pry16/MFhxR/9HlxaNNiaH8OhahI7kyPo3/0cnQc30J0fQXP2IRpT97GiU6GsGkfdqsYg5cVS2of1ZBCrES+WUwFpGU/5dPBZZxANaBF0qUBvR8K9iELYjELAiErIgkbMgVLIjLRPJ6Zv+jicTHhyq5CJmgWMBLyLKGRdCIQ0MJpHxbfBqFWCCKPmriwHb9fcgdU6Kh0QBBxcZvOI3OZyTcmR4IPeEvZD0C/g8c3JMR7XiyE87J6RlKipu3+NctwIx8Jt6MY/gWPhLkzztxB2zEhqld95LbPy2MYk0pYejomHfwv9whew6+8LS5IMqZCOLKIQ06KU0MNrvo9MaF7YEJ99FJRdkeFgER0Xk7vo3aDBnIs+C65oeFGM5wQdFst9sLuCvR/95bDImFjIR99BKDxznSQVmBKpFSNvCTxogmfPBs3DLvcIorE5YUAsxpswLHyCmdG/hs/yAAnfrKR1Bd2T0pCuM94GOzcyVRucoWmkS2bxULChnIvsi8M9Jt0cknwVnYPV8QAcznNls0iu2OtB2RWBB8vwCD7UOrIro7IK5esoy1BwVjw07Dah3MtieQi7ewou3yxs/hmUO0EkihaoLfewaL6NUFqD5iCIQt0hgKBUtYn0olY0o9N0IZ1YkCJEpthEmdbFokHfjKxq1Q2d7jZm5j+Bwcw/oBMwWR8KuJJI4SB3VKfkc6VyZsRTerD7hFHHXGSYyEaZbQ/E80E/CQGLPzIjref0mBQbdhRaDuSbdqSrZmFOEiU90lWTRPlS5kUZRbFuRqVhRrFuBAt/Gd7CJKpUaQHFlh6R7BQyVRUYkR9MjSPK4rzIA9j9dxEvqaSLi31c2aoOK8OQdG0wyStXMiKR14nfxR6YRLJkFhCnMd0Vhomfo5Czgr+/7IdhJ07Cu4BW1oPVRhw7/Rx2ltLYWk5Leo90lSQX0R4EpFU9UzNLL0m5bUNvLYiVzajIpsneVJsWaUFnH8jKRgCNvhX5mgb1nkk293ZOY7Ibv30SRXtoBf0AjJzdu8ygs+GSz1ho6kDTLRvO1w7jaK264c1MItsxSiN5sDSHNIsFyyr0dwJ4+lVXnqPQ0WC4G0A4Mw6at2ms5pBNYzsH71rHIOwAGYxYaQKRwpgkTOXbC6KbZz9HvjyJQmVKmJDOQItg9KZcj6TvIxi/B1foFuhNYedCrW9AZUkj8icOt9T306Rd6+hE3sWZpdBTo7vnQmvPidWLiJQChiozSDYXEeHGadck4HJjN4rj0xwYYxxPTqHVsWB56JEuh53dMLZ3Auh0jShV58TUTG/B7kEQg3WLyMSGK1asLFvAHWcx0y8ZMdjzisqD54QMDT8/S+dYoMy5hzvSnU2LbO7SH0v2pLtlle6V6rJGduXLXYYaGIQlIkgLRu4gkX6EzQMWPl4bprO1UeTa02JAp1mcJYTJzgw64j+xgN4Umu85r1Fax8/Jnrdu3yXSwvXthETjhrLT0ju3uhsRmRbBeGvJgVRRJZvHnPPqfYNI7+mhIHPVGuqxvGtFvHAPifI9pFsP0NiYR2VzBtsv3Nh46kKqO4pkcwTHz2JYP3AjU55ArjglYG5r14fzJxnZoe8NLTi+SOLLdw08fVbCy1c1vHhdww8/reKnP+/ghz9tiveYQGplzS2mciphuHp9K5aWHdg/iAlo3NoNiXyu0yerZsXarhPbRx6sH9nQWJmXVni2tKdbkwgVRhCrzaJLv8aKBvneNOqrKrQ2FlEdzKC+rEKTRvzalABf+kHOvsxj83EQ9aFOfM6VugYx+ofSE2h1dVjfc2OwbsbqvkuANkEkfy/2zxK4eF4WH8vBUQrnF3kcn6RAud+r1238+KddnD+vgezR0k5Qem96e148/qqCF3/oYPd5FOfvcth/FhfwzYjsaPYRwqkJKWplsiw3Hvb303j2rIWt7bCwefy9o4yQDNLB4wSYAEZPzP5BAl99vYRfPD4u4NmThvRqPD4s4vy4KvFhb14sSw7wi6s+vn6zgVcvl/H2zRouWcF+1cWbt2s4v2ji4LCEbs+PXNGESt0h6/JpT1iPawrcgHrPg+5qAPW+C8UOtW8FdNa9KHaYdb0gqRFsYGR0LzO5uVKNeUTLU0g3ppFrzAiFSh0mdXiMI9vaieDgKI3Ds6LE+e6fFvH4qiERe0ePy1J0wrITtqrzfscXRF4p0Z62lvhFuXB0ERN92tWbmlBc1KFevbz2oAyHIcmuJ/g42Cpg2A2imjNhZyWCo80UtpYCOB9EcOTV4sQwi8eGObzzWQWEkAF55zIJA/LMMPfehD4jAOQrywIok3mnncKbhbH/jwmdDAgByOupfwchCvjg8efBVZFgvd9RV3bZuUMuIITRrkwpIiB5f1nSrN4bywkoCD7IgPy99Vo+JDKi934P/pwDtsIAcDjnbQQgHMz/xX/NQnCoV7wSZA4UwMD7EHwogzzvR+DB+wjD8B6AEDgoDIYCPBTwQYDA+/JxBAZ8Ti4FhJABUR7LIx+vvA7fx4fPI+/TZ/0ZgChgg+CCQIvrQ3aHP+f7p3SJ54GgTTnysgJKlPPOI4EHQQbPP6///F18IH/7kP0gkCTYIKBQjOWKKZ23izRqdlwM4LysLP6M9//JrBWvB83qvzNp8b3dgHcWDb60qPHGpsdrswYXqhmcTI5i6eZnqPzmv6J+81MsTz/CUDuH5YUp9Mfuozd6D+k7HyNy41fI3vsYlbGbKI/fRGH8C1Rm7iP18AbKk/dxno5iGHGi5jOhnw6gErCiG3XL6qW9aKXcCLtV8NqmpUcjFdKKPIkDfMg6Bb9pXAYer2lMTOVu2wTGJn6Lz7/4n/Fo7CMsqm7BbBjF9NjHmJ76DDrtAxjMY5hbuI2H4x/hxu2/wr0Hv8Tk+G+hmv4UZt19qOY+leFViaSldEijuSn9GC7XBNzuSbCMjsMtPRT0K3AAdfumZQhlYR1bxN32MTgMD+T9uvQjsC7eRcA6CZfl+r0qjItu8QvMTn4EDuxG9RfQqD6ViF5eJ5tQzVlQL9jQyJlRz5rQyFmRCsyjmDIgFV5AJqZDNW9HIqKWZnMmdQX8i7Aw7cs6KpIyHvl5uLxeSm1mhQFhBC4BB4vraODmkX0YBBlMJOJimzZbtRlX6w9MigSLMiz2cljMd2Am6+F4hKh7AsXwAqpRHfJ+lfhc6FkhmOCOfoE+heyiNGRbA2Mw+x7B7huFMzCJWForLAzZBSYiMRnJ4RmR4juFVZiY/ZUwDGQqeBvby/ncNttDAVI0sjM9zG0dlR13Jn0V0lYJHnC6p2G2j8EdnMfWcQ0HFx344otY2sqK58JBL4bjvvzNiUXnxBidTdJMr5EkLSZqMS2Mhv1ITIdAaBFW+yTmVDcxr76NucVb0g1jc0yBvpl4eFGM/Uz00hsfwGR5JCA2HFyUWGN2wjAEgallbueEPHe95Uc6bxE5GT0t/FvHjhAay8n+lDoulLtu8ZzECloxvDeXPKi0LAgnp1FqGkRiwjhY9ozQUE4jOYFIe8WFeH5OvBuOwD25HM7NIZSdRbKqx2AnhtZGBIOtuPhJJKGKbE1wCnrLXfjDKsQyBvijaol+ZqiDyzMHk2EEWvVdzE99hl49gpdXG7i6XMXxURfLgyTatQDWVxLYWE5gdSmCleUICkWj+FI2DtLXKVs9J4oEG02rNCOzfDBbIkixSxlgb9WN5U2/yH1k8KSHoaWVrrDKwCTS58GOT3T+V+866G67xHvAn1FSXWgbkCirRBmxe5nH7lUZFcp3zq8vp+t6TKh/CV9y/PocFWfEx1BsaFBt668TvXpmNFomiSnlkWEyfC9cmcYi7OE7CBYnpFNksO4Gh8ZMfkKGbEpmqs15+KI3JbI0VZqEwfEbzOr+Bu7IPQQyY0jVVGKEZvleY8kEdpTwflxkDFjwl23PSezt7quUAJDWjgNLhwEpPSz3jdh9nJZW92xlUbpUlta84oHhecyWFlBr6oSxaHUNAi7cwVtSNHfwOCZFyGdPs+JF2Fh3YnvLI/Kg5opR2s7pNyEzRDM5w3faS2Yx10sM6kUEh88S2Hzix+DIAZq+aWrPtGZB3whN7N7MHfgzd2WA3TjwghK0WlMDCQHaD4inQZmfVrZdMtxS7kUJERvtuQi0aMinuoWpa7WeFVevW3j6uouNvYQYm+lbomSevg+azh2Ru/DFH0qSKgHaYNMnG8k73GA+ScpiihLjfgliyURJ+eNjr7SgV9ZUyA8ncfg2jJUzE1ZPLWiuL2Dn1COm73pPBV/0C4lE3j1lCFES1f4iUuUxDHcd2H8cEgP57qEfBCin50lJtvrq+x62jyM4vkhL0R8jbL//YRUnp0lJR+0sm0ReuLkflCGfhZm8bWOfr2uV1+5uaFDpz6K2uigFizzf89b/ilnrRxK0kGRaWeMeIuXPkKjdByV+ZK9aKw5sHScEILY3TGht6pDrzkjiWb6rEXsCO2QIfjkbXzzPy/skIOaczA0B+kY2duJ4+qqF9V2m0nqwdxaSRYsDgermaRyXbxt49WMfF+8qOHidwcZVEBtXfqxdujE4NWHruQcHbyI4ehfD8mM7Vs+8IjlkaFN3yQP2/Rwc5CS46tlVDVw063e6ZnTIxG24sbnFkkM/Dvbi+O6bIX5xflzGiydtkRk9Oa/j7eshvn67jtcv2L0xwPe/28OXr4e4fNLG4VFJBvwnzzt49dUQh6clbOyk0Wq70e54JZqRR3o+hhtxtPuMunODmtd4dh7U7zUGdvTWvEiW5kX3F6/MIVlToUFWYyeAwW4Q5YFFEg5IS5U6KpRa8yi3F+VDrG16pGCQWrNazSSpAN0Vv7zW5m4GOwd5HJ/VcH5RlzZHmslPz6hjvdbzsZiFyPTwPCRZzFsnAZw+ywt9SQBydJYHY9fYYruzkcZKN4y9jRwGTS96dTcqaQ3ysXlkwlPoRhdw4FYL+CAAeeM24ZuAHd8HrwHIl3Y9XphUIAghA/LaOIe3pnl8bZwXAPJ2kWWC45KCpTSh0wNCEELmQ2E/FPnVfyTBUtrNxY/ADon3gEMBHfw5fSY8EoBw0ObwLJ4Gms5pNLdohQX5SwDC+9HzQbaAwzgBCBcBwL8GHNeg4C8AiMJwKOCDRwEOH3hEBIgEbD/LrwgelIZxHgkcFPBAIKD4SHgkIOBtfE4yIfSgUKpF8MHLfK+KlEoBITwqvhXlOQg2+FkIJngk08Ejb1feM1+Hr8f7KKBDASvKYxUvhoC+98yTAkAoqVLYKgWM8Dp/TqDCnzOC9/XMmLAbBBa8rhjSeZ2mcy4FoPCyAk7eqKZFLvVkbhLnbBZ3GPHYpsWWegqbujls6RdQfXgbtUf3kb57E+Hbn8Fx62NobvwK05/+NUb+5n+E/96ncH/8N/Dd/Dvxc0QefoLE5E34Rj/B/N/+D7D/5j+jMT2CY58NJ/EgWmGrMBh5pw4FjxH1pAfJgFF8HG7TpDAeKa8GMfsUwsZR+DT3ETI8Qsg4CuPcDenEYMfDFE3M0XnMW+7j4fRHeDD2d7h996/FHE4Px/zCbTx49Hd4OP4bPJz6GOMLX2B8/gZGpz6G3jgi5vO5mU9BkMH0JBbicVGuFAjMwG4fkdvJHvDnbMFmtOv84qdY0HBH/gsEI9eRsUyRosSIHRtex5SAp0RAjYBjWuJyY0E1vO4pSaNi1O701K9FKkUGg7v4jNll0hVN5h77Q/F8pCMqKbIKOycQcowLK1LOmBD1zwt7Ukxbpem8UvYhGjfBF1iEx6cSrwo9LTbb2Hs2556kTjHBirG3bBMPh2bAwZuAg8wGQUjAPyHgg/G2YenJWLwGIaFpkTsRvFDWxTQu+lP6VQ8qES22a0EcdRPS9hsPzUoClD85j2jVgHjTDE9OBWt0AvboFOzBcZE/lWt2Ma0XChaReAVDUxI7yxjbRd2n0Bg+h8l6VwAHfR6UW7Hrw2K/L99RODwvsbt+9xQyQTU2O0msdhMIeebgtIwhHFbDH1wQEBJN0yTsR4Lsz2oSJudDmF0jmFn4jTBAmawWqeS1ub5YsKDd9kvcMGN4mc6l1tNb8hAzC7cwMvFbOU6rbkJleCAghD6ietGJUGABNssozNZR+HxzYLBBPKSDTf8IMZ8a9YwLrZIf7JfpdeJYHmZQa/pQbbilH6DacMq5Y2+GNzQFR2gCiZJBmANvfOY9yHAI+EjmF8RU2l/1w2i/I5I1muoX9J9CY/pMzLV27z24Ag8RzarA7o1k1YhwXi3fgyM2jf5eFsWOR4z5bsYZB6bFzD89/wk0hnvIl10wWEaRzbvgcM1iavJTTIz+FjOTn2F24lOkwkbkM060h0kcXS1h/7yNy2crePv1Di4ve3jxfCC9ADTCD1fD4jHZ3k9JRH1v2Yt8WYd23yUGciZs0dxM8/hw2w8mW5G94aDIcrrDy6z0htCw3VhxgA3jj1830N3yobzCnhOLlPwxHYnRwNWBFdmWHs01N1qMvj1KYvuyiMFOBO11PwjaWBIZTIyLZC0QH0Gxrka5qUUmN4cOOxI2AqCciV0JjJFNFuauWZm2Fp7EQ6TbGrAbgj4IDvzZ8iwcvhuweX+LZGEUkdRDRNMjEteq0v8SesfHWDR/BJ3zMwTSE+JPaa05xIjeGOiRb87KrBItjaLQVaG0okF1TY+jd3n0TzwSldvacopcjBLwzYOYVAlw0GYHCHf5GffLYZKsUSI3Baf/FuLZcdDAH02PojUw4eA8KWxAtjojhv4XzykbSmL3mL0PARQGekn/2rpMYus8jsMnSel/2Dr0Ym3/2n+wexVEY0+H4voCugdOtLbtciyt6tDcsWDnaQydXZuwJMM9l6R+MrKYLAvnLw6SvVWTSNMoszk6y2HrMI7VvbDMb8naIhobbpnjLt918Pr7IZ6/G4hC5cVXK+DaYFLauh9Vtn335pFrzwkzFco9ErAaSo+Jz4NGdMoUV3cT2D8r4fR5C7WBG5H8PAbbYZHj0QsUb8zg4psynv5QxdqpC/vPA1jeM6A1VKHY5C79GEr1STQHZFE12D0LSfJUc7iIfGMcrRUNVrYsGKzq8fbbKhqdBRSrU1jatOHJ64L4lq5elQT8nZwl8PU3PSmWTJfG0RhoxfzNtDKu48scCMzW9z0Y7tuRqY8i2x5Dd9uAJuN2ewtI1megsv4drLGHGD6OobmjwfBUj+GpDhuPHVjZdWPnJIutwzw2D1NiQ/Cmb0g/yvKRBXmWdO760d92I1WegTd6VwoKmZ5GBu3oJAtuordbbqwOYxhuRHF4WgDlLX+PhgAAIABJREFUa5XOAtYOrTh+GcPq4wDyS3osHQdx/k0DR29yOPwyg7VLP1YvXOL12XsTxNITE/oXBnTODHBWPoWj/Bma+0acvCxj5yiDZ6/60td3fl5Dp+nA+koAr5+38PxpDb2OGUzFIptHGVwyNYWVJRcuz0v4xet3y3jz9fC6++JlB+fPGtg6SEkyFNOhHj+tSGv49kEc1OGdP63g7KosWrKtnagkhhRrNtkF05m+QL1hw9l5DcNhABsbEbB8aGU9JO2nvug0mqtB1Jb8CJeMsMenYY/TqW9GoW9DoW1GdWCT9I5ggokNPtGIMlYsWVmQ/5zydZ1EBzLVI5aeRmvZic7QK+YcxigO1iLoLodEK0299MZmUtJEajUD+gObtE5u7thxcRHG2VkYh8chMXzt7YSxthZAoWGURJKVYQT7ewUMN9PiZ1lbiqBTskv8YD6hRsw9ioprEjvOORwZpqQJ/ZXHgO/CLvGAUIJFAPLyfQ/Ic/0MvrKpxYjOboU3avZyXMulyGp86P34kPH498uj110g75kPSnK4OMwqXgIOucoOPG/ndeU2HikX4sBMnwKZDy5KrxQ/CAEIWZF/eN/izR1/DuTKsE5AwkFdGf4JRMh+iAn9fXTthwwIh/0P78/H/fzzoENAxz/xcQQQ9H68Z0MUU7vCZpCF4fMQDPDI5/1vPhv+7DLJZYIBhbEQ0PReTsXX+1/DbgFKBCbX4MiOPxBsuFiMaBZWg6BC+ay8H9cfPSb8wX3tAeHrUzZH0PYzGLFq5Vx/o5sGyxpZ1PiVZlJYJ0k4W7yOtSXgENChmpTv7zt+b7PjYNQtE6dYKPl6jgBxWqJ15XdCd20QZ7/HjwSLJh1+MmjxrVqDd1oNXhi1ONDOY89iQFunRttsRsdmxnYqirNGGUWbHhnLIqp+C4zjt6Ad+Rz6sdsIGecRt6rhWZyA9sFNaO58jtDsOJwP78B493MUrDo4px7CMzuKjFUL3/w4AguT6ES9WM5F0Yx6UAk7kfdZEHVqEXEswmEch8c6JdGxDtMjsP07HdaIJImeCI91BIvTv4HdeA82w11JjXKYHmLk3n+5Zh6C83g0+1s8mvoIGtN9ODzTsLkmwfQr7kbTeE7plEZ3F7P0cMx9ipHxX+PeyN8K80HfRNg5Bsqbgq4JJCiBiqoRCcxfl/b5ZuV1wkGVgAgyIfQycLe7XHZKrwUH84BvVqJswz4VihkbUlEjckkr8gkr0hEj4iENUlG9xNyyY6NacSBOU3h0DrHwDKKhaVkh7ziCnjH4HSOwaG8g5B5DMjQr3oxMQi0yHkb3ElDwPUQSWmSLLMQzIhBZED8EPRbs7PB6p1Eu2eQxlP8Q6LhdjwSE8Oj3TcBquSPL6XoInf5zGfJtzocifaIsih6GRFYvsirG2erMt8THQAaBj2/mTNhqBXCymcbJXg6Fgg6RxCyCyRkU2zbEqjo4Ioy8XEBvNSyej0BwCkzPopGU6TTW4Ags/nuSVuONPoLNexsaE83kNxBOzotMie+Dr08gwp4N9kgUCybp/Ugm9WCcLtO9GJ3LGF83vS2MDY7OiZk9XTChtxQRqe/RUU0M0vQo8PzkskY06z4BiPmSHTrjXcxpbsLqnsSjmU8wrb6FWf09aGxjuPHwb6FzTCBXD2Ge4MQ6KkyByTYq0c+MNmbiWNA/J10q6Thb6GdRydmkN0X5/WboQD5uQKPglMVOFUryeH/+7sl3G7lueKdBP5heEJ9ItKjFyn4aWxclARXBtEqM7VrTTWF16J8hiCGT0R6EcHTREi/Kovku7IFpWGnyrzvRWk8i33BLjwobmik5a7UCEj88OfsZvCE1tKZHyORdsDmmYXdOgyENRuMDVCoe+d0320ZAeZYjOCOSO5rsKbNqrviwtBPC5klK/v6W2jpQHkVp1HA7JF4VSi7oS2ErM4sCGbXJhKid84Q0lbfWnTh6XsTyfhjPvu1j+zyL+tCJ1qpXBselzdA1o1NbhCs1Ck9y7OeVrKlR7ttFop2qamUuoMSaCV/0vgRiE/BHxyX9q9NxIRScAoEoE8yum+sXrqNyVwzoLWmwsWFCvT6NZntBIngJgFbP8sj3XXDHxhBKTMHhvQNP8IFo2z3+2/AF70rhWyg+hjn1LzGj/ltozL+F2Xcb7tgjhAtT6G17ZeDPdNSIlmaEXaktWxBMjYJxqLm6CuWBGsXeguxgL+84RLbFNCqyEk9eVrF5HESuMXddsngUlk6Uk8sc6AFiUlW+oJIoWEa/skdi48CPpV032ps2LB94sXXEhCQvtg+vd7bpA6Hcht4aegaYQsVm9a0nUayc+LD5NIT+sQPJ/iTi7Ql0993CWJCdIUBiqXSppxNWgq3b3FlnqTM7Q7KFaQFI7aEdpZ4B3S0P9q6SqK9aJG1s/6qAJv0lqy5snGRQX3Fj7SiFzdMsmht+rJ5kUV52o74awtf/eIqN4yKWt8KguXr/rIC9iyJamyEU+g6ESwvSg+NNjSFFRqyxgFhuXAoQ2VtCadk3f1jDy+8HMgSvn8Tw5Msq3v7YwxLlZPtmLO8YkG6OYYOFij8uob8XxtrjJNrbLtRWdehtUyIVFpl+o2sRdoDpUmeXadRaKvHYkMlgYhu9P19+3xFj/tZ5GMNTn/hfko172DgxobutRXVFhfaWGWvHPvmO8vU5pErjkn5V6y4gV51EradGa9kIBiKYPB8h3R7F1XdpbF65kOmPYvOZFyvndlQ2VVi/dOHq+4IYytvbWrnv8mMnDt8kZPivrC1i5cCBXH0C1Y5KQOHGjktM8Bz4Gffcb1uxsxES1mFn77oHR+f+VPpxGlsOAf7R4rREWg9Pohg+DmHvZQqFDQ2Sy5PYeu3H1pderD11or6tQX5FhXR7UTYP+O+5s+mWMnIyWUyRZXn39nZcbB3b6xFsrQVwuBuXRLFmXQcyelu7AWGS6Jn6xdvfDQVgnF6VJYqWgIOlOxv7MQEh63vRazCyFZJ+jLOLEoZrftF4be/GMBiGRffLeMVYchHLK2Hp++CuydFxURalWmRCaCBMlS2IFY1wxlTQeUagMn+BYtshRUre8Di84VEEIuMIRB9hZcOPo4s86j0LEvlZ2e1I5eflP4pAaBSNlhWVFsul3NJO6Q6Oy3to9/xwecfEpMiYQWrT+J7ZjM5YtU5Pj+1dNw6OgmIeY1P68XFWympCsWl5jsPdAs5Pmnj6YgXb23nkUnpkYxrUK1YcbGdRLxrRCqmw6134OQWLAIQJWN8ErPjKbcRrm+bnHpCn+mm8tSzgtX4Gb7TTkP6F99G5HFA/ZD4ov/qPJFgfMiCKH4C76FwEGJT9EIAovhDFn6DczuuUCXGR+SDwUI7Cfrwv0iMI4SDPwZ5LGf6VIZ/Ag4tMAcGCsshAfMiA8P4KYCBoEEbhfXyvwk4ohYOUYileEAWAUIJFAzgZDQV8KO+L4EMA1Ht/Bt8n70MvB8GE8p7lPb6Xgsl7DtAHYvp5EVAQgPDxAqzeN5/z/VH+xcQrvj5fl8/Lc0hwx3PI88rrBID8DpXvgd+FdGq8jz1WWCr6byiL43U+13fqGenu+LNBKz0eP+kX8Qcxhs8LOCHr8b1Vj6+sejyzavDEY8aSdgLVhUcYeHRYizhQtWjRsJuQN2lQcZqQtaphmbgD08RthEyzCJrnkPYa4NZOwG+cgU87Dcf8qAAR5+wjmB/dxvRvfwnT2B341VMI6GbkZ2GTChm3EeWwDaWQFSHLvCRYuU3TMC08hFU/jrBPLfG53LUmc8DhnRIju/GBAA22gBMQMK6WEbXSDq6/K6bnxblPJWKWngz2KswtfiE73pTezKtvwu2dRa7gkBQsghGd4b6Yx8cnf4Pbd/+LXGf5ID0VieC8gI5SxiQpUrwt/H6A5DBIj4FE1IYWEI9qQDCiAA4OblxKwzh9JVwB5xyCrnlkoibEA1rZnQ97r0FNIWMGuzS8zjFJdHG7RuD3jAoYYTdCPDSDRHAGqfAcYsFpWdHgDML+KfFn2Kz34HKNQa3+XJKf2CbO4ZsDIVkOSq7I5HBxuCb4yOb0iLLPIjILAoBUWgOt7nNYzLcl2cpquyedGjSNczecfgZ/ZE7kUozLtboeSUSu0XIHXAQpXs8YbMZbaBQtKKS1SKfUyBYNyJSNsPgeIJidR2MtBF9qDjOGT+AMjCFZ0AuzQQO51nALGvMXMDnvIZSahjs4gmhyBrmSFt7gmLSCG2y3ZZefsi5Kk2j+ZgJWOk/tMuN+F6XThI3lLD2k/4QJX+7QNGzeMdh9TL3SYm07i+F6CgfHNayvp9Ht+NBsuFArWQXclYpmaTIuFq0oEbQlaFSfgsnxSFK1Akkd1JYHUBnvIpI1weKbhsU7BVdgTjpEFtS3RHpFn0QqZUCl5ESlYEcxa0EsoAKBbj6pRy1vRSVrRiGpR7vikuQyMlvduh+dmg8u2yhSMRZfakUC1l2OSEwwU7Sc4Um44ywYnIQlNIZYiZtpNMia0Oh6sbqVAv92DVYiWNtM4ei0hquXK2j2AvCEZyROmMZ8k3sMRteohAVQZlfMXgcUBIPziKX0MNnG4fTNi3TRG1DDbJ0QZm1BdUuALaVp7H3h7yAb3U0syUxeg1O2wdMYTEM8TeHBxCMkCzPip2CiVWfJIQbzlVUfNrfDYvAlA8COjWxtHvUVMxjdyt3ZteMo8h0Ddi9zOH1Vx/pJEltnGQEjmycZdDcCwnAkG3qEcnMycMZKGvhSM3KebKExuCKTmDd+BpPnAShlM9jvYGL+V5hR/0aKHlOpOdDHyqSwWsMsCUGUwFQbC4hEbmJ5oMU+E4g2bRguG6V/5OxFFaunOYTLZFscSBQYwzwuO+7h1Bjcobuwe26JR6O34obNfUvUGwQ9jvADBNKTYpDnsJ3raaWvJN1YhNX3xbXcqGuGJ3pfpGf9bScMnt9KsRxTPLnSpTnxFFBxwYROAgUeaQof7Hhw8aaK1T2/aPe5i757Qs+HWRY7ItYOndg486C5pkN9ibvvVqztEYwExWdT7mjFlM8kMPaP0OTc3LIICFk+9aJ36ERjR4/mNiVbJvGClAZa6RRhl0hnw4bN02uP7Dc/rYi/hWlQO/shnFxmBDyxlZ6Ge/p3GkMbOusedDeugeuTtz28/XEb736/A15uDj0odGzYu6xh+6KKVMOKd386EQCyspsQdmPzNI/Dp03sXDWwdJhFfz+F6oofzsQ4pnW/BoujKUdiPO/eWQYnz6tYpe/iNIaTL6s4flGRKoaz10XEyqOSMNVcZzyzHp1dO66+awv4oMKGAUfFngqbxz45d2SXmCy2dxpCd02PSncOmeoYKt1rDwZT0wj6ds5jYtSnWTxZn5LLNNnzvNeXNNLGPtjXYfPciuGxAcMDAxrDOWwdu7C64xAPSqExj1JrQeKSCUzNwV+LYfzgVQy2xCdw529i82kALHFkoSM7V2iqL3RnJU6XxY5LB075Dgl2LhmNfBGTNDeyVPRbNFsG8acwnarbtKBR0aPTtQobyN81Z+w+tN5P4EqNiNyRcd3Zhg61JbswgwQY1Q0jWGS5euHBxpUXG5c+bF3Q5B/C7nlW2CwyU/RUMdih0JqTWO21TR+ODpI4Pkzh5dM6Tvbj2Fr1ol5ZQL9jFG8TE96Gaz7sHSTwCxq5nrxt4+LLJk5fVLF3kceTtx1pCV/aDKC36hET99Z+HE+e1sAGyFJJg17HJkiHBrVqxwuyIPxPdHsvj43tjNTbs++D1e59GgerdvAPbapsQ7bmhj+pw5T6hiSbRFMaMDYxnlhAIDgu8YKJxAzW18NSfkKDFjs5eEylZtBuW7G7FUe/7wXpf4f7kYAG6oypR2bzbL5sQKlmRrlqkBi2at0gJq9awyBFP2xh3T9MioeEkrLDg6JUzvMPe7/tw+leBWv9KDptP/r9MLp1LwatAPq9AI6PKtjZTOFsJYXTkB6PTbM4M8+B5YNfBSz4NmjDtz4LvrRr/18A5I1ZhdeaKQEflF5dMxc0lV8XEJIFUcDH/x8AUTwgPCqXlSQlgg8OvxyECUI4ICtyHwWgKACE4INMiBLHS9aDS2FAyHpwoOeRwEEBEAoI4bAuQETp6Hjv8fhLAKLcX3k8f05mg+BCZFcfeEAoxaKcikCGAID3U4AHn4fv5UMGh6BJbmP61HsWg/G4XIrJXnmfBCLXxnUyIg782WcTEEIgoNyXr8H78758v1wK4CHY4Wv/0azBD7p5/N6wgB/1KryZGcP30mo/I9e/17JgckruK4DPNH/Njuim8ZVuGt9bFvCjTY2fXOxTMcpr8/XJtvzOdl1UyYb6b/SL+MaoxbceK76O+dDTjmPVb0LBOoPwwkP4Z+/DdO8TzHzy17BP3pWIW+f8CBYffozZO7/G1N1fY3HsM4RdC/DbZhGwzMBrnBRAknTrBFA4VWNwqcYQ1qtQCtqRcOnhM83BbZyF0zAJu24c6qlbsGnHYNOPwmubgc08Ac3CXQTDOvS6SRgM97Go+kLM4F73zHXLt2calNfQVxH0zsiR3gn1/GeYm/kY7JMwGR7IY2gU56JOXa29gxnV55ic/QRq/V1hQnSmB5ie/VQWfRIW0whyGauwER77JAhyCHpaFY8MgNypLmUsEkVbzFJWNQm7+b5cj4dV0r8R9E7Jkd0cvMzkKRpzvfZxBN2zwuYoR7txRLT/1P+LD8A5IYCG4MPvnkDQOyGFg2xGZ0EhwYff9QhOy11E/JNijI5H2FEyJsZwh/MhuBg/y6ZwAg4OgpSP0e8Rj6mQzxnEQE65Fe9LDwelVumMBhbHPZE4aY03JNXIaLoFlvg5HI+uWZXoogzy7PKQYsCEVo4EJYy7zRUt0Ohvwma/Lz6SRe1n4GJCFXs1aKbmomxI57gjR+7SM9WJCU9KsR8jd52+CTGVc+PJ5x9FMDQBv38E8fg0/AEmZY0hklKBCVC1gQ/JslHATbl1LUWKpOZk8I1ndGIsp7mcYIMRvkyjotGbKVO1thtZMiYVq8h8yxUrGDPM8+Sy34XZ8Dm8rhEEvGPw+sYQCk8jXzah1nJKDDC7QphsRQ+LKzgFg/0+rL5xATfsDVHrb4shnb4gli6SkSnmbcKosFMlGpxDLqlBKWtAJr4ol1cHYextZjDsReRvQ6fG3z8PGnU3+r2QMDvlsl3iiQmG6j0/2GuyaL2F+9N/g3nTDbgiUxInzL9ZTJEaLAVRrdnRaLqkI4tMEcEm+7LI/uQJtpJMxrJCa7qN6bnfQL34CWi6p6yNzJ7LN40F7W34wxqRn6kW7yCTtoNBDEyQY2cMDfkGw20sLn4m5ZlTk7+S30/KjvsDHwolrQAN9nP0KKdqUV/uAoveWKRH2U21rkcmP4Oto7AMYOyioC6fg/PBRQqHT/NYP46i1DeLp3PlOIbBQRjbl3msnaakOby9FYTedwdazx0kaiYE82oMtpPYv2zA4B6BP7UIW3ASdyf/BjPaz0BjvTsyiwXTLQRTarA3hZ0E7aZBzNtsfs8X5rC95cPq0IZmdRan+16c7DpxdRHDs6s0Xn/dxumzMl78uInTNwOsPs4g37MiUpyFLXxPDOKMyXUG7yOWnUGPjdcrXnz53Tp2Twsodc3I1LWSvllfZkKnU1ZjyYZYdhq+6Ih4OShJKzW14lPwxu8gVZmSIrZEYRL0qzDsZrDqEY8DN31ff7+Cq69awkKUhwbU1g0Y7DvQWNdg5dCGwbYeueaodEdsnTrR29Gjv2WQpCoCwLX9gAACmr4jhQmRsFuDXyCYH4M/+wjtHQcGh15EGxOorOvRPXCguKyRwXFp04HhgQ8HVynsXCYFsLz7wwr+r//79/j9P27JYEnZFeN+19bdGK46xdR++iQPRg+zS224E8VwJ47d4zxWNuO4etXDxfO2FD2/+GoJx08q4gHeOskjnFXj9EUPR0+7qC/58OTNMs7eLOP45QDPftjF+nkD3b0MDl720d6Oodh34/hVE6cvm9i7LOHgqoKdJxXxBmU6ekkW6+4GBGDUN50IVSZQ29Ii0RlHeX0R7CXZf57DykEEha5JvmPGMa/uu0Xe31wyiGmbyVL11UXEqw8RyN9GtDIiSVXx6gSW9pzSZREvTEo7PUFEo2/G1l4Wa0ySojfmgH0vOqyfL2LpeBLLB9Noro2hu65CrT8n5nkWWNYpedpzYO3YCzbTM+G1t+9E/8CFSH0Cq+dB5PoLKA3U2HgcBAOYbIHPxPRNwHN0lZLUsu66Fc2+HpX6osjjaEQvlhYlFrhW0aFRMaKYXZRVLmtlfuaGfnvNDX9+AvH6IvrrAaztJMSDxlAL+q/86VGUl3SoDfXSJ3L8IiW+ISZanV6VpGy8PwggFJuEN34L/tRNBNN3xQfDuOidbT/2dyPY2Qzg9CCBg+0w1pcdONoN4+WzKrY3/Gg3TVJo+IvWuhsbp0mJtCOKfPyyhh1Wx/eIqqOiVa13ONDrRFJFUMAY2kHnullSASBb+0U8ftKVfg/+Z3l62sTTp0vY3y+j2fQik7cgmTYjkbNgfaeKSieCWN6CeNYoO1WMc4xEudOnQ71mR7ttx+ZmVAAI9WxMT9jYCv/8HqolPTJJlei7udvEnS8WaiWSC/IcrQ4Bi0OiC/n+Gx07GOu2vBbG3hF9IhUcnlawe1LC4UlVDHeMJyTT0So70S+7sdWLYdAJYmM9LXnn+9s5yUPnHwgWLx10wriMW/5DAPK7gO1nACIeEMO1Cf2VevJnAEKgQPDx5dx1+tWH3o8vZ+5D1l94QbjT/uEi+FCACEEHgQZBh8KCfHgbAYkCQAg+OFAr60MGhMO2DMU2nQAADuIcyhVAwqOwBfSBvAcgBAw/gw9G8nqtPwMXhTHhY5QBn+wCAYYCOJTHikH9fZkhfRsKk8HH8XWV962kdhEwEUwpgEopByQg4WegT4Svz8/A478GXfiXgBP/5LXhD7ZrdocghgwIj8rrMUHqnzwWYVnk3LwHHn8yafAHwyK+V8/KogGcTMV36lkpBiQwIUDhIsPxrXYaPxjn8Q9uA36yqfEnN9vUjaC8ikCLsrN/CNjwj1E3/hS04/c+G37wO/Bt0IGXPhvWjbNIjN2Ec+xTzN/+Jexzd2GcuAHz6A0EFkcRNs8gbJtDI+1GM+NBMWpF1LmAqEeNXNSCZECPVNCAuFuNUswmaVQJtxpRhwqFgBmViB2ddBCNlB+NTAC5mBOtUhRL7TRSEQuyCaswHTSwup0zIuXQ6O7Dyihc/wI++ew/4fbt/4y5uc8kApf9HGzN9lFKZRmBxfQARv1d2K2PpLvDbh1D0K9CNKpFqeSSy2bjQywsfIGRkV/K8OQNqmRXelF3R9gRSq8ejPwSfCyN527rOOL+RUmmYlt4NKwRoMPivpBvFvm0SZgX7liTgWGJoNc+KpG3LkqwzA8kDpeXuWKBOdnl5k43pTVW7V3xf1g096SdPOKZl4JA+jcIdgh6rMa7IKChDyTDId87AaP2hjSgWwy3oNd8imRsHn7q8z2jMvCTpfD4J4SdZZIU/7/ipgtBhyRWhWak9I2Xfd4xMZNbbXfB5fQ+gicwDrt3BGR6rZ6HIodK5Y2S2EQJE1ObCmUHckUbAmEVLPZHchvLAmm8pwGfXSJW6wNhS+yuEczrPsej2V9jevHj92zD+0HdPy7MNnfGK02nvBYTn/h6HKgpESLbQjM8GR2f+xEc1rsI+kaQpEdh4JNuC7aAs3uDPRnFthP5pgWB1KyUkIVSs4jnNKi0XWD/Rr3nFaBA4MEuDrmt4xGDN5vU2fHBvxHc9acEjOfcpL8BB831hi/AhC+ea7JCBGpkcwhcuCjLZVwwPwOjgiXBKjYrLBGZIkYbc8BfWYljeTmGWtWJbMYgQKfX9cvmFJO2lpdC6LQ9aDbtWF+LY3U5LBtW62vswogJgCBAIliiL2Rzr4B8xSZJYgRvs7rPMbHwW2ht96RkkSZvRpKy4JcxwvHYvMQlM+K2WDAKMGC0cIVFgWULNrfSuLhsX/dySPSwBbmsXsAljfHFqus6Rcw1DYttAv6gGvVaEGvDLPJZm/iJCHSZIMbfPcYVExzzb26/55cNu3xRI30Ry+tMmQyIpIflv5QOlVvsjzAikh5Hrrogu/T9dQeaSyaRNxF8HD3JiCyDHon60AayA+1tn4TMlId2LB1F0dkNINc3I1pZQKS8iHzPjuZGEJWBB/GSAeOLH8EamJDuF/bAmLyj8CZUiJdMqA4C6G8lRDnBDhG2qLPlnYwM9e/1qgZrq048OU/jeN+PF1cZfPN1Ez/9cRVf/m4ZJy8auPxuDbuv2mjthOArziDbMyLV0qK4ZBF5SXPoQqKslsH6+78/RGfoR6LAIkAvNg6SKHVNYPw/PRxM+2J3xcTsXyGbV6HeNCGZo+RwDJHsmDBDbFBnEXIiP42VrYDI2Nd3rlOfjp+UxAC8xlTOp0mcfVdG77FLPBqZ5Sl09404f5fB6pFLSuo4KHNXnj6BrZOQGJHJOoVyY2BHGlPBCj2tSKMUU3hj04rhaRDO1G0ES9et460NKxoDeqy02DtLiRmZs+DJyyqOnpbw0z8fYOc0JWCJTeD9gQMba35sb4ZEw8+G8IPTLKieOb2o4OxJDSvrEWzsJGVerLWs2NiN4OA0g5df9aSMkOFDlNoTSDz9egUHzxu4+mYNz37cwuN3K2gdZFDaiGCPvWsvO6jvhNE/TOLkTRuP33WxdpbF3vMqtq4qqKzSI+TDxmkKnd0gOrthJHp6lDbsWH8Rw/KlD4nBDMyxz6WZvrfphyc+inB6CvSY1AdmHJ7nkK2oES/PinQw012Q8zM886OzbxdAEK1NIFyZEAAy2KHpPob+OvtJ9FhdD4GzJk3qh5dh1NemMTiYx/BkAetnGqwda1EZjCFWuIVU+SHWjxzYvwyht2vC5rkfg13Hdc3Euhn8jhrbFgGG6c4cEtUJtNZNoGGeMkeCDXbpDLdckghGozl/9xl52xs40Orzg8TpAAAgAElEQVRY0WiYUC5o0ahakGM0emQG6dgcvK57iEYn5ftg0hXlg2vHcTx908PxRVVm/WrPDHayZJvzKC9pkG5No9CdR3vDLEWJ58/LopY6PCpgfeM6jpsgm5HXmcqs9P2Q1dvdiwkLQgbk6XlBQMjzJzm8fVXF5Wka22seYUU2VtwQAMKkgqW9EHYustg6TQu1tXOSxsZBXHKZY6lZBKNTEve3u5tGpWhAPDSFfEYr0Yu1rg97x1X0hzExJ3b6IeztlbCzU8DxcRP9flTSSIJhNYYbebR6UUSSJkRSBiQrNtnVYOETd6qOzisCDja2olhZDWD/JINDVsdfFnF0URA3/3AtiGx+ES7XfWm67HaDkvJis9+D1XYbidSsFKWUKlq0Bw50l13yuO39DFY3Y+ivhNBbCskfpd5qDGzQ7bX8QqfnExq0chY82S7h7eOu/OFpNV1gQyyZEf4xYMxlKa3HYTOIZ0mnsB9nxlm8duvxzm8WCdbXfgte2q8lWM+N83hunBUJlgJACCK4U66wHzScC+sxcx9vZh/Iej197xqE8LaZEekBeTc3jq/mr/sjFObjmkm57pP4SwDyIQOiSLB4VAZ5AhCCEkWORfBBJoQ7/1wcyjm8EwDwSBCgMAUc6AkgZL03mSsD/18CED5eYTEIDChtorxKMY3TX0HDO1+Pi6/N+5GhEHkU5V5kJJS4YKtWwJMCPBQm5+fP9T42l6/L98Tj9SIYIZgy4yerTsoEac5X4okVQMYjn4sG/T/bDXKkPIoA4yfjooALARl6FhLO4Y92gxT5vZp59LOx/59dZonC/WevFf8W8eC/x3z4p6AT/xxy4Z9jfvxbKoz/PRPB/5mJ4v9IRvG/JWP4b8kwfhcLYNulQcumgkt1G6rR32B27GNoVbdh1DyA1zGLkFuNsEsNj3Ec5rk7CFinkQnqkQ0ZELLPCttBxiPmXJC427BtFuWYFfmQETGnCnH7PNbrCfRyQZSjLiS9Rtg0E7AZJlArBJBN2WHSP4LLPgNG4jrtU5KgQ6kKJVH0apCt0OrvYVFzG7x9TnVDIksrFReyaZMAD5bYTU9+BNXc5zDqaQiflN1YGs39vgXMTH8mBYFzszdgMj4SEzABx/j0b+X52dlB3TqNwUzN8jkmEPPNI+VfkNhbGsRpJHbaJxAJqUF5FGUzER+ZEY10b/jsI3CZH4hHhGlVBBzs4uCKv5dvpSIaMYdXMlbp9yinLUiF1MhEtHJdwEmIu0kW8YGQ/aDx3Ga6A+3CJ/A4RmQZ9F/IQG4y3sTc7K9BhsJsuSPL6Rq5jrCNX8uDGOnq9lwXc9FUTi07l8f9SHbx7Y77kixlst2BLzIlDeAs0IsV1NcrqxaGgBs/jU4QuZJdwAi7OuiZmZn7DNNzH2NRe1MKBhk7y5jdRe0NzC18gqn538AVmIHGev+6/C+sQiA6D7trVBK2kik1XM4RMNo3TYltXCWfg7v0ZG/m5z+GTn9DPq/Tdk9kaJnkHOoVo0hv6SXRmr+QRvBc0476cgCpil4ASKauF5mXLzaJYGIOnvCUgIJclX0ZemFheCQAiqXVEj1M/whlaAQg9K8Q8Emp49RHSMc1wlTYrA8kTpisEqOL5Rz7JlFuOCSlilHBjAhOF1g458VgNYrOUhDL63G5D2OOWWxIAJHJGyRchUN/ve0SZp2Rs90lnwxYy2tB9Jb9sqnFSFGmLrYGHuSrRikZZGcGN+hYuBtKqqQIUW+7J74WsiE816m0WnpM8jm9GEYJQCjpIyDg350Ez7nplhw31hPY3clify8vDPzayv/D1Xv1NpqmWYJ1t1hgsVhMz2Bqu8tnZmVk+JAU8qIkGtF77733RhJJkfLem5DChzIjs7Iqq6qnq30DgwEWO9j7/UdncR4ls7P34sVHUtQniiKp57zHhbHSDaFaoTymKJt/+bIDZjvN5zasrCRRr/sl4SqfM4lvicEw+TIjgE1orzIhJyIbcjSYt3teGaYZrTkwke9dJcXXsXkakZQjSm9Wtt0QH0BLK8CDXRtMqGQa1OZhECUavNsmib7n/RgpzE6vrfMEKqt2idxfOY5i8yqDwzdFYUZ4OzX6jOZ3xSbFaFzteJCpmVFacqLR80uUf33Fg3ffbmBpMyQeAwIBejooz9k9SQmjkCtrRG691DFJmtGr2xK++/t1XH9VB5mYnZdl7LxtYeWigMWTMKJNJdi0Xt2wY3HHh+a6G6tHMWwcZfDh2w1cvFpCoWaBPzqD9f04ik0W+C0glJ6EJzwsLEB9ySI+EkbpUm1Rbd2BEGfoESLZcXR3PTh7W0Rvx4fL11WcvyyDyVfsESFoO3mdxf7rNJr7VqzehHDxXRlbr8KobBlkID18lcTpmwK6Wx5hHJgMxQJEAgQmQ5GJ4fBojzxFvDKHlaMAFndc2H6RRGPTLoCkvmYRuRglWTSoUzrFTobd/Zh4e3pbARxel9Hbi4IenUbbge56CEvLbqxthHB5WcHXX69J+E+UPhzfELrrLhycJaULhWZ0qkrOLvI4u8xi7zAqXRjsL2HlwcFFDCt7XmHG+HpYPYpiaS8o4GLjpojuWQbl3Qgiy1aUNoOItMyobvuxepXDBnvcXpfQu0yhtOlCbs2J4rob+a5FEtI2rooo83sW9Uj2LTj5torDr/IormsRJdtxFBbj+oLlc0lze/Guidvfb+L22z0cnrewepDH5mlBgExqUYf+RQTJZTVClUkxfPvyz0WG1VgziIk7V59Gk36OZQ3qTSXWd+8kcAwj4MDOqN3FLZ1E71a60yguMz3tCVrrSqwdmbFx4cTqiQMr+05hn1aOPZJsle0qUehrkGhOwxL+LSLF51JieHBJsGoBiygZtdvbsok3hV0juwchiQfu9lzCTOZyanBFQ1NIRhQI+8bhsj9FODyFUoUx3ZPwREcQSE+h0bUL+Ni/yonvp7aqR6W/gNKqUiR6nvRDaapvrVukO6a3HZTo7f3jPC6uW2h1XVImvnOUldtlY/8wJ3G856c5XJ3lcbQfxc6GC+fHURCIcL25yePmMo2fFBp6if3rbPjAxUIYuu839xMSE1hr2ZEt6lCtWcTMzQ9FUrW9TgDc9WH87nIvItR+JK6WXaRuP4atrSxqNT45Fezsl9FcCmL/qIa9oxpyJbusaEYLamNzDSvam2HsneQlUnd9OyqN5CeX9KJEZO2dprF/lgE/9MnGROPT4E4NUzqaLQeyeTUKJa1Itbo9Nyi1YhoGO0AIQBhFtrmbRHPZJf9IqLWlVCxXtclj77eD6Dd9WCrbcLKZwf/48zm+uemAhS2Nph29jg8rSz4st9wCPhoZE/ZLHtxmfbixqXFhnBUAQuAhHhCvCa+tatwwAUs/i9d6hRjQ36knxR9AAMLCQLIf0n4+8H0MAMj0M7ybfIIP08/u1g8AZBQf5+/8BgOp1YDlIPjgZQKSgR9h8DUCkYFnYQA4OGBzcOewPQAgZBQ46BNocHH4H1wmMBhcJ8DgQE8p1SCxSi777TLwDwAIwQzZhMG5CCgGnRqD2wSQfC+hGgCfwf0GwGIgD+N1MhI/Zj742AdrAKgGvyPPN2Bw+Jj+m92A70waWSziI/jgIijj4nPE5/FbjQKUU5HFoNSKlwk+BuflkT+LLA2BE2Vfch79vPyulJeRzfnniBv/kvDhWz6XES/+IR3GH+MB/DEZxpdBF94FLPgYc+HCrMb63Bi66nE09TOI6cdQTthgN41jQfUUPvssgtZZxO1KhI0zsKtH4NaNw6Ufg1M3CrPyqYAR3h60KJD0LCDmVMkxFzTK/Xl72DEHr2lS7psJGNDMepEJmBBya2DWjgnYyGWdCEcNcLrnoFI+wsjwL6CYuSeN4kbjsEimGJXKxd4Gl29WDOOUUVFfTgM1dfSMvR17/jMopj+BWvlAUoaYLmSzToohNpW0YHruC0zM0Fj+a0ntcXnmJC6VjIisObafT4mki7KuWEApcikxuFvH4PPMIhC469Cg14NN4AQWAecYMlEVqhy8skbZXKBXhDIrmopZQMhFYzzLAHMJg+j4CwmjgI4Iz+uYEmaEPzMeVAkL4raPy2NJJbUiX9GqfisghEM6uzd0Wj5P92AwPhA5UCypBjs75tWfSwKXSndfZDmMSqUkijIbm/Upshkt0ikNaCbP5nRIZDSSLJVgE3dGDatnRDwYNDEzyCO/7IQ/PQ+za1jkq9zFp1Gbw6dy4YEwIBb7qPhKyH4olJ+L3p+fvQbLMGZUn0ubeSShF++N3jwksbKJNKU1RhAskd2g54S75IHvk7W4a06ZKm/j4iDP+HV6OijD8vpHZBedpXhu/yh01keyKOFiKlS+aUM4q0Y4rQDBh9P/HA7fKIz2JzA7n8n5KMd1eMdkkTGKxJUCOoymRyCLFE+oBNgtaL4AWS+3dUK6VPj3p7+HDBxZ8WhUI2lnlJ2lCyZhO3hud2BSpFkVtpN3XCAYqnXdSFcNwsg4A+NwBSekaDBbMWFjPyPykUxFLzHy1LQnyirRTLM0l2W6lHZsnqWwdphAvedCfz8mx1zNCErO2qshAVMMBKAZP5LQIpnhc6hDrWZBPDGH1uJdP0IqrUKpbJT/a5Jk03KI3HhvLy1luEyZ6Xf9aNVtAkheXLWw3L5rKy9W7MiXrFhaCokpnZKwZsODQtGExSWvyC3WdxPgbjA1+yu7QTT6DinypY6frdiMxE015mUHnQbj8opBBsfGqgW1ngUre34ZpOlbYL8Huz0oOWqtWKV0jv0b3FWnZySWnRIwwu9j/GyurUdxxYRESy3t4J0jL+pbVulCWNr1orXhxPpRHIfXRZHt3HxgelIF6/tJnL1s4OS6gr2zHDrbAUTys2CKJlMzVw8ichvnF/ZJEJBwsP/X/+cSv/vHVZx+lRcpzubrNLbfFLH+sojMig3ZVQPqOzZJAWLvAVO5mNR1/eUS/vJvV7h515YgBZPtiTTVd9b8EoJDH4fJ+bmYxfeOk8gX1Vhq2+/k4bsxvP/YwdKKA/bAA/gTwyh39N+DkLKUJd/ctmT3vbt9N4Q2Ngxo7Viw9iKIzZcRSc46/1jB7quUDM+UtHFDuLseED/t9mEOu8cF6ZFhXC0fM8sbubPNAIBEbRbB/DjiVQUIPDypYRj992ANPpKOkGxNJbHELIs8vyzg/GUFBDVn11WJyeVm7eVNU+YrBgvR7P/y5SL+4Z/OZNe/3GLMbERAJntEtg7Cdzvg+2HpwWgt66Rvgz0YLMdb2bait20XUz5LI9l/wWZ4S3wYuRUL2qcxARud8wxWLnOo7obQOopj+SSKzlkc7aMwNq+zOPm6hcK6HfktFzZfF6Wlu0p/72EOlY04ojSwN/XIrdvQOQnAFvkC/T23lFIzVY7M8fVtH1/+eR/v/7CPy3fb2D9fwcFVF3uXLSxuh9Ha4vnCSC0twBJ5JIWS7HWp940CGBi1XFlWorI4i1z5OYqVMTGan95k0d3yYfcii5XdEKKFWVh8v0W6OolEeRjFpUmUO1NI1YZQ7c9i5cAikbwnb3PYuokK+9E986C8qYcx+ilsiXuIlIfQXFXj6CaCg8sgtg5duHiVkAjdjUM3+tt2ASNHVwkcv0ijWNeAG++5ggrJ2AxS8TnkU2qU8jrE47NIpueQyqngj0+i1XNLaEO2uoD+QVC8P/0zNxb3jOL7WH/hRawxLv6hSs8oPhyGRLV6Xhyel/DiTVvej3xPnlxVcfqiBgITKoxY5M302S2ykj0HOm0Dzs/YNJ+Wdfuuim++auEn9EpwV4c7ONwNWd1mtrhNbqNcaXUzjnLdhlLZLAZz7tSQhj7Yz6NeY7umB9GEBmyaZSQh2Y+lTkiMgtSllmtOXF63xRvCVtXrN130NuJSULi2m0KyqkdrjR+EIUH0zBEnbXd1U8Tqhkc+xPjiPr7KywueJUcrfQ/IguztJUVvudxzgtTPJd9EpICOEmJg3+eOyGYQq+t+YVO6PS/KFROiMQVqdTs2t5Lor8dxddnC+UEJ+/041lou7LR9OF0NY6ftkWSs7poXR/tpHGynsLcRx+5KFHv1AF42ovh9KYJ3HgOuzfN469QK+KAH5EuPEW/tCz8AEKZg3RrnQQAi/g/FGL6cGfshbpdsx9upJxiwHgQeAwDyfurpD5G8X86O4qu5MQEvZFAGIIRD8yABi7cNbudxIMmSwfp7IzoHeS6CkMFQzSGeDAOHew7uBBtclCURfBAocPHyAJRwyB7Ip3jkkD9gSgSwfG9sJ2gQ9uJ7VoPn4XkJNCiXGoAS3oePg49rAIwGj4tH3jZ4jIPfgccB8BiACAIJ3sbnhMfB+b/VKyVx6is1zeB3KWKD52cA3gjg2CpP0MGfRfBDZojAjCwOF9kfHv972Clt40zA+peAFX/h3101hu8cOvzRZ8afY078bTaMNwEbblMhfNvK43UhgQ23CU2zEintGBp+DWpBHTKuOUTsCtg0w1DP3IfbNIVM2CLmcfPUI5S9Bin/KzgW4FOOIKSfRMytQsyngcc4gZRfi4BFIUClFLOhmnRiqRAQ6VU6ZJSCQIdxHE7TBFSK+3BZaRxXSwEggQElVcqFJ3j6/BdYMI4glXcgV3KLqZVfY5cCd9XZIk6fBuM+DZbnoE/j2fDfgAwnE4TYrcEUIA6A9HpQe06gYLeOQ6N6jNmZe7BaJrDSz6K3UUC9E4fRNoHRyU/k58/PPZD0K83cfTG3x4MaGf4pfSITEfbOwqx/Km3obue0RKgSnDgsz0GzMJkPMpRcpYQWuYgKEe+MMCBW/TM4zc/hdUwj6JkDmQ+ez++cEJMxGRKyJ5RsmbWPYDc+E8kW/SJO6wi0C/fhco6B0b1224iADu7+M42KQIIeBDIXOv0XMFseyy46QQglS3oLn69hMQ8bbKOS+KQzPhQWxOYahi80hUBkRhbTo9zBCSg0n2DB/ABL62EcXNWwuBWFLTKJZNMiBnGadN00N/snxOBttA1hTvM5GHVMkKM1PhVQotI/QiSlg84+AkdQIWtq/jMx/NNjQwN8PKUHDevs+eCgHs8sIML0pvisgAQCBRqmi3WrbOIwdZDyKn9yDibXIxgcD6TnIplXSZSsznJfBnn+0/fEFGDbOL0YlEAls2rx61Faxv4K+vi0hgdijtfovsCC/r6Y5ZWqTwWkUTZE3wLjlclusE+Ef4egfw6Vgl0ACPs8+DcxGh6DJvl4SitSo3rLLUOk0z8mYSWMvKV/IFXSIlXTIVScQ6q+gHRdj8aqR0pyUzUTqiteVLoe7FyUsbQTQaHjQLJlQGXNjVLfjmRLh0LfiuqmC5QWJVta9E9i6B6GUe3ZUVg2IVHWiHSnTAlw1SqPh+mMqaxBfIv09vD/EQEHA1PIrlDCwk2/xpJTouQ3NmPI5RZQr1vRXnRhcy2C85MSzo6L2N6I4fSoIHKwfi+Mjc0kdnazSKd02NrMiLSYEr9K1Yyzq5oMmfxfy8j71dO4lNYtbjlkSOXOeKgwgVhlRkAHhw7Kedh3QWMzOy8y5XkkCwrZ4ecO/slNHlfvqgJAmExEvwgjcQtlpfhFWssmaY/ubDgkopRSIRYQ+nJjqK1bUVjTgh0ZXDStc/X3I7IZSqkTFRHUqHOnde8kK5JwFtVRepWtqLG0ZhPpEMEQSwyPrwtY2fbL46eX4i//8whf/csKOpd2bL0NY//LFDZexbB06IYjM4zU8hwyHSXKqzqJhA0Xx7G4asfJTRHbhymZg0o1KyYm/xpO1xCayw7pO9k5ikqJIY/0x7S7DrDgrdNxymJiFbvHah2DeGNo8i52dNi9TEjnwtGLvMQTU4Kz9yKCxpZJmI7GjgXLB270T0I4eVsQX8juSRz7Z2mJPG62bWgsW2Uzls8D5VuUyre3fNKtwjSozbO4pFmxS41dETSiEwCxQLGxYsEqm8m3g6DEjkPry9saDs5TUuCYLalQLGsktIfBPOyIe/OyhbOzvAyUV6+qeP1xWQoke/sBHFxncfqyIEwO//57J3Epf2RxIssL3aF7KDVn0VrVi2yMO+wERKHKNCyxp9AHHsEaG8HScQT13TDq+xF0z/MobfhEfrV2kUW0rkVqWY/Wnh/bb0poHYZQOwwj03di/bKAymoA6bYP5fUEWgcFlDci0AefScE12af2qg0ME9DofwsykMcvO3j57R52r9vYvGihuZ7C4npM0un4nq2vOoTtixQmUVi6ayjn65YBC+n6PJprVpFN0dfDxvNEehTlpgYsuiTQbm97JKRAaf0Ew4q/gt7xOWYW/issns/gityHwf1zWPy/RL41LT0sfD6yHQ0SrTm0jh0o7xiR7c0juTwtYQHdAwt2r4LSQr995sXeZUB6Qthhkm2MY2lDK197//sGNg/9d+B/mXIsM4IMuwhNoVY2IeQfF4VQsWQA/Xdka+nZWVxxC7vBJLuDmwh2rnxYPjCKgb++rpdCyVRVDWdkVPqMLl8t4eX7FSlT5etp/zImr/H+rhfH1zkJVGDpN19n3XWbLLJg9Iecnt2VIBKU9Ppu/ITmt7X1GM4v6tLzsb6dRHc1DHZq7B7mpVeDSVfNlksibVfXotg/yOPmehlbmylhOpioweSRTicMyqEODsrY3cuJbrXacIrcqbseEXPS4XkFRO+vbvvYOspgZZfmpZBE/BVrWrDZkQ/u8CiKg8MIak0dFttmofb4Bt/ejkjd+/FBRpKr6Lpf7luxvuvDzhFZlH8HItsHcewdpEA5F5OwuNbWI7KzxA/1g8MctrZTODks4mQ7jd12EKfbcQEe/aoBu30PXr2u4vgih/3dKE720thfi2FvKYTzxRj+tF7Fn2oJ3PrNAkBe2zU/AJBbtwHvnTpc6xQ/FBH+GIB8mBnF7fQo3kw8xdvJZwI+BID8iPUg8CAI4Xo/NYQP08Miw/oxAOHQzMUhmsM2B28eedsAfAyYkQFI4X044A+GfB45YA9AAofuwcBOIEIgMQAhvMzF2wkeBtIpSYpy3DEk/BrP8WOAQPAg1ym/Ylv496BgABx4HDwmAqIfAwle5vcPAMjgvD+Ai+9lZANWgkf+jvy+wXmYPkWZFQHIR41C1q1yCu8U9OCMCWvE55CMB6VVlFv9xaqTqN9/Czgkzpcmdv6eX+vnJKZXmA/dNF6NP8Tt/HN8XJjAR90Mfm9X471lHm/talzZVTiya3ASsmA/4sB6xIFezI2EaRYx8yxS9jnE7NNIRfVIxE2Ipy1iGm2WQthoZrBdS6PoNSHtXoDPNI2IX4NwcAGJsFaiYb22GQRd8zAon8CyMAyz+m5lI1ZEPVo4jFOw6salaTzgViLgV4M9E4zldLgUcDkV0qsxPk1Jzhf4/NlPoTQNI1pyoLQURjRvk6jSRNaGYEwvQMHinJb7KlQPoVB+IZpzSqUiMZ2U55H5IABhCzUBAsFHKmFEuehCIeeE36uEev6xMCzBpBHJsguhjBkG6zjCUT2CfrU0nUf9KikGDDhmwLZySqI4ZEYC89IUzgJB7nizQdxle37nywgqEHCPI+yZBKVXCd+MxPTq5j+Hbu4LYU8YF2zSDiPgnpcddIvhGfSqL6ShnPIspmmVs2a57rAMQ6+5D4P+EUxG+h2GpE+D4MpD87dtSKRHBB/iPbA8ljhcnemBeDbE2B1XSQoVE4dmVF9gbuEhvCEN4mmTeCtiKRXYZE0zMhkPDvzlph30T/iiMyg2bJKYpHU+gc4zBHt0SuLLmVC1tB5ELKcSlsQTmoTTNy5xrpT3EEy4gwQP0whn2Kq9AJ1jDEb3JJTWZ7AGWPj3XPwhnsAs3H6FFA2mS2bR4UcLOknAYmpTOK8S+VRx0XY3uBf1iBW0cMQnYfAPweB/Cl9yCtmGTtKEEgUVwuk5RHIaYT6SBSMSeYOAGvo5BGwFp4TNoNGabAvLEimx4nUyQyxapMzLaHwii10uXNPTv5Kul3hMDb9vGksNrwzcvE6pGBkatsTniibkKib4ItNgulMyrwHBkTSQ9zxSZOfJTMhuvD8/DWPgCerrbpF0EGwk6vQFWHDyvo3auh/Rqg75FTtiDR0iTR2qO14UNm1I9XRItLUINeZRXLNg/TKBWF2NeEUJRsoyGpbx7iU2pOe0d+WFKZ2wEpWGHYWKUcBGu+dHq+1Gpx8AL8fTShmAu6tBZHML6HR9ODkpYns7Af7/W10hI29He9GBbteHra24dKLUa3ZRJ/R7EVC2Va1YJTGSEiu2qjOZKrOkRXPLhZVjHwptjQwZNJ7mllSIV6fBlvB4eQqB5IhIqgg6BsAiGBlGqayRgr/Nowi46l2zFAHWl40oVlRoLRpxcprCzm4A+wdhvPmyIU3INKtvHYfR3nVL/0dpTSeDV2pJiWLbIDv4VGJQ6pGr6CRMhs8JN0gpd+PvsLkbx4vXdazvhEQT3+zopRNjY88vQz2HRP5O4do4bv5cwvb7IOrHGhS2ZtG+MKO6pUahNwd77HPEG1PItufhSjyCJXBP1p2/RY3dwzTWN6IyF+XyWsQSM6KzPz3PSSlfb80BGrE5c7x9v4ibVzWcnGXleWFr9u23Xenh6O17cPwmi62LCI7f5LF/ncXGSRRLlBKxcXzLJBG5NCKzPX3jLCKLPSqLPZuAOkbhbu74cHadltLBSGZYEsgItiiXYpdIrWMRBotD8OpxUGRWjOAlc3X2qiiN9Is9h0i/yNaks7PiLaCfgb0VLKhjIpTF+gkCwWfipamVFrC56sPefgTtFRt6Ox6J3KVXIlyeFtkXgR99LeWWQYz1LFOkP8ITegyT69fIVKak5yOQGZHfb+0shvK6A67sJEzhZ5h33IO/OI9i34v4khWpthOljQBsaQXM0TGoPY/hSE7AnZkW1qq5H0b9MCZgpbEdweHbDqqbKeT7CaTaIeR7IXnvhrLTCCVGRI6XyykFRDJ0YnEthePbDXSOS1jcTgqbXF1xikmdyWFMdiq05sDYZDbFM06ZMcCUurFEk9I1xjB7E2NgagsPUUIAACAASURBVCoZy2BiXPw+5a5GWs0LbRXs0cd4PPG/Q2X8FDbfMKaVjHP+a6iMP4M99CnilXE01s3yXvQUxjDv/g3m/L9CoDmJ3PoCVs696Jw6cfZVFi+/LeP8fVrM4GyrZ5M9v9+f/QKVngIrByYcvozi5VclLK2aEc1MgjUZm5shxMLTWG45JcGVck4SCLQhUFa6s5uR1zhLC1lkyDSvjWMXih0F0o1JNBivveFENDsnDHwyr8XecQnnV0so1YzS1M4m+kz9OZKVUSTICC3OSTgCO/wCiScoteZRXdRIpDM3JI5Ps6BKaXHZgZ90lz1C5XJnZX8nhZ2dJOjz4GC+u5fFyXFZ2I6L87rQvTRf31y18OfvDvHt19t3ZUVLXpxcVLBzkMHOCUv9cuiz/2M3jiZzn9t2rO8yISEjJYRse21v+bF5kkB714lklbF7j2V3pb3qQDY3h27XhdWeB3bzPZTzaqx13Dg7yOJoL4Wj3Ryuzus4Oy6jv+qRfg+2mTLZavc4hsPz1A+MCelRahM3toLy4bC7G5M/ysaaX4z0zCo+3E7JYg7+yUEGays+Sfi6uCjj/LwkH/Tcbbo6KWO/G0U3b8V6wYF3nTT+3Ejhy4ANLyxKYTwowfp9wIaPbqZg6XBjUuGlQYkb/Tw+GFW4mR3Fq+9lVe/HH+L1xCO8mXz8A/vx74DjKYT5IPsx9fQOfIgMa0z6JOgDEQZENS0ehN/pKAGak24QRvSyrI4N22zW5mWuQXcITdPfGdT4Iw3V3zeBU0JEYDC4fjes//ttBBs/jqwlg0HJ0QDEDEABrw8uEwQQiBDYDO7H61yD+9Gg/Z1x/oev8zEQLPBnsU+Dl0XapJ3H73VK0PQtSzuPbzWURankSFBBcPE7swrfmJT4Sj+Lr9inofn3VnKCiz8bGX+r+GERhJAJ4XPD81NmRc8He0b4GP8l5MK/hN3415hfDOIXyilsjz3BiXoG61MjaAzfx5ZhHuuGOfQMs9gNWLHhN2PJvYCGW4O0cRoltwZ51zxC2hFEDWNI22aQsk6i7FMh5ZpB2q2Q4r58QAv1xGfIhUw42KyhUQzCY5tDvRjEh1f78DmU0rsRcqukeyPiUaEQNaKZcYpPRK+4D7d5HBzYmeJEaUo8tICwTykeCUqZouEFYQzo6aB3gsZl+gLmF+6Bu+fe8LyUvgVTeokrtXgUUCw8RiCqR7EWQLHiRzCih9ujhlY/IslVc6p70mHBHXdJFLKOSK+Dwz0JyoBmlZ/DYHgqrAF3rGlMp3SGUblkHMg2sLivlNZjfTmA25sOunUH4r4JhF3PkY/NI8NYVeszMR7Hw3MyeJpNT4WVoA+AqVRW41NJ2rKZhqVAUD37BRQTd63pc1OfQTnzOWzG55id/FTM7JLKpfgNNOrfQqf+XGJyeW6mCgU9EyhlDUhEVGI2t1mHZXfdYHgsJm4eB4CEhnQmVdHvoTM/EomPN8LY1Du5DyNwyX7oTM+k60RjGEYgYUCu7IHJMY5QTCPGcUbRRhNa2Jzj0t7OVCNfUCGxuo+e/pWkV5kdI/J3YiwrTdUELZHoDHz+CXh942D3B+/Dgd8XUUJHn4pvRiJoPVE1uCaU3JF7AIt3EguuYRg9I0hWTCg1HXJOmr25CSXDcnJeWJBEXotgYg7xrAqJnFqG5kxBKzKlZEEnrEi6qJeBPxBTIMJY1EW7eA2yZd5ukNtYrOcOj8Pofgp/fFq8LTSL291DmJ77uSRnRRKzIufijrPecB92x51Xhn6ZefVnmJj+uXg0KP0KpWbhiUzIz6Wkqr7okvQrljMWSyZUqlY0mk4Z5Mn097ZpIA2i3LYhUVlAqmlAoDgPXfAx1N77cOemUFy1I1JbgCU2LgNQbTOEvddNePMqhEoaWTRPU39e23Yi2zchVJ1HrLmApQOaZmPIdxxirM60bMi1bOJfoJ+huOgQGRqjjpv9ACpdF+JlLbJ1E2pLDiyueLG1l5KC37s0RyO4A7+8EhDGnht7jCDe6MdAD8jefkZkFW7PiHRhUKmQLxix2Paj1nShuewBAS5lywxhSRXnwfbtcHpUug2Wd2xobpvR2XPIbixbvHOLc0jWFYhVpmTXnjIeNmtzF72+okepoZRdzc66Ge1NMzpbFlQ7GinMqy/rUatrsX8Qx9lJBqs9J06OEmABcLE+L4Mud46j5UmRtMRyY4hmRyUZqNajDMku/oXty7ik9aRLKqxtRaQM8epFA9/8cRtnL2vSU3J4XZBBPl2dka6NxU2T9DMEy8NwF75AtjeGjddmVPdmkO1PI9WZQ6atRrGvR2PXiGB1BDT7BouTMPg+hyX0AM7oEwRTz3H9oY6rNxU0O2bZ0aefgTPGhy/bePOuJTGiS22bzBSXL0rCdly9LuOC8q6DgAyIp28zOH2bxvqJFydvUjh/n8X2qV+eL0qSWn0dmn2WGM6gtKREd9uGSleHjZMgOAizw4PJYmyrXtlyYfswhL2TqBQy5wUQKuX37xwEUGhrUerqhfGIlgkg1XIOtqMzOenwMi4ejFRhEtH0c8Qyo8hXZyWdiwb5Zs+M3bMECk0dMlU1QulxaSWvtBfAc/DvW2mrsXnsQ2/XgeKiCtbQ5+BzXeyrECtNgoWQ0fgEMtlZSSZbbC0gnnqEcOIeAonPEck/Q6w8juVtHw6uq/jqz4c4uVlGomiCKzGLYseNct+DBe8DzFh/CW92VAzhmdY8GH3LjhXKBinX3zmv4fB6GatHZVkbZxVUekFhLfOLdtjDz+FJTCJWUmPnIi9Mp9n/DLHSgrzn2MXTP0ijuRoSjxGVN4warjZUKJRmZFhe2w2IFDHM/o51w11T/I4T9aYRBu2nsBsewWN/JuwCN+y5oZ5rGwVQZ9dUYICAI3cP07b/Am9uCLbYE1jjT2CM3oez+AzpNSWWTm3YeR/H8rELgeoYNP6fQe3/KaJLQ+ieW7F4ZEbvwocP/7CMw3cx7L4KYHmHPSKzSBZGUagNob40jIu3Dhzd2HHwIiA9JDSvEzywBHTjMIrNgzDOb2poLoewvJLCd393hT/+3Rk+3PbF23NxWcDxSRob22xxN0sZZjg3g2RNDV92GkOan+LR3F9hTPczpJcMWDmKoLRswtqeD/nSPNpdNzJZDRKpWURiE/D4H8Pjf4hsbhqh8DCspi+kH6uU1WN1OYDr4yJ2+n78hMhoqekQepfJHgQfBCFERmw+v7xqynFvN4utzST2dzJ4fbOMrz6s4fqyiXrDIR/0O3TG76bQ3QzLBzyPcnk1ID0d3MGgAbzUMMHufQZX6DmCyUkxTAUy45JCUKjrQAMZs71LJQO6i25Eg+NIhqewVDPh8riAm8sq9reS2N1Kgc3tbDzlTgtNT0enSQEgBCGkP/dPE5LAwPJE7k6cnefEoU82Y73nRa/txs5GRKRVu+sx7KxFcbAVx2YvgJ31GDb7YRCg7awnsLUaQ6/hxWrVh07WLg3Cbzo5/N1yAX9IBXFpUeG1TSvSKwKQ3/lsuHUYcG1UCgChEf1LlhIqRvBy4gk+TDzC29H7eDP+7wBkwIAMQMgd8zFgQZ4JC/J++jm4bhVjYkb/MdAg4OD1AQDhUD24ztsGAIRt2j8M8kaVMAMc8gesB8EIh//BkSCAbepvFaNy5P0IQITJ+L5XZMBQkH0YgAte5u0D0EFgMmAxBuzE/5+14OMYdGjwZ/JxcJHtIIND8EDgwSVAQjmDb1V3zA/PSdDBkkcCD56LnRtkV8hocH2rnRdQRgnW+7k74z7PTbnV3xrU+Ce7Ef9g0uJPOiVoIv9Hv13+bmSztpUjqE7eR9c4gY5TgZpxHBnVU2QXnqNmn0XVNQ/j6CewzHwBx8JTuM2j0Mx+AYt+WHbqEzEtknGdaNRZWMbislxEg7B9Aj42QNtnYFI/QditFFmUwzwJg3oE6agViZAJOuUQYn4tankvQq558XFE7HMoBAxwaEbgNUyIFMu+MALF6Cew6Z7DtPAUehWlROziGJKjVT8Mo+aJyJvcbspfJsQ3QO+A1jwMpe4xvFEtHAGlFLmNTH8KT1CDSNIMf0iPKQX9DRrojfQbPBJJEYdrgg9KfhyeKdBTwNs4TNMETVkWmRGT4ZkkYhGIsGeBng1KppaqTln9JT/adRcKcSVCzhGk2OTtGAYL/tipodfcE7CgmPk1lPOfCfAgACCgsZtHYDUO3R0NI/K8E3Dw+acBngCMyVxc7AMhc+J2jUvBH3fSCSgos2LsKk3NjPBlRC8v+7xTkorEMkABPs4xMTs77M8FoNjtzwUo+CMKkRlVFl0CQBhvS1AyPvNL2FwTAu5yFZfIztIFJyyucekCoUGcSYGUQTGtipGwLCQkgGM/BtONGGPuCc5IL0SzG0SmaBZJkT88Ld0a9EswGtfqGoUnNAedZQjO0Dzm9I8FgBCMjM5+ivH538Ib00iXhDOigNn7HFr7E2FjyNhQKtvrR4RJIAtDZoUyKr3tsYCQQt2KVteDVGHhLma3YkKmdFfgyl01sjkcmrn4/ZRtEbRwpcs6+GJTcEUmBIg4As+lpPauA2oc/ugUeJkeEprYeQzFZuDyPRdwQrCSLRp+OH912SHni6bnUaybEU+rf/haOD4HX2hC5Ewc7gmCCotmKcNj5v3Slg/dgxgKK3ZJQvLkpwVI2JLPYUuOorrhRbypR6CkluK62mYArvTEnfSqaxQzdWPLg5XjGFJNHQJ5BSp9B7oHESxvBZFfNCPToPzFKYZmGqj5eItNixxrbBLv+rC2k5TnyR+YlP+lbHZPpxYk8ITeDQIKBgIwAYzRw6WiWYBxLqVHfzWKXN4gX2MgwMzMr1GpOPDudhsHx3XxaBKIVBpWic3MVjQ/tIezt6O6bgJlP6X+XRQod+lZLsfbmcpTXjOitevAxhXbsR2glIi+hc4WS/XUyC3OIlmbRGVlAXtnMZHibO2ExX+5uRXExWUOO7shKbJL5qfQ6pmRrsxKGzl9COwYiWUmJUmHQzDlYGQIWHDGuNtG1ynAjGCMkacEkBdvl3B4U8HRy6r4bpY27nwP/aMANi4SiFRmEG5MINufRWFjCqmVMaS7s1i7iuHgTRnxhkYYh8KKWhq0td7fym415UqJikKapdmXQEkRy9I4S5DR4Dxxcp6WGGKyAZSIlxt6YRQ29kMiY+Lvx6GMz9HOWViG9e3TgMisDl/G0T90odpbQLmrRn1VJ4N9fUUrcaxsA+cgT9nPAICQJdk4DMvuO6XolHwxCjlfmJPHQQlaa90mvR+UBhFscBHkseCQZXhc5UU1Vnfd0mrO3WiCSKYqZfKTaK+YkC7OIJwcg81zH6tbARQbOgkk2H+REu/K/k0Suy/i8toor+iQa2ulkI6JWtxEplSPwJYpZGQb6vQV9GxgsV9jSS2dGqu7TqwdsaHcj2LbjOaaF4zlPb6po7MfRbKhR23Lg3BNiSzB7oYNlTUjlndc8hjoUWKz+vGrBjp7SfQOs7i47SG/7MLeZQ0vbvvo76XQWg3Ke4wMLJlYNokXFo1SIBnMzSDT1CHdYiu5D4maCfW+H7v0b+1QTWNGc0mLbHVOQFieRYyHIdyBII200Ks0v4BZd09Ydp9zWHzCBycl1DsulHt2KGy/gC78KaKLY0i1p5DuKGCNPxLZWWndDHv6KZI9JRZPXVg+9WDnXQbNPRcqW0YcfAhj67Udu7cWnH7rQ2l3GvGVETQONNi4cWPjhQv9Q4dIIpf6dimmbG8YcHLjxdm1F5uM910zY31Dh411HQ527bg4DaLb1qLXtWNzJ4dX7/fw3/71Hd5/eyAJWGQVV9Z9YMdeNDEmDOZS3ymvAaaWRQtzUFs/l7JZzuwH51kcnGdApouMpzvwTD5jZcMkb0AoPAON5peYnfsp/IEhLC3ZEI9MweMcQiw8iTVWeRQUaNRV+Ml6P4SdzTiOjvICPC4va7i5aeHlqyUcnxSxtZ3A9k4SpycVvHndxds3K7i5XsLlRQPHRyXZKeNuWX8rLq3olbZbkivKLQc29zM4uqgKgNneScs5CGjY3cEce0ZK8gVC8x93sagpzpfMSMRVqJStONkvYnstimbZjN6SC/ubMRzuJrGy7MLxXlYKiLa2A7i6yeP1u6qsi5dFoUT5Rj2/KeDlmyrOL7I4OEzg5kVZylHYDLmzHsDBTgybayF5AW2tR4UFIcuxw3SRhhv7q0mc7ZfQafhQz9iwvZzC1W4T+8tZrFUi2M0H8d1iDt/lo7iya/Dea5YULLIg33itYBv6K6MKrw0qaUT/yqwSAHI99gDvxh7gzfMv8Gb8wR0DMvEQ7yYf/bAIULhuJ5/iw8RAhkU2ZCDFugMgPxQSfs9y/BhwDC5/mJ34DwwIWREO4lxkOjiocw1kUbzMoZ8AgyCE19nQTUAwYCf4NQIRDv0D0DGQUw0ACI+Dy5R4cfE+ZEZ+vHgOgoCBF4OSKMrH6MUg6ODi10RSNj8pzM/Xyml8o5rBHzRzAkDo2SDDMZCZ/UGrwJ8M8/h7Fgka5vEHzR3A4Dnk3AKqpgTMsZl8YDTn7810Lsbi/s5rxKlxCuWh3yD69GfIKR8hqR9CYOERnJr7CFlGEDANwaV+BN30p3DonsCoeSRdF+zHYJmezTMNT0iJbNmJVMEGk2NUBsNgVI1WK3A3hPuViAXUsti+HQtq4bJOIx5i2pxOfBpBlxKZqBkBxyyMqqcg+0HfR9g2B8/CGBYmvoBVOQT99ENoJ+9j+tkvxZzuNI5DP/8YVvWQGNW10/dg0zxDyq9BIqARQzlTrHSmYYxO/loalANRHRzeeTwe/jk+u/+fMad5An/EAHdgAb/65D/hv/71/4rhkU/xbOhX0Jk4GNJrQMAxLKb0ec1DaStnwaDbOysFb0yyUqke3BnRndMizaIHgwAk4mOq17ismH8aNv1DhJyjCLvGEODRMyHgIx2j1GoYFsMjzEz/CnaCHPUDMZMH2HNgnxBvh0HzBHr1YxgXnsJiei4eFKP+qYAfne4xfD4FYpTv+GekbZzlc+zScDhGheWgtIpSK/o96Ccg4CBQScQ1Ir+S4kLftLAwjBtmqWEwMi8JgK7gJOy+MXjC0wJEaKYmU0ETNE3ihZoLtaUA0hUngnGtLDa/+0IqlGpeMfbTS+Oj8T1pRLHsxnInjrWtnAAQyqQWOxE5RyJngjc0LcCBwIMgh5IrtoibnROwe2cwrbkvAESlf4KRyV9hbOYTeT1SlkVPiNE9LECJKU2pLOWufpHO2uxDYjw3Wp6Acb2+6J2HwxmYgM7K1uhJWaEoywTnQZ8LL6dpdkyrZdedRnqCALI0BCFkSFJFPfwxBezBcbBfxOZ7Bk9kDAQiZDPoy4hmlaI1ThQY77ggKSvR9KyU1FKWQwlVtqyVzax6xyHRqPwesiv5Kj0qZljdz0DmhfdN5JTwxMeQbxlEEhWvqKQ7IFpRId5YQJrdDm0jsl0zfMUZxJoaWbxONsQaHxOAsnIaR75rFq8H400XNz1Y2qQeu4Bm34dUhamOKpTbFvT3w8g2tMjUF0SbX1uxS9kX/Y7FJYukmJFVokwsGlGKhCwZVklCWyGpRzFlwFLVjVrJLhKzStmOzY20XCYrJ1LBrAnddhTFIs3PIVmxmA6lEndzExL8wmAY9rTwuQ8lphFOTYl3gtKeaG5KtOc0Ya+c+MWH0T5wY/s6jv5ZGNUNKxKUCO07UVwzYHHPidqWCeWVBcSrk2IoZlSnL/NMLlMDnm9opEOk3Xfh1ZsGtncjaLRMkpaUqyjhDD2TZmtnZES6NuIZBUKRMbhDQ+DQ09sLSQM70zjXD9PyeuFrk/K9YsMJygK5a/3imz6O3jSxf9PA2dtlrJ9lsP+yguvfraK1E0S+b4A98xja8M8RX56AOfpAfDqU0qUWjWjve9E78SNSnRIpWGfPg8svq/jqb/s4vs5g7zyOs5c5nF3nwZni8lVJ5Far2z4ZuvJVFVh4yBheMgZs5+Yuc3PFJJK148sEKA2rtbUic1o/8WHrPChMEyNOY81pRGuTYvxd2XFKX0i8OCEsU4lxq3t+2fEvt82I5BUisdo6jAmDlczNisd1c4+eXQ+Weha0ugaRuTAhicZkHpdXjTL41zqME3bIytVmkCiMCSDZOvBjqa3F2qoN1boSsfgY7N4HYp7nz6q3LfAmnyPb1EiiFgvqSqsmROvziDTmUV5ll4hFJH1MBYvytZWfR76gFPXKUssiqUssrWTcLX28TOsik0HAUlhaEK8KgR/PzffU8pEPDQKaFT0SLSXyHQPoazl9W5WghFLHgpffdLB2mkbvKIGtqxK2Lot498dd8cjlaxYsdnyyCZFIshg7IBIpX3QU8fwctM7PpIivQoC95cTSbhRrp1lc3jZx+4cOWPzI5nOGKlBSxvetNzEugDlTVYo/Rq38Gfh/ikWz5ZwOBsM9PHr8v+GzB/8LjJ7HyC1qMev4G/jLQ9BHf41URyEMB99L/to0fNUJOIrP4K2NIbdqxsnXizj6UEOup0VzX4uL34dw8UcPNt6qkd54BFf1VwgvPsDKuRGdYxN6B06s7oWwfXiXWpurq1HrzGH/xIl+bwGnBw78+WMaf/oyhn/4JouvXwZxtmvE4a4HKyt+fPh4gG/+/iX2WJuxm5QukM66V5LQCtUF0ArBWGv6ZjKMKM7MgZ+/tZZVpI+3tx1s7wTB2fvVVy2xUNj9IxJAxQRFi/kZlPO/gWrul9BpfiMSMP5cmuBZIE6lEl+fwcRD/GRtLSzAg9rSs7MyLi6qknbw+vUyCEZ429VVXZZ87WYZ1y8WQUaELMnOfl6iBvvbSewcF1Ff8YNRiq2VAE4vGtg7LGJvNyeG9YOdHN68XgFba9nsSwN7pmyEOzojLentXlxy7CkNWV4MYWU5hKPdPHY3ktjbimF/O469rQjev27h9DgjDvuD4ziOL1N48aaE67dlnF1nxQtC3wgp07V1Dw4OY5JL/OFNC1/fdnC4E8X+ehBbfT96PQ86HbeY+VoVC5ZrTuz1E9huR7DbTWGtGcZKJYyD1RJONurYWS5geymPo24N7zaW8L6cxLuYBxd2Ld56LSLH+sprwa3bhK89Frwxa/DGqMZboxLfmNV4pRjGy7EHeD/2Bd4+//x7FuSBAJG3Ew9BWdYAfAyOvO39+GMBIwMA8qXiOT7OscTwP/aCDK5zeB8suY3X2Tvy/ZGAguzAAHzwOJBdDS4TZAxM4rz84+sEK7w/wcePFwEGWY4B2zFgOngbwcgAZBBwDFiNAcgY+Fb4uAfeFgKLHy/Kzpge9s38lKzB9xBU8DxkMgg2vlVP4ffKSfxFr8QfKVObHsPv56fxO+W03I8MyJu5cbxXzuDV7ASu5sZxoZ7EtVODfasCa45ZlPXD8E18ihT9DaYReLWPYdc8gptGZt0QgtYJuexmb4SFiVTDMgS7LKNivvZ755DP26XzIhwms2dEKKCS3gp6PjJxI3IZO2yWCZiNo+J9MBpGoV2gr0CJgFcNr2te2JB0zAyCEIIJej185gkkfXe+EP3ME4w9+DkmHv0SDz/5T5ga+jVcxklZUa8a9bwHqql7WFA8QMKrgtswCqduBE7jKGg+p7lcqx8WE/qs8hHuP/opfvPZ/4GHT/4aM3OPZAUjRqi1I3j0+BeYnnkEn18Ph3MeJuskTLYJaI0jUGmfSjwvjel6doDYxyUdS5rMtU8kTtdqHoVu4YnIv5yWcWEw2JSuVX4Gp+UZQu4JuC1D8NlHZLFRnB/2LIKLh2al9M9ufir+izvZ1ZB0c7CjgwZzs5Z+jkfSZk7mg4yLbuGRSMDoSWEHBuNZGSnLkIwAJVdJ9ihMSVStzTYq91Uq78HpnIDPQx/LJKJhtRieCUYIUMiEsKU8Hl0QAMKiP54rEGfTsQGFug3Nrl8iXpd7ITEfO9yjYIGfN6RAKLEAi2tSChcVSvpFlPAEVHB4ZuAPq6WE0e2fk+czlbMimbXI1wj01N+XNDLBatAYTm3z09G/RjSth9k5JiWvZDlcYSX0jjGoDU9F7kXQwVWquSWJKZhQSa8HwdHi4h34YC8Eo8bZ70FwwQGW5vF4jjKseagMX8jSmh5KshPvw54K7sTzc12e2zCN1RYBI8Eof985MbKTEakvu8FBgWAk12S6ikp21+yhEfGasA2b4SSUS4Rzc0hVWZCllOE+UZyTAZb/dFNlpSymuJQXLaJTptw3lJoRYBPJzKK15gZ38ejHyDS1KPdtKPWsKPRMAia8uWnEGzpEayqEK3eDFSNZI3WVgJBMx4R4S4vquhNr50kZXAtdPRJN7qRqsLIXx9JaDMsbEWwe59HeCiLbMEiyFCUKjP9k/CyNrezcam14sLztR3HZKmCr0w6hVnCgvxjB+mIU5YQJnbIX7ZIHR2t5vL7oytcaFbdETJM5rZWcuAtFGEW16sb+fg1ra2k0Gj4stsPCmOmMDEAwipeIbBWBGOM32X9QaN6xGEz18RdGEa5OiSE8s6QRBqK77xX/ALskSqsG7LxMYuNFWNqRV47daG4aJb0nVh5DsauSmM7FLYvsUjNFq78bxNWbGlY2faDnIFnge2L+7ucnJwVU0rdERorx/skUvS4ukYkx4vbkuobr2y7O37Sxf1nD7lkN7Z0sCst+FLt+rJ2W8ebPu7j+3Tpe/WEbX/3dMS6/6uLiyw7e/mlXhsrKmgO+wiic2YeYdf4UzvQzBIoK8Sx5MzPg37B75MV3/7qN//v/vcU//89LHL/K4eJ9Ge9+t4SPf1zB269bMlNcviqgt+mSRcM5073oh6FEiwbs7q4PzZ5V+lFovKVsi9Goy927rgh6U+idCGbHZDf/5H0JmzdJ1DZtiJWmpbzx45960p/y+nfLMqQz1YvJVgwMWD2Iot6xIV/XSUP96k5IPBcM3KEPpdHUIpYcQTo3gVxpEt1VE3YPvVjbsqG9ZpQUqsOLCLYOvWiuGFBozIOFiJTLUUa3se1GtjwDf3QYGigmDAAAIABJREFU5ZYOAQLu6ChqbasoU1hMxy4XxvtaIs8QLCpQ6FgQLMzCl5oWQB3LMYVvXuRJ1apewnuY7kZ5KOVJm/spFBpGiC8jNw5/5hlS9Skpuls9cWHvbQzdEzf23iWx9TKB3mkA2zcZMBmt1rdj/7ogyWgdSu2vcti8TEup5daLHPrHSQmJWNlJgDJMfhZxs4idbqvdMPy+CSxoP4MrOAS96wuYw49R27Rg7SohQPbj3x/i5ttlkc2RlervOQWEvrxdQjCjgNb+EM7gELyR5+IBymdUqOR0yMTm0GqYEAiMQK37TJhisRucxCX6N1gZRaangDX1BVylIUSXFMivG1DY0MNeeApd9HNEFxeQ7VgRKCmR7ugQbY4j3X2O+sEMGofTKGxPwlu/D0/5c6Q642gfGdHesUqSWavnlEjs/YsQljfn0N1QYG/fhL/72xr+r//ewT/+OYNv3wfw3Vcx/P5jAh9vc9jZi+FPfznH+dsOWushbBwnRKLVWXeJeoizdKWuFiN7b+Pu/cuwg/52EIcXObx8X8c//9sJ3n6ogq+pl99URLpJsz09dmThuWnHRMhKwSwbhh7Hc5TLTOdj758Srb4DvUM3GPH7k9c3i+C6OC1LssaLi4oY3Ghy+/J9F9fXdXS7HpyelnB728fLm2VhMpggtbWdRrsfxvZBEYcXDaxsJtHq84VeRG8rJe2t23sF9HsxASDUrTK6l8VOzFZf20yit5VAsxcGjY+Vhh/eoBLRuBGRsA7LLAJsh6QgiUDo7dtlvHpdx8tXNXz8pifGdCYPcFEjSeqTNCWzrbf3QtjYZnmOFesbXuxuh3G8n5Bc4jOmW9QMSMfZfDspEYeUoXHoKSY0UkC41QpjZymJraUkdto5bLdz6JSj6FYSOFxt4LDXxEE9i8ukH+ceI67cBryw63Drt0qJHEEIZVj0gbw1afDGMI+v6QeZGfoBgLwb+VxYEEqxuMiKfBi/j9uJBz+s9wJWHuDD2GPcjlO6dbe+nBrG7feekAHo4JHsAdfgNiZuveNt/Nr3l3mdQITXOYizx4IeCvFCfH+dt9FXIr4KHZmSu8uMrh3E2P7RfJdYRdBBMEFWg5cJPgg2BvIqghDezusEIFwDBmRwfQBMCD7+I9MxJYwHgcNgDcAHwYgAle/PSaBCcPL1zDi+UUzg93NT+DjxHN/OTuLLyVG8GnuGN7OTeKOaxivNDI6VE1hl7K1yBBtONbpOJVpOJSKaZwgbxxCyTSLqVSLonkUqbEDUp0HQOQcO9WQUfOYphB3TsKgeiYSqU/EJq+CzTcFnV8DvmEUuaUM2YUXQoxIgwfO0ygE5l2LiM0xOf47h0V/js3v/BYr5x5hRPMTs3GMsaIYxP/cY84oHSMbMiPgXkAwZEA9oBVCEGGerew6d6ikU4/cwOfKpyLW06mfQLwwj5F+ATjOEaFiHRMwoqVfRwAJ8jmnMjP1aBnWt8jFU8w/hsM+In4OejvsP/yseP/0bjI5/ArYom62Tct1gnMDY+G8xPfMAC9rncLuUMBrGpexMvfBUkrLIhhit4wJIyIIMj/1COkIstnHMzd2DRvMIiunPMDH2KwEIDvOYsB9MnbKb2Bw+hWRoDlHfNHzOUSTCc7Ii/mlEAjNg2zg/zHyuMRQLFpFGMXp1kI7FdCue0+9SyPnp+Zif/S3s1lEQWHg801LElsuZZLc+HFNJLwcbw+lXmVJ8AqXmPtTahyJ9kjbxwBwoU2PyEkv8yJoQwIRDcyATEgmxI2XsLlLXM4FwSoV0ySiN382OVwZvq3MIXt+EDOaMXmVCk9U5LmWLFseEsEizqocwWMawYBiWNc3WeNV9uQ8BCMEce1fm1A9kkXWiiZ0AhGWC7PMguxbJGuCOzIvkat7wRMpey0vBH7w92bJdyl/ZqM0VTGnR6kbALid+VifSC2L+rtbsAijoH6DkKZxSiiGeTIje9kRkZVbXCNjNwQSrgYmccb1sWWdkLiVBsfj8XdRsyyk+hsaSW1gSDgrL/SCqXYeADOq1w/l5EHzIqmiRaprgyypgCY+IFjnb0sGdHII/O4pEdRLp+izSdZUkANH8TslOrnnHQiQramEcGI9LqRUbuZe2vOifRFDuW1BZt4F5/5lFAwL5OXhzU/BkJ5HrGpBp65Be0iPbNiJUnoc9MQpfbkqAC3dpZSe4q5G408W1AFa201g/zKK7HRdZSbysQaQ4KzvD2daCJDuxiI+LEq3l3aBITlhut9jyYaUWQMg+hXraim7Rh8WMU/73kHFvl/1oFNw42qtgse6T132rSQmDReJ1mXrFCN71rZT0l9jdI2BvjMF2HzbPUyTys7KTmyhOi6GcEh+abKOlMdl9Z+pTa9MuyT4sFCs01WJuprSHqUksJdu9jMnzXVhWSvrOxdsMto69WFzVS+cBfSOLG1bQ8LxzEcfuZUoGJPZSMCWHqVIEjhxqI5kZkcxRitZoe4SloueH8fqZggaRlEJSeTYP0zi+aeLqdgVbFxW0thKor0ex/3oRq2dFLO3HsP2ijPXzPM5v29i7KUqAwPZVQQbTD39Zx/u/dNA9tSNYHUKoPCaxr7GqGq7UGMqrWokYpZzo7/7HMf70r3u4uq1i+zQk0qnzV1mc3qTFOH/1uojN/YAM7KmCQmRQTNrkrj5N4KVFA1ji1t3wigmb7A9laKvrPvGeMo3z5YcWXty28OKrRZx+qOPi4yJ2rnPy3BC0EKx11j2ots13gTxNg6RbbR0l8OZjB4eXeYkXZnrWq6+WsLTmQr62IP0PkehzpLKTsorVGbTaC1jsLKCxpMLqDtkQJwp1BRK5cbA1vdbWSzwywQaLCxm7TKlXqqqBzfdE5PFTqp8JM0ljOxdDCEQul+VmsUqAEEG/yfsEscLd9xlt96R8MZtXSg+b9IfsxLF3UsTqbhxLq0yVY9mdAuHsEGLFYaRbE2ht6XDwPoblIwvWrwM4+pKdHwl0DnySKLdznkFnO4Srty1sn6WFXRQz+KpNvn71sYM227b30mBgEt8bsknkmRGFQaloRa3uEHZ0eTOApZ2AdL5wQ+HwTRMXXy6jdxxEpDqOcGkY0cqYNIGzqI9yP6a1kqV1eoeQryxI/0mlYhCfMkOT6FuuLlrBLoy9s4JseoicrzmNSGsUzvwDzLj/T2ijnyHcmkZkcQbuwhN4S8Og+TxYmUOwNIfMslFYRwYz6COfYCH4K7hLI7Bln8GZewJ9+DeIN8dQWJ5FpqkQD1F/V4ub915cvDPjw3dBXN4GsHakx+L6FDpbCuxdsI/HhL1TIw5O73wu1y+ZhpcAPS6b+wxvCqK/YcX2vgcfv2ni8kUaZPD2T9nwHpTF9zbjk9eOvWKEP3uTEOP75ddRrJ9bEcgPwR15Brv7LozFoH+AQkaP1W5UZOf9fhI3b9ZkY05h+A3KfZOUPP7k7atlfLxdxTe3a3hzvXjnsdiOi9Tp1QsavfN493oJt+9WJO6PUiwa03srYezuFnB4UsPqZha7xzVsHZSxSPkSgcVGUiJ5Ty9aWF1NoNsJYm01JqDl9KwmTvqt/RxOXy1i76KK3ZMKNvcr6K6m0VvP49W7HfzTv93iq98d4uxFCxcvm5JVzZi9bUYdbrnEOFVZNsiOTr6mRqNjlkg8ghAW4rC98/QsCzHYHCZxuB/HRt+HelmHbFKBdFyBfF4j2eou+xBs+kdoFaxYb4Ww38vgeI3RvHmstRJoM5VoMY12IYzlfAhbjRy2cmHseA04denwddonnQ5MxGIM79d+mzAg9IG8My8IAPlIP8jMiAAQgo13o/fuZFjPv5DLZEV+ACBj93H7/fowytsf4paSrPEn3wORZ/hy8jkkTUsxLr4PSq3eK8bxjvG+inHI9bkJvJsdl5K8D/OTcpneB5qveZ3HAfgYXCcoGSRF0dg+ACgDUEIQQvDBIj+CjQEAIQPBy2Q7BrKqAfNBQMKvEXgMwAqP/FkEPgNpFIsWCSKYEMaY4o+Uj83cRRZTKjVYvF2WehJfqcj2jIERxVLUqBi/+9rsBN5OjsjzcK0Yw8HEU+zNj6E/8wwrqlE0dOMIG5/DoH4oaUs0cHOwLyYtwi4wDlc19jkmHv0cJtWQtIt7HbPgYhmg3zUvvgIW4LHVO5EwCKNA8OzyzMMfXIDNPgurTQGtbhQutwrBkAFe3wLmlU8xPPoJ7j38Gzx+/gkeD/0an33xUzwb+QQPn/wCas0wIlEzvB4WChmhmnsErfIJ5ic/h5kAwzUPq47t01PweVWIRgzIZhyolP0oFjwIhrWYVz2Ccv4hQsEFeVxMvNJqHsPjmsH/x9d7/UaCpVl+/SIICwgrLNYIOz09PWWz0pNJ7xneMBjee+8NGd6RQe/JZJLJ9K4yq6uqq3tne2Y1I2lGAgSZFz3tf3SE87FY07sC9HARwSAzyXDkPfc75/wqeSeCHgU06ofC5SCbg+1Ydtss1KoH8Ae1MhmZnP4SwyO/weLCHbl9avJL6HUjMBrGYNCPwmKbgdE0LkKEl4QImszjAig0LI0IdNDhmJHgOW1QOtUdMKfBytwl3QPYl4eQCCsQ8c/BoL4lQoTCI+iZhs85IUIkFVUhGVUhHlYgm9TJdZKw7bYReByTktlgM1YqpofTOgHF3JdCXef3czsZtp8U8ZHLWcDGPgoJZjYCgQVQZDCnwhpa/dKQ5C4oSKJJgwTrgxElfEF+3TwoWGRq4p9HIDgnooIihPYsnvxYmFX5mbZtsg+BJ/+klyuUn0Ot+goH+wU5jNFp7sEvwoaVuxoRbZweUbyxIYvTigXNXbmkjYofT819KWIkGNWJzc3hmkMgpEE0o4fFPSEHOLSpRHMmNNZjyNfcEjKf192BzT8nokRleggC8Dxh1uFqsXFYxOmLLiqdMLwJDXqbKQHKpnMmqQJmloM5j3RRL7YoeqqvrTyLcPunZLrBIHiCPKeoQup06f+NxZXSxpROaaWBifWwBOixnYmfS6W1YPsiPcO0UgUSs7D4RmFwPPil5cubpSXDj2zHIrAyW3xMApyZthqB4jgi5THZKJBTUembkaqqhQkRys+Di2yOGz4Hfd+JFYqCRQmJcgKSauhR3eRkRIVsndWbDqys2eHPzyFSUSK6ogItWubQIzgT09A6voEtPAJLcAiO6KhUydYHTpl4tLci2H9SlqA57cTlNonVdqngDecU8jXc+HATRT4IP8csCicA1VUXQq55Yc4kvUo0c24RIfmQEXGXEoWECfmkCWdHFayvxYS0Tgrx48uqbLaKBPWt8KTdilrHgUpzGdHMPBzBh/J3MVaak5N3e/geFk1/AYPnc/izI0isziLzc9icYdVK75pkTjJ2paGTIKq04rR10qqTry6gub6E7uYyVuoKrG2asXvoxvHTCLZPfRKgZu5hcBwQonRn1yXXW7t2kLjNfAKtPImi4mcGgUc2du0N33VJzX4YtIEwU8FafbZgbRwnJOtBi03rMIHT9x189w8nWNnyIlRWIlHVIdXQon943fjEiVS5t4zqwCZ5haOXcfHMF9cXUVxX4/K7FTz/oY2zdyVUNjXonljhTNwDGQ8X74o4eBrH45cUk270tq1orBmFOs3Hg1Wu3GhSTLz+0MKr9y3sHl2fHg8OQmj0HeKN3ztOCPy4vEL7pB4EPF4+r+L1tz38P//5J/zf//lHPP/YRWc3JERw8jRoQ8sU1chXSJlfRq1rQ25Fh/bAjf3HaVy8WsXF6xVcvlnF0WUW++cpcALIyVJ+lXYZg9jCSMXmJKPDmtieDo2+Hp0tNlzZ5P64ww/hDDwU8RCIT4H2RQaNp7S/htF1F5xAsjgoVzPDH5+DI0COz9dYst8GhRf9/h7/QwkYM9+zseVHID0rPBxfkjmxe9BbvoInOIJcWSNWLnIxNiQTxddDSMQsG9ZsgVsyBXHE7yLZmMf6hQtbz3zIDRQobGgwuPCLRa7St4pFiDmOg7M83n7Xk0piHjYz68LXGRvFWAfM1w/fA4/PV65ZSjEV9Lrbwg7i+2XvtICrD228/8M2Mm0Tcm2LWPf4vi/0tbj8XQ7bz73oPbajc+TE4/crOHtVlZzK2ctVeU2utPj8mOW1wArjvcsweodudHZ82L/IozXwo7vlE+6KvzCKZHsK2fV5BBuj8JYeiR0rujoNV+auhPdjjWlkelqxB1a3fWCmLF7Twl+ew3L0EeYddzBnvw1HehLm6D14i8PoHCzDk7wHR+gz1LujOHjMkP5nSNW/QPdMh9U9DRylr+Ep30H/0oLanhbJxjCqawocX0alzGB9y4KjswB6AxMG2zYMNi1odWjHM+Ng34fBFttrl6WFjbBMZpI2Tvzo7tvQ3DGgva3D+pER+y9sGJwZUOwuyGSNuSm2W4WjM8K1Oj4pXkPJj4q4erOGo6er8CSn0Dxwy0T1V//498/xT//wAv/pP5ziw6sunhznJOz98rKCD6+aeHm1go/vOnh5VcXxXhonh1kc7WdFTOzt5sRrurldwM5BSXzKrbUYKg2fUNH3DosC+3v+ooNvP27jzdt1nD+rS+iODSD0zhLaRP8sw0OvPu1IOv8Pf/sc//R//R7/+H/+iP/l//gEgmPWj5Iyvt44T6B3HMTGeUROwpZ9d2H13ZM3I5U5w1P1nu36lxi7pKtLaHcdqFZN6PVcMhrk9U7LJsj6WHAWOuWX0Mx/hph/Hu2yA3u9FJ6eNLDejOFwq4KdtTy2uhlst9OIu7UILc+jlnBiLeZC2ziDI6sa32cD+DHtx7cBC65hhNdNWB8cS3hr1uGNSYVPFg1eLozj2eQDmXa84dRj/JtfFgXIjejgJYXHP398D+8n7skk5GYa8n76Ed7NMJA+iQ8LU/h2cfpadMxP/n8ECIXGjeig0HinnpV1M/UQEcAJguafRcGN4OD046Zli5c/GFWyOB2hqPhzYfHnH99MOf78NoqUG9uUTD808/Jz3WRZKKgE0Dg9KiLk4+wE3k+N4t3kiAiub2fGwdtuFh8DToNoSfukmJQpCf89RdjT6Ue4WJjAqWoaG4ujaCpHsWKYRIZ2JwaxFd+A1OjrIPCwNDp53ArEQwYY1ENYUg8jGTTAbZ4B+RlRnxZexwL0qoeSLTAZR2BYGoPDtYBF5X3cvvvvZEowNPxbfP7Vv8GD4b+GQj0CpWYUo5O3MK8choUTlrgNJocC43P38e8//1e4Pfw5zE4tbB4DZhaGcOv2rzE+9Q20ugk47IuwWecFEMjqWoN6GC7rHBwm1szOI+jXwONahNu1iGjEKDW7Bv2IwPxYs0tIH33hgYAKLtecVOKyFpcihFwOigOTaRRu93/5tV7votDHebvPp5Bls01Brx+C2Twu/255eQwEE5JubrVOgp/XsjHLrxThwds5HeAEggLBbZ8C7Vb0rzuWR2A1DsFmfCDLZR2B0/JIbFYeO0XhHWnIYgicYfCgd0amH3bzMNhSlYqp5bZMQiuX9Mjnc8sSFI9GVCI6WNFL+xTD5gz/0y7l98+LDUujuQ2yJcjzoDWLIoTCgyFvf0QhlGqnb0Yap4y0IzlHhbXBhiiOklnzylN+1vC26x6k0jqZHDi9EyDbgrkHUq4ZLOY4enby18inl3Bx1pD2Lz7+mYwFoYhOJhqapWFMLXwlYoOCY8k2AbJC2JJlsIxJ1TGtWTYXLW9jMC4/gtk2KnZXu28CbN1i7sSfoDXJjFh+CaG0Dt4Ym6+U0PHxpbBLaeEkUTylxeCggNJaFP68BZkmKeV25GtO8dszs8EJDmnI5bpZTvgke1FgXTCJ5HMgoIx2KlYHszGL1br0XXd7AXTaPqmAHaxziu2ThsWbxsV+x4tazQb20WcKWuQqBsl/cMNjDU7CEZmBPT6HTMuOxn4EySaD0h7EGkqEV2aR66uRbM/JCXa6pZKmmkiRokMnkwdarfyZWWF7MHBK8UHvOK+T/suTXgK1OCUptixobvrkY1q1uOHp7PkFLFjq2KQpyxWbEYEUyigRzyuQKChBP3i1Z5UT8PaGB+myDvRB0+7U24ygvGqXqUR3LSyvF4ouFraQ5ZHP69FuO9FsOuV1nI3rBbBJ+1Uj70QxakTMvSjT1UJqGbWKWw7waC25fk6uLVWExq22bGj23aj17EiV1Cg29HKqTkHBLAEbrNjuNGv6NTSuL+HLTSJKSB0ZBg0VXOlHCBenRCQwNF3vLyGRm0KmtIDuBlu5lrC578FKU4tSTYXS6gLK1UVU60pZB48DOLmMYOfEB+YL2ltWAb81dyySdxic0c4VRPfAIXA8ihA2YBIWyI0aeSSNTQdIXGd7FN0Mu6dhmZwwXM6p0f6LogDpjt6u4PxTA4PHcdAuFsxOyoRmpauXylResv2JtqZiR43NMzcau2p0j5aw+9SHJ+/z2HuWwtn7AnqnhB/qUdsy4Oh5XABzO/w5dyzYfeyXTfvWkQfluhpr2y6ZgJCbQdbY9kEUly9rOLkogrDki+cVfPhugPOnFZCdxsA/29jWNqOCMXj2qoMjOkye1gRtcPy4DIaWOQ1sth1IphUiVoplg1SbVmpmeY/xfbaxH0a5YZLntbfjkTpYTqb43JLDQUHLBjUKgGyN9jcf2GoVzY+DNaiDfSd623ZpPWNVLMUOQXFHZwXJSXjD01L8MDn/l/ji9n8rlkpy2io1O6bnfw2t8SsYzF9DZfgNlmxfwem/B19kWPAIBE6Sj7F1RsK5D97YuNiUMmWN1DITUrl+7MLquhbpxjRy7QUkqjNwJYakbcweHsKC5a/hSo1Ktqi2Z8bqvgHBlTGxY11+W8blu+vHmSKO2ASe3r993xJ7/dq2A7HcONYPHBL2lza0qgI7RDg8TqCz7oY7MCLWPpYZUMScvFjBznlW8kJbZ2n0BRhKps8c1h7bcPRtCJ3HZtQPzTh5V8TmRRr17eDP1kmvBP5pXSQRvXNgw8GbGFZ3TALV3LvIyySGkEy2ktnid5HqTmFlT4PcYF7ESGlTjUKXjV+zqG5okO4uCJOmeeBFvmdB/yyMREMDQ+iehPHNiUlYU9OIVNVwZ8fhL4+guWuS4gdv7B4qrRnU12YRr9yCwf9v4MzeRrw1i2BzDLb8Nwg2RuAp3kZlex4bZ1ZsHLnQGpgx2Ddj+9iO3MosODXrb3CiqkSva8Ja1yIFAu0m2X9ONJpmmbS1e2Y0u3p0BwY8vghg95i/Oxew/diCzSOHlBzQtrWxGxJmzUrDhFLVKO8LTsCqXZc8jtUNi0A3e6c2/Op4J4PLkwoOtuJ4dr6Cd1d1fHzZxpPDFF5fVvDTdxv49nULF2cFnB3mMOgH0Kw55RciR8Fbu3nsH66iN0ij1gpjtcX+bjtqbb+0tRyelHBx1UR/IyIvav4Q7JJvbJK8GJA2hO5uCNW+B41BCC8/buMP/+NzvP7dET79zTne/HSIiw99rJ2mUd32yB+i9kkA5S0LDIG7mDP8Gnrb11jtWhBITol/scgxPKvgOjahQuaLGrQ6dgES7u7G0Go5UK9bUSkuoVN3YiVnwnYnjNPtLPb6CbRKTjQqHuwOMtgZ5LDeSaCScyAV0iMd0KGasKLg1yNnmkVDN4GBZgJXHj1+THvxXdguLJDvgzZ8cpskiP7easB7ix7f24x4rZgSAfJ66lqEUHTciJA/FyAUH2/HvhERwsu3Y3dkvRm7By6KkHdTw3jLE35OCDgpWJgSAcLJx816PT8BrpvpBqcfvP5WNSOLwoPChJcUHJx43NxGsUFBwtu4eP3PRQlvu7FX3WQ9bqxXN3YsXnIKwkULFj++sV2JJeu/EiAUUwyXi7CavRYbnPRQhFB00FpFi9XHuTF8nBnF7+Yn8OMC7VZTcp3TEoqY18ppvNTO41QzhR39HApz9+GeugWn5gHicT1sgUXcn/hLaY2hBWh68rdQKb4RyxBP8Gl54YaP17kB5ybeZZ2Wk3urfhge6zjSYYbFZ2BemgStT7NTX+P+nX8v69aX/xZz03dht6qwZJiFwTiLbC6AfDEMj28JUzP3cevubzAydRfTyjHcGfoSdq8JSxYFrE4tRsZuQakaw/zCQ1iW5+G0LcJlV2BJOyK2q2X9mIgRVsou6x8JaXxx/hYmxv4Ky0uEtc2IqGD4W6d7KKFvCg6KJlLJ2Q5FuxK/jsKE4oETHGZWKD7SyaXrligGpN1zAhWkhYkn97wUxodrBpz+UNAEfEqUiy4kkyZZuYwZ5aIDbP6iTYmbb4oJggIzMR1CtEMFFCL6mftw20Zl8bmgSDHp74MtPzcCJBFRixCJBObBqlzasShE/L4ZELQWDMyJGCCcjjA6Cg9+X1b+zk5/BoPugWRBKIb4PGtUd2DUP5T7Eg6rkc6ZhR7u8s9Kje1NmxRJ47QdMXxNexU32+RKBAjnc4/J91wpWhCNLIId67TAsJWKEEJyQVxO3pe7Mtlh5XCnFoBtaQRhH0XSNJTqewJ05OTDH+X/rYbDtwCTaxrLbjZCLUKz9FAaxdguRtI528V0xofgdIZWpmB8XtqpSEv3xhclWG5yjcPmn4E3pgSvuyOLiGRZrayTjycVn+PB1K/hyhpR3kxhdTOJeMUBf0oDBunZdEXf9tZBHL3NAOg7X21b5KSWpN1URolcXo9KzSoVvIVVCwoVM8i16PWDIMGbwcPN9ZDUvNPiyuv7OwkB6ZHkTbgewbA3db4khnsTCix7x2GNzsKX0yBU0UHneyiZjFRHiwgtDLVp5NcV0i6TatK6oJJNjDM5An9+RuxS7sSETCwc0TERE8yRMJvBAHh61YBEQY1MRS/ZETI6GDZlUw7FCfMmubpJ/k7xNDhVMSFb4WmgX8LxDMuvtMyyMWQWoNa2yGkva263tmPghKK66kCz4RNIYi5lAqd43YYX/aZbSlUalWX529Pt+KVwJRXTYoUTurAO/dUA6kUX+vUQ2nWfAAVJTM+VTPJHvFi3iNhorDnlVLY1cIN+cGYE0lU1YqVrCjbtaoT9kfCdrGsQY9B7LIRoAAAgAElEQVR4VY32YVDsZZbYMCyJB8j1NdJ4RUtbvEhCMoP8ChEf3S2bbFho3eHJem5lDonMGHKFaazWlNjdd6G3toT2gI/RLPzJIfgSD+HLDsMc+hqJxgzKG1oUe2q09yjo5iVMzBP9jeMoyusWge7xFJl1r80NkwSBaYXaOguLDad3GsLZdzXw7/7mVRzdI5/kTrLVeXCttDXCL+CGm/WwFCKZ1TnEiqNYWV/EGq09j93o7DvFarP3PIHmgRGF3iwGZ9wg6yWPMDhxozEwyibt6l0Ol6+zOL6ISMibdhROPwglJh/k8dUqLp/X8fpDG6/fNrF/nMbFs1V8/8cDXL3u4PJlC68/bOD9dzv48LtdvHq7jstnLTy5qOH8SRWHB3lcPKnh6CiLjY2wlACR49Jf92GwGUR33YdWzy1h8866S+wy+2dx5GrX95E2ptrAhuffr+HF91u4fN/C5lkCxy+KYvmLl2el5piPI/MnReaf6kuIJhfECsmgNm1JpbIZjbpLin8Ui58jmdTLhJivN8Ix55W/AYPJPNmudpeQW1Vifc8j/2elo8PuZVieV56QJ8oqbBxEsHuaFNYLORr57ixynWmUNmdR39ch05yBI/YABtctTOv+EqOqv8D00m8RqMyidmCV6Yc7/1AgfBtnAbz82MDz102cP6kIA+fyvISTowSarWUB2wUSd+COfonGQIXs6iT8iTuotFW4eJ3G0zcF7J2HcfAkibNXRVy+q0vmgZPI/cuCTCx4AMGsFq1XpY1FtM70WD1QCwhwdZeTEYtMYXeeZtA/CSHb0UhjXLg6gVhzBqn1OVT2l/D0xxbe/nFbJnYEaW6chZCqzyHaGEW8NYpkdwqZ3ix2rzw4e8mJqQuX75JiBazu2STQL+ygmgKplgqR+gy8pTH4VxaQ6BjhL8/AkxvD9vMgOgcWOTAod40o1HUotTSobmrhSt6G0vVXspz5ewhVh2FJfoYF63+HbGcERy+9oH3y+CqBUleJ1b5a3iu5ikKEpcd7D5kUuUomdOpm9Jt2tKtWdOt21CsGxENjiAceopyewP7AjJeXEWzsGJCvTkmWqLvhlAa1wU5Qanz5mtnYD+DqzQre/rgmgEa+B7uHVrSOjBhcmvGr/Z0YTo8y+Piuh9+9X8PLyxoujwq4Oirix7cD/PHTDp6fVXB1tor9jQRqKzZ0W14ZoTPDcfGiD3qM2SlP2FUsv4zVbgjru2l0NmKSDzk4rSBXtkrYkbT01boHmfwyBiSLX5akspBPGuu9nr6uSHvV5ZsSTl/msH+VRG3bjv55CK1Dj/hz4xWFjA4d/mEsL9+SSQZPkzLsIY4vIpWiJWUBsahC3lz9XhBcG4OoWAO4WeBKp9Vot+3Y2vDj4jwvtb+5uEY2RuvNCPYHRaw14igm7Ej7jciHltHOeHBUT2Mj58Mg7kRWOYby/CiObVr8lArjo8+KH/x2/Bh1SiPWO+91IP2dVYs/OJfxVjWN80d3hP/xfu6RhM6vcx63JZh+LTa+wbuJb/Bh6g7ej93Ch/Hrj3nbL5+fvIMP0w/wbvYhSE1/Nzcq9iNmO2i5ejk/dZ13WJjG68UZuc7b+DkKjpsphOQt1LPyMYUBW6AYVufPSeDeR/2CVNrydlmauV+ar66//jorcjPtYJuUNEoZyAhRyP/xw7IaXN+bWPl7XYP7vU6FPxp1181Vyplf8h3fLoxLtuXd4rjYqt5rpvGtbvY6PM9wunJWmq9+r1rAH/WsAtbhD24bmLk51M2gsTiEmvqRCMO6YRLZ6bsIDX+JrGoEKf00Sn4DQm4VpmZvYWzuaxEY3HxPTPwW8/Nfi1WJliUvLVQepUw8bMYJmDh50E8gYJ5DMbCErdUIKtFlqX8l/ZsgPhKlR8Z+i5m5W9AaRmV5QwbMKR/AFdIjWfTAaJ/D0OQXmFbelymIJ2DExMw93B/+HEOjX+HR1G2YHCpMLjyEyjgNw/IsHo58LkHw2YV70OpHJJsxMfWFfB9ao7SaIdisM9DrHsFhn0MsugSjYVRsUxQfnH5wGnEzAaEQYSVtLKIXoeH3UkAsiuBIpwhE1CAW08DjoYiZlkuCBbn4/3BiwomH38vHaF5O9DMJI3yuWbhs4xL+q1Xsv9ilKBYICuTnWHHr58baPiGXXrIu7JMIuGZkIsKGHwoPfn8uWqY4tSCYjvkCZilofyoUl6Um1uOelkA4Pb+0QrGVipMPCg+KykeP/gLT05/DYpm4vv9+tUytGJpXah/K5IpZF7ZQ0Q7FzbrZM4ll35hA+ByRqeuWvtgUnP5ROS0MhWfh80/K7xmSrLlI2TY7H0Fp+AZL9mFY3GOSlSBbRW24C4PpIeyuSSyZh8XSxUreeeUtaC2PoDDeh8E+JnRy9fKQ1OOS2GuwDkO7/ABG2yMJrocTGiSyegRjCnASw8aq7mZENscMeRutD8C8Ce1R7sCM0MzjRSMiOR1c0UVZtuAs9I4RzKi/wsPJX8Md1aG1mcVKN4JszQF3dA4WzyP4YpNYbZplw7W5HUSFUL7UvISJecBTaOkQSk+JBYQnjfyanb0ISiUDkslFOahiwyKr1FtVO9o1Bzb7QWytRWStdwICxopE5kCvOKF7DCSzzYpVvWr6yTML8ObmxC4RrmsQWFXCWZyEPnoPCv8XcBbGkO5qJCjtL05D47kFS2QInvQMjL4HWPIPw+gegj+9CHtwCrECN6ZmBNM8Idah2HSi3HAjktBLYNvrnUU2oxerGCvjyTHhz8IDMwZcCYTsbUTFBkX44aAXRaVsFQFBcbHZCuPFSRMvDtpwaMekpY75pU7TIYyBtQ0btnZcONyPyn3vtwPor4Xk1Lw3CEtzGK184ZhSGmVa3ZDkJEmKZ9tZurCE9MqScBB4aJcsapAoaMV2wgwMG6Tom+d0INfRX2/uj4LoHYSEn0DrF6tPCV2zRcfgz8yg1DWJPaq17UKkMIdS04DOlgvx/AxaA6tMAjqbZrHwsMaVXIhYfkYmQLRmMNDc7JuwdxaR6tJoblb4ERrbZzD77wi/wZMYlgwJcyI3YLPdJwlsn8SwcxoGK2y3j8IY7AXFvdAecMPNTcwyDp7EZTKydujB1llQ9gO7l3H5uYttUsYZtL4O42ZWFNebsb4RscKETACa22asH7vRO3II8I/TmN6hE/WtZZCVsHnsw+5pUOpMOSng1GPvLIDjyzgOziN4+qYEbvyZK+Xk4/RJUWCRbP7cPcwKlJlgZopOFjAcHBTx9u0mTh7X8fiiJVXIR6dV1FteYbJwQnJyXhBqOhvC+N7Z3o/j4llN2C/c9FOEvHhdxuOLBLb3Xai39Di7yoHNVJkVjdznct+AUG5Cshv9Xb9MRpjhqbTUqHZ1KNZVwv04fBIXIvXp06z8ewaAffEJscPxJLp97ka6pxIoJxvZ2Na4uVvG0VFVcrqk3e8+ieD0Ywb9J27sPLt+/A5e5LB9mRTbWmfbItONyroGK1tarJ3Y0N23IFmaRCozjlRyHF7PXaSzU1ijCF0ZQ7w9AW6Sh5T/Eo9U/w6awB04s2NgJklv/yukKtMIJh5ipTiL3YEFO1t2rPfM2GfmJq+S3zuF5tJ1jXFXhfW9ZTQ7i1hbV2Jn24i3b5L47mMF27tOPHtZxOuPTbz61MbOkwSa2y7QGsjcy9puFIP9OBI1LaL1BUQolva1SA3mUd03geR2YiJoe/vTP53j5fdtKWXIbmmQ2lQj3lNg7VkI7/9hA6/+toe9VxnZp7Jli4yZcGkcgfxDxFZHsHFuw8XHBM4/xHD6NiKWr9q+Cf7SGNy5RwIAJb2e1PHUikZqg9W2r2ENPYLRfx+Epj55X8aL7xvo7jnlfdtmRuMkLGJH6/gNxub/FRZ0fy1lKOQtzRr+NeZN/xKZ1hD2n9lw+pKZpVk4Q18jVZ4SKybzKr7EPDRLt+H2DiOdnEG1uohMagzx2BjKRa3ATitFA5LRGVQKGrSrZuxtBbF34MPOgQu9dQ3q9XmsE1xY1aG5apA16C2hsarA0YEHL1/kcXQcw/4RLYt6bBxY8KunZ0W8eVbH2+cNXDHofdXA+5cdvHpax/cfNvD8vIbzwyKOD3Kyjg4LQkDvdAM4PV0VT/NK2YVkQodK2S7WLAbNCUx6935DurvXt2LYPswIAZ1NWQePy3j5YYD33+9g77yAwX4U+2cpGWdePa/g+DSF00vWtmVkpMjxHh9oBgmdsXEJSpndDyW0RrFRLhhRyOpk8VTN6x2Hceku9Ibb4jkmjIo02Exah6BvGsx7uG0jqJYsqK0s43AvJX8gS9klqdytFz0YtJJYbyRRSrqwVk9ht1PCUX8V27U0titJbORDWHUZsJ/yYcu9hFPPEt4EHfgUcuD7oAPfh5x4714GBQg3xx/sevzevoRXixN4NjmED4uj+DA/grczD34RIbRk3UxEJPfBKcj4rf9iMbguIkTyIvfk3/+5AGGIm9MPCVsvTOONYlYECEUIr99YsW4yFxQiN7YoXr9hflDI8PqN8GDjlVT2/hw2vxYZCrynpYo1ukaFrJvaXhLBPxnmBQz4k12PH61afDSS00FA4IKE2wlD/JslDf60rLvOjlh1+LSkAL9evpbVv4opacFipfBPVj2+s+jxO68ZLx0GydxcOgw4tqixb1fLlCO9eB+huW8QWLgDy+hv4Zu/i4j2EQpOJY67WfjM0xh++BciQOaU96Qalif4zG1EwgYE/BqYmQUJ6KDVDEuQm7an2YkvxIaVjS6jmnEhE9QLBJC2nkTCAOYdGLZWaR7Kstjn4PapQQFi96jg9huwqB7B5MJ9LNkXYXapoNKNY2TiG0xM3cWDoc/xcPgL3Bv6TMTI1Nw9zCmGQNEh4fTFu/IzM2fB3IXTOStigEBBm2UabueCNGrlMnaxZLFpioFvq3kC8Sjp4ou/5CHY6FTM25CMG6QClDmGmw0862i58afwYEYiFLpuiyIUz+mcBhutrjMejyQ7QotVOm4QQjnzF9EgcxoGERpSsetfgNU0jCXdPREdhAZOj/9aWB38elqxOBngpIOnwMEAnwsFgqF5AfvxkvwDh3sCy9ZhAf5lsgYRIl6+lxkIDymwvDwsQXGyQRSLX8rEgyJEobgFtfqO2MZoDWN2wuaYEdvTzMLXIkZcHsUvgXAXDy4I8Usuwp9WgvYbMivsoTHxrhOwZ3ePIJ5mnmdaQta5vFEmIpyKLLkeQWd7IK1RkbRGqOS0b7GVyOGekoMXVqOabCOIpnSwuKZgdU/LpIMVurQD2jwzWObkxDEqAENOZaIpDXJlCoKIXJZrDrm+thNHpekUEF+CQsM3KfavZM5wXc8bnAZFSCCthTumEIHF+0iQIb+P0TEJhtVJSQ9lNLJRN9juwWi/jXBiBumCCqWKHpwiR+MzEkDNlNXI1rVIFBcQZyPOqkayd6wopS+ctavrAw8GG15023as9VzSFrNS1mNnKygHPr2OQ/rhSZfm5EBv/gbLjvsIpeaFGs6WKGYzEnU92FTFVip/aQGO3CTCdZXUWZIcbEk8kkCpJzcFreeO/JF2p2YluO6Iz8AVm0NqdVlEhy+xKI8FJ+1sKHMFZ5BftcMbWhCByKIBChD+raAFJVdZBuvkWVXJjEduxYLVugu9bhj1slsmFPvbeVSLThRTS1hJmtEueLHbSMO3NI9lxQi087dg0t1Gq22V2spmfQnnp3nsb2bQrPqQLRrgDU8inlZIELu0apJGKH5cbzuwvhOFKzCB3KoJve0w+vsR7J5n8fRDG729sIALGd4uNUwSTObJK0PlbLLqHXpx8iKP9aMgyh0zIvkFqQ5Ormok67KyRpuUE9ykEwZMAN6r76q4eJMXEnRjsCSnye1NE9rb5EvoUWopka8rUV83IVWahz8+Am94SPKX6ZJCTmR98TEY7F+g1NTJ/+MM34E3/gCtzWU0BgxZm9DfcWFtxyub/52TkAgYCpFsRXPNHyABvK6Xqcjavgstcke6eqF6MwxLTggnAM2BHYfnSVy+JoeBwDydTAnSK7MC96tvLglzI9dclElH99CO7YsAKus6ud9bj/0iQphjIWRv75wh9MAvm3f+bPtnSamk3T/N4PhJAc2+H92NsNS9Em5JGxVFNPcZBDgfHObx7GUfg60U0jkjihWrkO056au2LCLqy6ta4XnUexbsHMdw9bohE8fmmlMC6SdPY5Kv2b/wy1Smt+9CpqZCuqoEpxtCTz90SpVtKD1zbbvKTSNRmEZudVHYH5xUsEqYIfdYfgG1vk02tzzxZ24q3dQhXKUdb05yWNniEkp1BwordsRjtNEOYWPbixcfy7j6oYD1C4dMkzYfO0VkrJ04BETJ1wRzAZV1FTK9eew+D8kpPZ93NnOtVplB/AahyBAy5RmkViaRaEyhebSEtUs7DJHfYsH1b2FJfCPikK/bnacpHDxJIxIYRz2vw8a6C72+FbWGFtHkI9lAB3PDSLQm0T+3YfOpHfvPXNh+zAPwGZxe+XB87kWmMiuvtSdvVvHqdz2cv61KFXd14JCwOFvyautOZNsGJNsq2HPD8K5OIEPbWFcjtwdz81LjvdJnLqSKvVc5bL/OILO1hPKRBcff5XH1Nw3svU6gdexG58gNW/wegoVRsUttX3hw+jaMo1cBHL8LY++lD0fvIhK8X9legjHwFdyZkWsIZmZK3scsH+AkqbrGFj+vTGdZB/zDn3bxt//4WPbGDJIT5r19nJTiAB5CsQq9UnVIvo4uIKPzc7ijd4VuvrZvR7I4g+GJf4E51b9GhrXPzTlk2YLXNKJJVlJ6AUHfEMLBe0gnxmExfQG/exjV8hJyiQV4HbcR9dxDzHsfzZISrZoKu9t27G2bsdbVod1QYoMsHNZRZ6fQaqhRLE4im5/EweMgDs5DOH+VBt+HKwMtfvX6rAyuZ8cFnO+m8OKiio9v+nh2WYXQvy9qeHxWQbcXBJtR3n/YxMVlXdQxT3DOdnK42i/hp3c7eHFSxd4gjidHJQm2v3vdxeXVCp6/rItnkp7Vq7dNfPrDDv70j1f44T8e4eyqCAa3WA/GE7Sj4wQYcNra4YlaWE5Etg6joM/WE5nEku0+AjGOgbVYWbWhzjFilgLEgBzDkGFuXO4KZ4R99Py6QHBW/LfR0DzikUUBnVWyJqzVvNjux0V0lBPLqGWdsqnMcdJRZA1vGe+eHuEP3z7H3/3uDT5cHOLxZhvPd9Zwsd7A43oBh4UodoJ27LuMOOEGOerBdwEnvo+68V3YibceCz56bPjoMOGT2YBns6NigfrRpMAHJbMb48L2ECDh5P1rMcLa3YnricgvQkRsWP88Abn+/N1rAUNSukxAODW4rt+l1UqWck4EyNtF2qyum64kA7I4KcFvER0/V/Kylpei46ail5f8WKp6f67NJWvjphb3e828TDt+1C2Ci6LkJ50Cv9cuSg0uMxnfq+bkNt7Oetwf1NeLE4zfaxX4QbsoeZIP2nm8083juWoKb4wLuFqcwuPpEZyOP8QLhtRtRnk8L9xL2Hfr0HWp0PaoUXUokDNOou7TouRchFtxD1HrFJLeRSxr70nAnMHnlbIH+awNioVvJIitnLsN69KE5ChYb8tAOZkbDHWbDONwuxQiQGZnbsG0NCEZC04VaG+i1YmXqxWviA/Wtaq1D0SAMBPCE3WN7hFIC/cGjLDYFVhQDmNm/j78YYusR+O3cPf+byXr8eDhb8E1NPwZpqbvYHrmLhYVD6Vtiv+Pw7UIZlO8HqXU+NL2RHvRdb5BLXRzj2teGBu8f1wymfBftzRxwsGpAOF7JHoTnkf2AKtk9YY70lZkd4xKWI+nwPG49pfpA++bzTYh0yGyTaz2WeiNoxI859TF41lAImYUgcPvySkIoYDLhgey9Orb4KL1yqS9B9XcF5IBifqv26sYNucpMackId8sQsF5JNjOFJyTn4dTD/5sUuUaXYDDOSqwNmYrmMGYV3wuUwWV6haWlh5CqfwaVuuoZEF4IBKJaKTFiuIpGtVK2JyNVwT/MfdByB/hf4ksyeQWsR8FE0oUWja447NC1LWHx+GJT8PuH5GsgtM/Djb3EHK3bHuAVE4rbT78vRRIKeGJzcMZmBLeRTSthi8yJ5kRb2D2n5kZCSUCUaU0UdH+xSpgNy1qKSNIRKdIqTa8cuodSaqRKZrkOjc+9a5XrFcrTSeKVbNMZZi/CMcV8viQAs7qXP3SPQxN/DsYbUOSDaEdK5hQwx9TIpYyXp/856xI5cyIZQ0Ip1QSPo1lfq5MDY0jEBpHMjmPlRXa81QCn2JQ+LoGdxHh9BhSpVlkKvOyepsEx+mRLy1ipabF1q4Xnb4FtbpRFvvj1wcu2XwVSSIXMrdaKlrDqVkwtM1aXuYvMqzorailqYr0XQaPG3s+7FxlJbQZrijhK86jvu/DwcuSeKjTrWVk2mb4c0pZ5a4bpQ7ZVGZZbChjTXI0o5XcDAWIL7woBQKsEaZ1qtP2S46FuZZqy4OVlhtrOyl0BzGpul3rRLGSdaBZ8OBkZxUvTnuoJK2IOVWI25UoBMxo5yPwGOalMjsV0iKX1iAemYXPPSbFCqsFF7hoW2MGhhBeBpDJwqg0TbB574GbU5KMGXKudC1C/25s+lDf8OLNj1sotewihCPRebiCIyg3liToS18+gYGVNaPQtGmP6W67JRuy9zQh4oTE8WxHhVJfg1JfBW7Utx778OlP3KRlcXgZFsFhD32B9OoE6gMNurvLKPdU4n+nB56ZDQabE7k5VDsMPtvkZJrhaFp16DUnfC67Oov86gy2Dl0Sjo6kR4Q43Vu3YOvQjZ0jv9i7CqsqpIuL161CLb1AC7eOfLKhJvSwv+cUIcLgcX3TgZ3zOJiLoM2D3AZWiZK74Yk8kJBzJDcG0tHzLYXA/1hfmu8osXbikhrhxs4y+odOxMpT0ubFSQlBefuXMZw+y0jJDet1G+u0H9lwfFnG5mES9Z4P8ZxerJj+6KxkDFbqNvmdQBI9mWdr62Hhn3W6fqQzOsQS85L1SKTmsFI1otm3YucoLPkSXrKumFkPtjs9fl3A5rkHZ2/jQr5e3dZh91kUrQMnktUF4bBUBzrUNowyjWIWiW1jnAZlq4siwFjSwwaj1TWLEOW5eSWf5vRVGd39APLdJanUVTlvYc74WwxP/vdQGz7DsvMudOavkM7ModUwCUhwfdeOs7dp+Xk621o0BotI1oZQWZ9DfaBCa0uPzj5D3XNoHi3j9H0KvVOHhMz5e4HZgUJxEYn4OHKlGdR7emRWmDvSorK3iN6FCYnmKEp9BS6+zePwZRbZdYvkBUoZDZo5A/ptu+ROWCNc7evgT9xDuDwEb20I4bUJPP4pgf7lMpbjv0G6OYaDFz6sDtRwxe+Lle/Tn3YEWvn8U09+txASWunbZJJQ3VhGbceK+oELlV0nUmvLiLcNwgCyxsZgj43D5B2CKzmDQt+O3VcVPP+bLdROQ2g88eD8pxLOf1/B/pskansWcDrFkofk6iyqaxrk6rPYvnTh4mMSG09dOHgTwt67KM4+ZbH/KoHKmkl4KMnSorTFFaoGRFNzSOXUOH5Swscfd/CP//srvP/dAEdnORyeZtFoWREMjyNZWEBr3SUlKKySp4WOYnh9047DU79kM5oDI06vkji6SKDWWYLV/Q0sjs+QyY+hUBnF+RMvDna9qFUMODkMy6TJ4/kKyeQjpJKTSCWmsbnmwd6mDxtdI3Z7Rmy3NBjUFFivK7DR1mFv3YLzAx+6dSX2N5fx5mUc2cwwfL6vpA66v00ArBZHL8M4eBVF89iO0pYRv/rhWRtvT8q42s/jw1UL/+mnY2nEOjnMi/B4+baP0ycrMkLs9ENgg9Wn73bx+tU6djZSeLyXw7PjCk53UljJ6MUvtrcRxslREs+vKnhyWcCHj10Jb12+qODJizJOn+bBOrnz5yXsncawsecXqudgy4OTx0kBlZAy2l2zg8Evjj6zFYZ0r4mLPH0k4Io+xZXCMqoFM0L+GYT5Bz48D69vCoRgUdHzRDCbM2ClYkUlb0JrxYlexYVBzYeDThwvzhr4/vUuBtUIgpZZZANG9CsRNPN+7LTz+OnDU7y/OsTby32cbNSx1czj8Xode40CNoox1IJm1J06rFtV2GXQPOrBx6ATn0IufBtw4J3XKgLkW/syvjUZ8HRmDB91SvzRbvhlo8/a3Dczj2RxmvGWgmLqWoywFetmKsKsyI0wuREg1/DCh3g7O4L382MiQKSO92cBwomHCA7F9HXb1E3mQ8n2KAbTeTvFyfXixOOGDcLrtFmxrUrsVuRsGBRiwaIQoQChGOF18je4+HVcvH4jSH5Qz+NH5Ty+X2SV7hy+U7Aud0bsWM8U09gc/gb9259h4/5X2By+g+7dL7HHHIfXIta2tm4KTdM8mnYlqi4NUsYpxJemEF2ahE15H0sLt+FnsNw0AfXk5xLejPgUUCtvS5WpO6gUiw0D0ibdMJIeNeoxKwa5ABpZD0yLQ7DpJ+CzLmBJPQqLfhJT41/Impn+WrgcHp8KNsecCA22D3GjyA0sCd8Gw0PhXbABam7hNiamvoTeOAaHUwmzZQEPh/5axMeydQFK9Tgmp+9heOQrTE3fw4OHv8H9e38htbt63RiUiocwGiakZcrv0yAc1EmNbnXFBy5u8B2W8Z/zEEqxP3nss9JoxVaroHdBphGsp43SVsTcgOGBgPUoPhiI9rgnhfNAz6/BeBcLi5/JtCFMqFx4QQLVrJvlht5kegQyMZglWVi4JVYvCg+2ZrFVi1wTZhm4eN1qHoPZNCJ2qxsRQlK5QcP2qyEEmSNxTsNrnxZmCut1melgw5XfPSVeZOY6uIkmsNRovg+rc0RyFbQWWaxDsDtGJGPBCQgrYLWGeyJCuGnP581gzS6nODeNVTetVwbDfZgsj8QCFU/pUVpxoNkJit2FE4N4RodgQiHiIVtdRqyghTPKUPQEgpkFWQwam93DoL94PFkAACAASURBVAhRG7+G3nRbKN2ke3si0/DEZmViEs1oEMv+Mymcv4t4GEJiOHMk7tCMNGaRHcJMEhetfAQkUgCSoUHKNa0bqawBFDIUHqmCTtqT+P0I2qNNiNYlPi60grk9E3KdYkdruIPRmb8QOxgnKrR0LdtHZQqTyVvA7EssqZMsCdut2OPuj06DfwBTeQXyRTV8gVH4fCMIhycRDI5LqUen55RNMje8rPSstPRivyE9mNTlWG5SgsyEox0+jgk/ob1ulWYlnrQVVjUo1Vj/a0Zrw4X2plsyfAS6MYPBjVJjy4N8yyR//Nl2lG4YES4pEVvRINNckuvxVS0cyWl0OdZ/UUaua0V7P4pS34V80yoU8toggN5+AsXmtb3MG5kDAYBc5JA0GZjvh9DqBuSQbXMjJqF5WmoGGzGZIgVjKuQrNnT6MVQqHvRbMfRqYeQjy6imXLCrJ5Bwa2Rl/EbkAmZkAhYUIg6EnBpU8x6sFMwyCSHrJhZQYaOTxkYvA5LdfZEpJAtKUID5Y2PwRUdlY8lNJOF+Kx0TVvpmDI6iWDuMiaDihG6l65FefeYFbupSUzWlsCZWNpcRry2ge+DC6sCE2qYVFB/rj31Y3TKhtKFHrqtCeaDH+qlbvPyNbTOKbS0KLQ0qfR0KbRVswS8Rzg0j25iTzfz+07BUgOYaKoH1sZo1mVv8JQcTTc3K8/rqQ1Wo24fnQVQ7GrT6WhycetDn5CQzhmZDg0ZLi/1jL3aOvVhpqbHaum7f4iapXNeCYra9YRGbV6mlknpc1gJTgDz/rgnauMS+xdbLsziC8XFEMqya5SZVj/aWGeW2CsWmAsWOSiYgFB3VTaNMEAodtQAVWcXLx4hEb04aaPViVoX8C27qyZkhj6PSccIRmhQrX4L8suAMLK4Rsc5R/PvDc3ICvb2XkcPaZssLCpC9/QzWByHQuunyPJLV6NqxdxBDs2MWcB/DuqxypZ2qu+dGY8+Csw9J7LwISFCZgnH9JIDD52kRYsWmUmxxnABRIJHczgKC9SM/VvomCalvP46JVY2V0GsnMfSOIlIBvHGewPpZBMw18H0VzMzJtIm5H3f4Llzh28gXp3F85McmwYErLLaYx+DQg80D2pZM2Lm0o7alwPqRCY0NNZ68T6J/bEXj0IyNywC6x04RwMnyLOLZaVQbzJQoBHjYX7eg1lCj1tVJPXJ5YMBKVwta/V59X8cf/rdDFHfNKK0b0VpRo1dUob6iQnlViWcfinj5/aq8Xniyv5z4ApmtBex+CMBdug196C+Rak8i1ZhAbUuHXE+B6vYyrn6oobbrwsGrPM7eV/H6pwHOP6xKOcHx6xA6J05sXISxy0naXgC5ng3x6tL1BDY9g+HFfyu2znTbjO2rEq7+sIPeRRati4BMQHbfpXDwJoNcV4tQjkBJndDoWczgCHwDX3oIJ6+T2H0WwdZVCHtvUzj9tojBkwiCuWsrpPB5tr3ggTsdQSwA6W+FsbEXF+jg3//Tc3z6YQcbmxGxAC9bvoErdE+mXv7YJCLJWfiCD9HoqlFfm0exMY7Otg6F+hzKHQWevInj4k0EO2c2nD0LYLBjxM7BMi4u/Xj6jK9RB3YPPVjfXkJzQyGLz22pyeKNScl+ZTJjyCSH0VlVor2iwM66USYfrZoWXJcXQVw9DeDJpROPz51IZDn1msb2iQNrByaU1uax+cSBxoEVq9sW/Op//uEYf/ftLv6n35/g7344xKvLJs6Oizh/vAJSy48eVySrka9Y5DSotx4Bg+U7O1kcHRdBHkij6cRqzYxWx4nBph8bWwHpweYEgwTRd9+1BRC4dxKWNonjJwlwEe6zyROQE594L+X6GZso7PJLhH/ceFKQLanhC4/JA8yGiHB8DpHEIjzeSSEkpyMqJMKLYqtitqPV9IAnERQjibgKq2WLQFFqRasE/Uoxg3SuN9I2NIsOdCpuFCI6rK368GSrhMNuCpv1GDZqUfnj0aU4cSnhNE2hknHKprUSt6GT9aIY0CFvmUdFP4U13RxeBqz4XcyL3yd8+F3kWoR867bivXXpFwHynUGNP9j0+KDltGFOBMKb+XFwUURwmkER8mb6oUxEpLL3Z3r6f32dYXYJtJOQzn/3MwfkhgVCAXLTcHVjv5KaXdWc5CluhAenHX8+8aDdigKE2Q6KDoqSm2kIL/nveMmcyDv1DN6op/FWM4NX2hm81s3ilWoaV7OjOBu7j4vJoV8yKc9/nmxsPvgavftfoDt0C/2RO9iaH8OOYhLbujm0lePomhYw8BtRMM8jpB2FTz8Or2EcMfsCEk4FUpxaGCfgXZqEUzcKq2oIlsX7sKuGYFMPw6R+CJ3ynoSsGSLn6b3dNI5C0IC1tBvbMRcua1mctfNCEjcrhuE2TEnt7uS9v4Re8RDTI59Bo3woIXOLeUrqbMNRPXwB1bX4sI2DTVAMbfN7UOAwj8F6Wq9fA9PyDGZm70mbFS+/vvU/4Jvb/14mHI9GvsDE+JfwedVw2udk8mK3zMJlX0A8YkI+ZYPbNodYUC85lJBXiWxiGSHPAgjdiwUU0pzD6llCDUs5K+JhzS8TCLt5RCxNDssouLipNy3dl+pamTBQsIfmxULETavbMynig5YmwvooPGZnP79md8x/Le1XkYgOhbxLLGp+n1qmQn6vSn5+ChBa2Tht4SSEWQ6KH14GvXNivyK5PBnVCN2Zl9WyA+m45prx4Z6Ewz4q1iubfUTEB9+/DHQz2M1FMcIJiGn5vmyyE0mNkKRZj8uNPEPZFBtc/Fw0prxmb7C5Kr8EbgiaHT9YHVuq2mVzmUhf06i5AfdH5xFJq2H1jMHNDf4q/5DbkaktC+WaWQB6ZVkZy8YmWpVI3LZ7rz82OR/CG5+Tf0uRQutMOKmUwxAGiHmirjffw5LtIWzecfH10/PPx3xh4QsoFF/Jc8B8SzKllcUmLZ6gJjJq5EpGsAqXIWhncALLjoewecZk48PHhIKNX89gKa0fJJiTxG5zj0Njuo/xmd+I9YsCp1JxyJSI0yUyPFy+cQmoXleAahGKTyEcnZQSj3h8FoHABKLRWbFiNds22TCzKrTWtSKcmkEoOS2n98wF0JNPe01r3Y7dk6hUORLgxnr0o8dpIWUzX9Lb8MqGi5uuXN0g4WT6ur2JSQEH5ltLYpdgo5UnMSOZEE5FaIWgRcvofgCt6wHSDTOqm36ZeKSrJmTr3Hg60NwIoLUZxNp+HP2dCFbaDpSbNhRqZhFx5bpVWBQUh/W2B2zsogCpFJexf5DF3/7dBc6vGljbiqPRDaJYsSOZNIrlsJKxIxc2IWBZQMimQDltQ7caEHDg++db2BuUcLrXRL+RQCntEJAmbb8Mo3dqPpSyTmmwc7knhNvhCYwjllqEeukzeMKj11WfA4ecYlOgkYhNK8b1/WJpix+7j4tiX6b9qtih1YhtPG7U9+xIdZUoby9JPqa6Y0V5sISNJyE5dYy3FuAuP0Kmr8LamRfHL9No7jhQ6hklxM5WKjZMscKXtqlKh8yTJWQbizKBYP7HFRuWTS95GJviWAgJpI0VugT1DbZcaPdMaHZ1qNQW0e5psc8GHoqb8jw6LR1WKgrsM9ux55RmLWZkmh0TEukp1JoGFMoKFKtKyZgUaouotLTSsnVMe87TtGRVNvcDOHuSBu1/DMGyuYvcjsMnUTBAz5B6IDUMMkzIKyHHoNQlcNEs0wRvekRawtwsMMhOiPDg/c+sqKTcRm+9JUUFu6dpef1wwml0Dgs8mZNEinoyfVjVTb4PLze20wiHlXIaTecILVlv360LuJkFDYMNtmOlUaoY0WrZEI9OI18woNX2IpFTgTYsikAKwKefirj4UBIBWmmZUWlZ5fPMZlB8kQfCMP/B06TYschhIbMhUppFoW1EvKoSW2L/OIrGjk8EyOaTJNbPQtImunbEsH9UJlH7Z14Mjsw4fR7As9cxnDHA3ltGuaKT0oX+th87h1EBPa+feK7D0Fs6FDrzKK9dT5Y6Rw70TtySsQhmx9HZdQh7hOKmWFlEvanD8WkYhwd+eZ53zxLSiFZZNWBj04dn76u4+l0Tyb4eqYYaG51ltLILKOenJWvw5ocKjq5InFei0ppHua/A6ZsYYitjeLT438Di/2us9pVYP7GJTWzvhR9rT5zYpcg4c6F74cXB+xye/lhD78yD/hMrTt6H8PT7vLwX0m0t6rterJ3FUR44BLoYW1XDHhm5rvZumeR3zdv/sIedZ0W0Hwew/SqJwbMotq8SkrviFItlEGzKa65bUKxrRNjT4sgq6OPXeew+T+H0fQWbT+KwBB8g19RLJuXt9x18+H0fLz+28OmPm/jb//UC736/Ke99snHOrmr4/X84wX/8u0uJN/B3J7EU6/t+Eeqp0iOUmhOI5O4hmhsSa6UzymmVBv2TZayd6FDsjSNTG0OhOYvHr8IYHNmlSnv9gFa0aYQrt9E5n8fuGyPKe9MYPLWhsq1FtDyFXG0Byfwskqk5eH3DSGbHcXgeQrrIDMmv0ds24vSZB7tnSzh4YsXz9wlcvU1i+9SG/p4RpdYkKp05tCj4N2z41d//cIq/++4I3z7v4/FuHke7WTy/bOLd24HU5j552sD6ZlwWxQfBR71+CP21sNy2cZRCZzciXeeDozgYJu/vh2RsvHUYwdYR67pCODqN4vFFChdXWRwch3HIKt1tJ67e5PD+hzre/aGJi/d5CTwxrLbaZbOGQ7zF/XU3SiWdLNYXVqtmaU6hBzvGTnvfDBzmIfic41gtmrHZD6Pf8iGX1CIVVaKSX0Z71SXhcp9tGr1aEL2VoFQeNisuNMp2NApWDBp+fHvVw3/8dIgn+0WUEnqBo7Ghx2J4CIPqNhymR0gElVhNW1HL2JAJaJCzL2LVPIMtmwqvIjb8lA7gh4QX3wZs+D7kxnceG96bjfi0ZMDV7Dg+6VWSjXivmZUMBYXBL5YpTkMoRn6eiFCI/P+t19PDeDU1BF5yCkIRwsX/40aE3OQ9biYjN6KEkxEKCU5BbgTIzUSE4oKLmY4/mLX4vUUrGY9vdfMinN7rrvMhnH4Im2NxSrIktFK9UU7janIER3dv4fTBPTx5+ACXo49wNvQAZ2PDOJ8Zx97EELamHmFXOYXW3CPU1ePYDBrRDhmlItesvIeIc1668NMeNSKWBXh0EzAtPIBreVogfwGnAmHbPHJ+HTzaUdgVD+E3TKAUXkI6YIDVMA6fc1E28GwdKsXNKIeWsOrRYxCxYi8XQC/rgVkxBKvqESzKYSwrhmVDwYpbi/7634d9GqRSy9IS5fEpoDMMCy+C7AgKDwaySRRnCJzcDWZIaNuyWmYQCZuwbJqGWjUslbqE93HZrLPC7uCm/ToMvoxMyoxC2i41wNy0eKykgGtlA5OOmFBI2pCJLSEe1CIR0iHsVSITN2Gl4BKuRyKsB0nJbN2J8SQ9poHXMyPhbFqbfN5p2aByY6/V3ZIpgoiQyKJ8bsnIn30YiwtfSIibvAqV4o5kSWjx2tspYX+3LJkSTjv4s7NV60Z88JK2MC5mOXxe3kcWPiiQSeuRyxqRzy0hmzHI9yPLI+CfhdMxJp9jkxWnGrRd6Yx3pb6UflbjMkPiM2LDovWKlsoIQ9XuCThd40gkdJIDYWaFEDzat1hZyk08bTXxhFpOKQnU4yQhklKBjUucUPBjTiVI5k6XlhAvGqT1KJRRgyuS08IZnoE/qYDZOwZW3lI8KA23YGDo2z0qS2u9L9YrBpxN7hE4/KzPvQ+tiTDBYbCel/eBt1GAmHlymlZjtekW+B+zLgyxXrfPLKNac4htlLwMWk3bfR+C0TkJaSeLOjmJXXY+wpzqM8nH8D5zglVvuCUknWcVb1IDX3RB6nntvkkJr/vC15kaCrRS0Qy3mxXMowhEJ4UnEElPw+67L6RnCpBsXolUagGFgk6aA1kVmi/qwBO3TJGiSI/Kqul689mxY23LB9YvrjaXZYqSKirF19/sOYRzwNpdHiA1Ok40uy6psiUrILuqFfsBm3QynHjUdGBWgSyPcs8qtol4WSstVmRosLrdn1yQ54gtVax5JNiPJO3Oph/lpgX1vkuyEayoHeyHpfaVAosbvM2DCLaPYlJh2+57JIPh9Y5KM1c6oURlxSynjW8/bUojWHczio3dFHJFi1gXk2E1Ip5FrOSdqJe9Yt0q5JcQTyhQb7iwsuLE0UEFrUZQGuCyCQ0KaS0ySRXSCTX0urvy/kgl+btFJRadrZ2IVFhu7oVBmF2zZxeXwPvv+zh9WpAmMuYQuJgNIVvi4m1V2mVYL7t9GZcmofxAh+q+BbHGohDAwwS/lWbhzU7AlRlBYc2A/ECLytaSgBn3n2ax9yQDAt82jmNSk8sT9e2TCJobZjkQ5Ak18xXX7UsWAUDSnsTn+ew8K6HqQkkDf+gRCGejBaTW1KGyuoBu34j1DTN2993/L1Vv9d2InmaL9Vp5ynuSuXdmDTQfKDazZcmymJmZLZZZskySmdkFrqpTB+pAw0zPzMXcm3VfkjzlL9pZ+3NXZ/LwW7JdKluSLenb3yZk0gMol5RYaDDu04qtrgfzizo05jWi8V9p2h/KgzdcOD5LobaoRaowKttxSrqYanRym5cI2nm20295cXSaxtVtSYBI9yCMjR2/JDWRCWGqVyQ3CHZP8FRbJglQSFQVMqSzP8aXHoI9/BwmH4e2cWHjRAaTHhdfUn3Jgc39tPx9eSPjsqAgENE7ezAw9nPp7tGZuAiYRiCswup6WgpLCfRrVRc2N9I4Oa7i7nYFr16v4uJyHtt7BQkgaDTs4mFlGhpfI6UZPj0lDJgv8UIkVW8/NvFP//kCx1dzshCmD2x14yGdLludEdldpWnEwqZDBv94ZVx+19boCwEglTUHLj4sSGkfDdjrR1G5XmFpRkzWawQe21a0tg1Y2NZi7YjDohYrqxosLuvQbNnQ2qLMzSPPYT5/OmdJdK5TaJ970TxxodE1CtMQK48JmOVt4SnMMW2O8sxRHF3GcfdmVprad/eDWFm1oLIwjcPzBOabRpxc8W/cL508maYNC90QTo4y2Goy5MKB++/qOHkTw/KuFovb02KoPrgOyAAdy/fCFf4MO6dMzspLSd58V4vurQdHX0WxfufG3JERKxcOtK8DIgE6fJvD5ceSeFbWTv04us+htmZAMD8sbNPuVVYSspSmX4oHg63hjOFOFaeRKWulFHH3ZQad2yRWT4KorNmQp79pJyiJYLHZKZHxMUihexLG5X0Rr79ZkL/f66/mcHCTx8FdDo0Nm4QzsIvmH//LHl5905Dn3N1XDbz9sYl3P67j4r4hRYzt7SgYkc7Qirdfb+OA8/lWAs2tAOL5UWSrY8JWaKy/wGfP/mf89a//J4SyM1LSGamMYWnXIEAkkHuElX0TNq/cKK5PI7OsBP0ojtzniCw8wdzpGIq7fYi3nyG7yVZ2E0obJgFYpSWLvH/yPbTRdkoPDyWRBPOx0gDmt2ZQaY5gZVuNzSMj9i48OH8ZQaM5hcrcOBZbGpSrSiwsGvGzt7dt3J0v4fV1Cx/ebOHldROnhzXs782i28kIDd3dzmJzKyW+j/ZaFK3VMBpzLjAJgg2wC5sRSeZYWA+CGchCFXf8WN+LiD6TJiiyHe2OB5c3NGjlcHgcxUbHLY2Ll69ncfmuisPbnJTKkPbkE4utk6T93fZnSIYnMJuYRimjR61gxmxOj0R0Ch5nv5jKZzMaSVxZXfRiqWJDMjCGQnQa2dAUthajEq1bTlqxt1XCt28PcX3WxunBIrZWk1isu3HYzePmdA7fvF7DV3ctzBfNSAXHkY6pEPGPyZsGDeyJ8BQKaR3SEQ6GBqxUvZhPmlG1jWHFOIZLvxHfJX34mPDgu6gT34ac0oh+b6TBegaXY314r1XgrfYhXYqGbDIUn5rJRY71bwHIaM//D1jcjfXg4fT9BagQfPAQtBCEfLr8xIgQeAj4IDvy54LC/0+WRYnWg+GcLAcBCcEIgcd3BpUAj58cevzeY8IPDh2+sajxrXUG780q3GvGcTfWh5vB57gYfI79ni+x9ujX6PR8iYupUbwi0LIYca9R4+WMCqcTI9ibHMaOcgStyT40Z0bQ9KhRciiQso4j51cjFdHBYx8TPwMlRSGXUpKnmEAVc6rgt4zDZR6VfyeoyARnELGOigwrF9Ig7ldLc3Ct6EMyYkAiZkQ0rEMsOCON5g7DgDAm/D8WxSMYp5/Bax8TCZPPOQGzrld+ftCvxmzeJcZ0JkvRfJ1MM2rUhVTOKl0MAkSsQxge+hUmxj/HGFvNX/ztnz//QtgN+kl0M73offG30Gt7Zevp96pErrQ4H8FOt4jlxYj0VLA0LxpQS0QrG9N5cjGzsHCZqEkASCXnBk8170Ex7RBWhPeNjxmlWEyBIgBw2IakC0OSoVzD8DJJRxKkmCQ1KIelcZRkkXlQT38OreaRRNPSvK1TP5bSQEYPk30J+1TIJkzCtvBxirNTw8XywAdZm5Nlf7YhSbtiwpXfPSzSqk8Ah6l0HLb4M8m4kMkgWHA6+mUQU6u/ECM5ZV+UShGAfEoEcrgHQUkRW7oJTsjWkCXR6R+JZInbRoIYgiwCEiZmcSDndcigMJN/tmYVL0Y0q5Io1XBWBX9yEhzi2fJNgEHvBlOgaFa2B4cFfDjDY5jUfYZQRg2Lb1ASrti5YXL2PqRcOV/A4huQ/xuf1SE/b4cnNoFh1c8llYrGdMpAKZGiNJQsiyRmefokVSlV1IqsigbVfMkgm1CPdwA+/xCisUlEohPg52RAeMiyMCkqVpjB+k5aJEQRdqEEJuWxaDajMvwyLSsUV0Kp+1xus4/fJzQKV2BYfvcclsuzJiwuclg2oFDRyPFGX8AZfAJesnyMcqlsXoU6u0BKetGxe/39cAcHBEgQkPB7MNacDEk2r3wALTkFoqkxpAtK6WTixpZMdiqjkF6mg6OcABca2pl2RBkJT6qiRiQ/KSmH3sTQXxrFK9TIL5rBON1oQSXMBjeC7N0gOKMZmMlVnYOEgAsmddFfUprTSQRpg/0ebYewMvRWcLlFz0Kprsf6ZlA01ZEIF1ojmKtZpEyLYGm2YZHHmnK8WG76IRkrpYKb5Y9RlbBIC4s+tDfD0jjujveJ0TeancLqVlRkwF7vAFKpKSRiD5tDJi9GEgokkkpJyOqsB7HdiYg5n14b/jtVBOyvam8FcHSex+2bOdk+s3uBqoBSQyvJURsHfvEtVNt6lJoaRGojSMxPIN+agSP5HLb4U+i9n4G3S25bVYGFjlM074tdF64/LGLnPCfAg4bcSGYCweQo2jsB2UY3txzCJLBrobzEuFu1GNBT5XEZeNK5CVT5WCdHJBp1YdkCyqerDTViyX4ZNlvrFtl81xtaFGcVWJy3gIEE8w0zTk+SaDWt2O76scpY4aYTi0s28SCcnefQWNDCbPsl9PZfiKeEqVlcTtKAvrLlQXc3jIvLAk7OswJCDo6TIufmvEFPCRu8A/EBeKK90tRs8T+ThKF4WQWD9zHsoR5hl8KZMSRmp6THgnJvgmTG4GYKMwhGR2FxPJektmB8AgbbEyj1v5HFQyCmltJQ5cwj6Ew90Bmf4exsXthWFi+/e7uO169auL1Zws52FvsHszg8KuHdhw6uXy6jtR4UIF5fcMrrVG3+AZjTQ0O/Azs9OAvdf7uB//F//4D/9n/+gD/+p3uc3C5jfT8rwy5/j5SR0XtA3w/P6lFIhuF4TSWN63MbbmwcJzC7qMXmcUSYLDJCK5TfnfvR2NBg9cCG5qkVjW12jOiw1jFgZVWNuUUVGERAcztN7qd3Bbz63Sr23hWx9TqBjbsotm5jWDuJwJMcQLKolK08gwZ4fV/sKeyBX6PeVGNt14lYvh9LayasbJiRL/ejsjiO7qkL+zdRhPI9qLS1yK1pUd0y4fg6ie6eF+0DJ3ZvImgdWqTDpbCukL6O0w9J7N0FUF+fRrWtxPXXebz8WML+yyBKq5OobStR6SiwemlB68KKlVObgKaVIw/uf7+K93/sYvemKElSfFy2ToOoNbUCvOfbVjQ7fkQyColdPjyvgsuK9noQ0zN/j/q8ASevs9i+iqBzHkZzz4OFHafESq8f83Of9Muw2PL0ZRrvvmvg7DaNs6skXt9XHmbhVzm5j4cXUdzcF/Dt75ZxdpvCzmlQEsO2T0M4vE7h4nUJH37awJuvm9IzQ+kvF2x7x2VcvnywOJD98/gfwRt4Ln/HlPqWFl3ifYsU1AjmJiTAYO8mgPnNcRy8tmDzzoj6/hRyrQlUtvj60YNqR4HazjiSyy/grzyDMfY5rPHnsER6MK7/B/SO/q8YVf09+J5SabrROkhIvPVsSyNpXGy3T88PIT3Xh9mVIVRbo6iujKG+wufjAEpVKhLG0d0O4Gcvb9fw1bsdfHi7jVc3bRztlaU+fWnOj/ZKFNubaTl7u3lpQD84LILn8IjFgxEpFWRV/f5pEUvtgDSybuzEJUZvvuWQF0vqfqsLOqx1vegeBLFzFEa745LPOzsBrG8HsNh2SUoD0VWuqoU/OgK7/TkMM7+FZfpzrBQdaBWd2FmKo7MUQ7Pmw8q8T0zoubRa2sxrs0aUUjNIeEfgUH8Or/4ZKnENlvIOdJsJvLpo46dvzvHqegurrQJuLjfkvh/vV7C5GgON6YngJNrzPrQWPChmNOD3LmQ18LkH4Xb0oTJrET0vWZXVhYDcjoWUBRXbGFatCnxXDOE/zefwh3wY34bs+CbowNduC+71arzXqXE11icJUPeaUWESKGF6kGHRNP4AFMheEGTcjr7Azchz+VhYkfF+3HLgH+2Vy0/X+8SW/NvLT2zIG3aAjD2wIWJQ/3NZIQEIfy7BBkEHJVcEHAQe3+im8JNVi390mfAnvw3/HLDjTyEHfucx4YN9Bu8sKlyoh7DR9xnqT/8Btec/x/zoIywrX6Ax9Ry1qeeoK3tRwyEBVAAAIABJREFUHn2CTYsS9fEXmB19gtzoY2QUz5BUPUdM9wIlSZCakcZpp2dM/ANhrxI+2xiCzinEfDMyhMcDWmEyyGZw+A24JkVOZdf0wjrzBAmfAlHvlGz+GS/LuFmChGBUg+mZ5wiGtZIYFY1qEQxOIxRSiyHZ4xmXJmwagNmIze0V/R1G84DIrJhqpdI8lZ4GF0vtvJOwecalGG6CA7uxV67LNvH+vn8Q+ZVe14fxsc9gMgxgcvxzORr1c0yMfSbpVF43425VoEcj6J3EbMEiOf+1igezeRtySTMi/mlhPgpJG/IxKyJuNVJBA7IRM9IRk5xkyIBszIKAWwm7aRj8vky7ioRmBNxQCsUCPm7hmBJFZiEcUYgJ2ubsF9mO1fZCeixMusegT4MeDQIPg+apdIQQ1FD2ReDRWoihmLGBxWiZmE507Nm4HomQGgHXuHg6YgEVskmdHPo6qkWWA+oQlNbwQZESUU5EBoY/m0CBfhRugzWaR2Ien5n5UhK4GFnrYLR3RIl4SiuAhG3bBBb8fzSg07/yieUhe+JyDgig0mm/hMPZJz4SesXs7n5p9GZfRiijBP0dubr5weMRGhGwQXaDoINAxOofhFFkWAQk4zB5+mFy9kvjuEr/CBPq34I9IVbXIKz+IenecEbGMan/XJKzljajwpaQ/SDgcPsJAB/Opw4Rgh0epvn5mC5V0IieP0gDu6dPwAfL/ghAAsERGX6YmKSzPoXB/hybh3l0D2cRS2sRT+klIlm6WTwjqM15xc9C+RUTsJhuRZDFn03JmNPVK5HlfG1jZC6jc2ksZ3txpqyQZKNEYUzMxY1ls8iwKjUD4slJ5Ip6SW6iXj2enkIup0YmOYVKSYtMahJe3wtEY8NIZceRLSjwKe0nkR4Vqc7ufkIGfoKWWsOCcsOI6qIFs3N6iWWlpIRt2WwZjxYU8CWH5TKcm5TNPDP8md1P8Li4FkB7M4p0Ro36nFVkwNW6EcUy/SxjiKSGpcOhwXZsDq3LZEdsf/mYjcbNDTfmF60y7K+ueuV+EAQwEIVN1OwLIehhEIE3MSoMC5kb/jyWKZbrduTKBmFyuFX35nrBTWOoqBBtfSwzJSliqcwkkqlRieNd3/Lh+s0cdvYSWG26kImPoDyrwv5OBMuLNtQqOhnET8/yODhKY3XNi4PjODa7PhnIuTmml2K9Yxf/BFu7Sytq5BempFU6vaAQE2x0dgTLXTdKC3p5f2W8LU3tW4dRsEOgc5pAez8EJgR99bsttHbCUmhIIMjo2eaWS2J4KZFe2TKhsqTEXPshDWtp0yLFY1QzLK/YsH8Qx8lpBudXBfFwskm5s+PD1V0Wx2f8nTvRbDnA+3R4mJNumFqZ8apedLcC2N+Not1yy+NxuJ9EsTSNTHYCmfw4QtFeRFL9MjPQZF1a0GLtICgGdD6We/sxXN+UsM6CwzWX+CroL+Lvn+Ajkh6BM9QjRXkG92PpeWHIgS81LgV+NGjb/S/EyG/3MuFOgUyOqW9MzHsi7BTDJrzBYcQyDJUYgd3bh2iaiV12JPNmmOx9UOsfi1/r8moBR8dFHB3NotNJ4Py8io8ft3FxUcPBYQG3d4vY3s9jay8t4TqxWSWSs2qEUgop/SQ7R+UI+1hWt73yt3V4XZNS5v/x//wJ/+X/+gnX32yjc15Gdd2OSJHlfk9QWJpGpDIiTMT2TRL7L/MyBFtDz6Aw/BytHRY8GtDqsviZSWIGbFz4Ud3USI9EY1OL8o4G1W0N5jvTaO/oMN9ks7oCpcVh5OqDyNdHsNKx4uBdDluv01h7FUNt347WRRjlP3eBpIvT0lbO6OLqkha52rgkX60f2CXIYGGdaWg6ATWzjVHECs9w9nUCR1+FsXFjRfvSiNrRFKoHk1jYV6G8NoKNWxeufpzF5XcVsDdDGfocqQ0tli+tWL00Yefeg7k9DQ7uQzj/Ji2yofqOGksnWswdTKN9ZUW1q5b+IEYxv/yO7GEDC50k2nt5rO4lZWF+eJ1Aq8tktaDYBXZPMji6qOHlmzZubpoCHtdXQ2jUDMIMbR640Dnz4/JDAd/+Sxt3P8zh7KsiOldRbF6EcfwmhdaeHftXQZzeRnF2Gcb+nhMf3pflnF8mcHASwtFpEOdXMbx+m8P1XQJH5wF09uw4uY3j8CqG6/sS3n27gp/+cRf375pgn93Skkt8RJvdAK5u0vj4wxK6O56H29X1yXOBIJDLF/YahbITMHl+g7n1SRy9msbFNyqcfa/H2o0Sc7tKVNamkJobxEJHi/LqOOKVXkQKw2AhKKXH4+qfY1Lzc8wYfoVp3S/g9PYimplBveXH6kEAXILU1vXS+VNYnkSs2oNo+UuES58hmP0c5UVGrI/D7mGHVa+8nv2MhhY2TC4teaSZdXMjgc5WChvrcWx3M2KgomZx77CEre0s2t0Uji4buP2K5TfLmNsKodEJoLkfx1InJHQ5X8iYzEAknC2rJZ2jsWSVDQ5LSkT7u+ZFc90nL67FsgbUFS83XeIjoZ+EjbGRyDhIh0uZVcksUbkbrRA6ZGEWvVLktNkOYmXBKexHgVrp4Bi8tj54rL1wml4IU1HJ2iQ2sbuWx1wpAJ3yGSz6QRztzmN9PSfFaew00GtfiIm3UfGg3Upiru7H3JxPNoqFgkXo1O1uVhiTSsGMuZIdrYYLB4shdKMm7Ht0uE268VM1jf8yX8I7uwnfexzCArxkC7phCsfjL4RB+NrwMOgTAIgkSjEi7MSr0T68HOnFy6GeP7ecPwAINnuTvWCPx+1YP64JUsb7Jcr3/fgLvJnowaux53g18WBEfzkxgJvRPjC+9r1qHF9PT+CD6sFMzlJA9nuwm+M7m1ZK+xjFS9P4DyYVfrRr8E9RK34IGvC1X4P3LhVemydxqx/HhXYE28pedLXDWJkZQHH8GaLDXyI+1YOMcRRJmwIR8xjcuiGRTaVdapSDJmQdShT9OoRNw3DpeiW2Mh5UwmJ8ArvluQyO3GBTOsSyOJq72c9B1sCo70fATSaKfgf6I2wIe9RgP4fNMiTXp+5f/AvWXoRj04imNNJqPWN4IjGbnoACodgMbI5R6I198AVUoJ+DvgEOuuxYcAfG4Q+rEIyq4fZPyiWjShmPOltzw87UKGs/VMYXUJt7QXO7wzcJi2MEDtc4XJ5JAT+UJ2lnnsFhHgJlUQQUlEvxRCnZi3OIN4gJm/0YbPPe357F0lxQPB4uy7AAELthSGRk2RiBhxExuf/aB4bGyzK+YenIoGHcZusXoEGGgFIcRsNGY1MSp0j2wW7m3/YIvI4BsGk85B6T7g2v88F7QY9ILKoUr4jR8ETSspiSlU7pkM9apC8km7aI34OeFfGqRPTSev7JPJ1MagVk0H/FoZCHCT0OZw8s1ufCTiQZhR2YlGQtlhpSekRmhjIq/v4+GcfJhDDNinHAZDiU6t+K1IisCNOdZvRfYFr7GZy+YejMT2Fx9j2YuiPj4otwBoZFIkVPBw8HcJbrUVLFPgiaSAMplTAblFIojV+KpILlfYyp1Tv65JKsh9k7IIlW/J5q45fgJQ3nkYxSvhclWlr7Exhcz+GPj8vWnO3h1HNT1+/w9MhGlVtVJmYlMtPi58gUdTIAWUM9cMYGYAv3wh4bgjHQA3OoD9HyjPga3PExATZkZ8jY+GOTuL1vSfQuE66Y6OSNKwQIGf2DSNYsoPk6UdTLfRfje0opKT1sH0+mVAJoeNsCCXY6qOCM9sih8TZWnEQwOyL59+HMCELpYfEl0HTOGFEmtDCSN5dTIZ+ZRiIyhgI/zirhdD9FMMzHq1/iVAPJYZFXlZctyDV0YPdEtDgll674oDSUFxYsyDS0YDRmcdmMYG5cjOiMoKTcimxVvKRHtmEVk3l51YP6Bpn2mESgBn0DqFR1yOWVCMR6kStPSRFdrDAoQ3mmMSG9D2zjLq/oEM6PgFGu9aZJtswLLRMq8w/3jRvp+WUPVjdCODzLS/zqKpvRq0oU53WSKlRt2kFGhmb51JwWyYZaJC/+7KDIN+idYF8GD2VLLNjLVKZkc8+fmaupBBQwuYipS9TJs/dq+zgqAGmj4xWgsn8QxdaGD/nsJOpVLdhMTLaBSWLzCyZsbnmx2fVIOzklTxz6qcXm5j9XVcLufyQenLPbIraP4ji9mcXWXlhO9yCK2qIRxZpOyu5+/6d9/Ok/nuDoMifXXdsN4vSuKD0YBxcprKzbUGpMY7GpF8/G8WlUBqflTSO2Tn1SkHb6oYhX38/h6DorBvXOUUxSl07f1ETZwEFobZOdAWbMNqbEJM5uEbIsvO9M6WEojfiGWnbZ/BfqehTnjAJOCVIZzUsmi4CSS83tThB722Hcv55HdyuElRWX+CpS+Sm4/C/E0E9ZodbxOTT2z6E0/QrO8LDIxiM5DWJZHfIlB+qLfnm/kCjT2KSEMZDl88eGYPU8hULz97C4n4CsGMv86EXl3MQiTcb7d9aTkuRXzJlxe7mM3d0iOp2cvA+1NpJ4/W0Hr77ZwupOCrWmD+xoMHqewBF7Do331zAHHyFcmBTJD7s+eB/J/sxWxlGqjiGd60Es+Qztrh1376v47o9dHN2WhI1i+aMv/RzJ6qhsoGPlEUkqoyyLTNb6bhTRzAQ2dynVCYmPhKWFfM4l5tQPZZV8PrQtyLX0cmimZkQzTfk7VwlsXkTlc/6+do8j2L9MiFG++9aHSKsXzvKXWL12o7zF/guFDKQ7F2mR8VHOx+u//3EZ9z/OY/8mLg30xaYK25d+1NaUWNifRvtCh/a1ATtvnchuDKFxrER2swfZzT7MH6px9X0BK4c+AV18rpnCnyG3MYFyV4Hb78rYuwzh6C6InVsXqjvTKHQn0XplxvypAstnEzh45cDClhFr+1FsnecRLk4LG8hENwKixQ0Tds8jku7G5cPWXlLYqfkVh1gHCKSXls04Psmi1fJhbT2C3eMEGBaxd5PA2VezmNs2Yf8uguM7dty4wBjl7nkYc10rVo8D6JxHsbJpFwvCuzdV7O77RZp4ehrB/q4XO9s2nJ8EcLDrxN62HZfnUdzdZHBzV8CPv9/Cy7eL+P4PB9g9r6BzmMXJdQHHVwkpXrx4ncb2qQtHVyHsnoSwuGQC486X5x1yWalqEC/0IZD/AovHU+i8tsjjWlgbFcYjvfAcGycOrHTNSBb70OpapNiTLBDjyMncG+xfYGzq38Nk+VLCYJhOyTRI9gYtbZjk8a201EhUx0SSFcgNIJjvhzX0G0TyPQimX8iCi+89VCb8bKXpR7VmFR1quWxCt5vE+noEi0seLC17JVKOxqnFZkBQe23RjfmmH+1uEosbEfDNY3bFjnLTJnnKhXlum6wSK5evaiS2kUa1nb04HrZfAdk40XTEvHiexWW7ABDmzZPKZx5xedYg4IP9Ho2qVfwc9ZIVzQUPludcKGW1SEcV0mbOdnZ+PZtQiR8kFpwQsx8TR5i4U8lTO6+VdnMak6cnv4DTPo5Uwoh02giCi+KsVbapuZQWhcyDTr1WdcgQx61tpWoDdZrLS37xmLBIa75sByVfW3NebGesOMu58G4xjW8Xs/i+lsL7sAtfe+14bzPhUjOOU9WwxMz+YNeDHgqW/X3yfryZHBaAQcbi07mfGAQBCRkMApC70X7cTg6CLeYvlSPy8ctJSrEeGBECEjat04PxWkzljNCdAkv/vtUq8ZNZK+zL19opMYx/MKnwzq7GG6MCF+O94vX4k9uIf3IZ8HuHVoDIvWpIGBH6QL4xaXBv1+LErMQW0100g0hNPEFa2YOUfli6NujHiDoU8JpG4TOOohK1YrMWx2rBj4JXI2lVQeuIAEOT5gm4fVdP/fovKU2UITEy9lPD9sz0M6hV7LT4LaaVT6BRPsXY4K8QcqsQ9KhEZmQ29/1lA2y09IgRkB0LvrACDvqDPMMIRKYFXFA2pdY8w+DwLwSIMMmK7IvdPSqgg5cu34QcghaCDi/BjW9SGqp1ln4Y7UPSUm12jkBvHQDZERrT2QUSCKgeWtPto1LUR0mVsBo+lUi9Ij4Vgm6FfExAwu4LsgY0kxOAVAuuB5ASM0vwQdQ3g2RIL+WJlGF9YhweSv8G5X7r9c+l0Z0ghCyHyfxMLjns02NBQEF2gDG3fveoxODyeZGKqMEiP/o+eB2z6ZkAEPo26OHgv+l1T+D3MeK3Vxgqxg+zyJAljWZjv3wtGJgUoJLNGATwMPiBUivKjsh2EAjxc3o2aHpm1C/BBpkZgg/Kw/g1gg2WDrIAkf9GKZbLOyoFfgrVb2Gy9mJi6pcSvas1PpJ0LKPthYAQh28QPMG4QvobCDjc3Pi7epH8s8eDl2wK9yWmEM1rpaCPH6stT/Bi9K8xTX+Gswc6xwtYPQOgb4JSq2nDl6L7juc0sqXMlPVIl3R/BiBq2cZzUx5KTcjgksipxKSdmlUhnpkUKSnZgnB8/GG7WngwlfvDo/DHKVEYAjez/tQo/KlxOCODiBRUEgHMDhJun4zuXon45RsBuz8Yx8v2ccq+CKg8iXEkyjpEy1oBLZGSBv60AtZAr3RrBONjkrKTK+sEGHFLGYgPI5Qelc2w3vUlKE/xJgf+Aj74sc7+GwEglDPRbF5iN0dmErHEGFKpSRSLOrCgan09hEbDKlImj68H9WWbnOSsSrbq8aJKBkCWC3LzLNvn5BhcLDesGST1Kjunl36RWaYgzRuQr+lAz0Zj2QlKU8i+sHm9UDaKNIaPKWVKheKMMDjxzARCqQGkihNi4KVp+hMzwI9ZgsfiOW6V6W9gfOtcy4j07ATI0NQaJnkfoseF3hYpWOwEJRZWOibmNQJCSgtGsPiPKV2RslJ6FGJVBfz5YQEgNDQT5CRpvG08FPfF8qMCeAhkCEZycxrk57VotMxY2/Wjve2V1CcmP9EnSfBB7f3xURzVyrT4I3Z2Q+h0WV5oFRlDs/3AMhB8kB1h7HEkNSjfh9Gu57dF6ZjoHMRxeVeVc3FbEUkX34uPTrKSHkWWi2bus5tZrGy4BQCc3OTA8/VPTQEILBucW2RqjgtHJxEcHgRRKI5hrjmDjUMX2ic+HL/No9J6SEUjaDm+ymOp65XiN3Y7cPs+19TJwMQt+P5lTHTx7Npg5xdLiHlb17ZDEi3K7XNrKyB/AywmpKyOnTOy0a1ModSYAT0ja6sunJ0X0OmGkckpkUxPiqeJqUC5ChPPJkAg7Az2Qut4BI3tKfINGzzhcdi8w9jaLUhYA7t2PkVcszKAAyifw5RkJQtKYUjYzcLhyWx/IgWCkdQU0vmHlnpKreo1pyhGTo7raDWjWGpG0GwTWBWwvpMRE3FlwSUBFvRyLbS9qC07BGxxYbt1GJYIYxp0908TYuZf23RLLxplg/5EHyyhx1I2ufcyg+51DDvXUezeJURO5cw8Q2J+Urbv6YYKuXktDq6L+OqHDRxdlcXnk58zIL9sEpbO5H8MV6xXBsjivAaR8gQySxrxiBB8EByzkZzMCkv5yHwV6gqwZ4XSrY1LB44/RLBwoMPykQWtYxdqm0Yc3KXQvYhg/y4mLMDmpQdrZ04cvIuisatFYW1SpFSMG965DKGyNolI+Slc+S9QaCtw9CGN9qUL6zdObL30YOPKh8vvqmgfR8FwChrszcEvoA//AsW2GhfvZrHaZfSwGe1Dq8Td1vaM2Ps6jpOPKey+9uL4dQTn92U02i55fc0vGLF2FMJS1yY9Jt0LD3jIWFy9LeHjP24Lk7O05hYf8+l1Bnev6TVKCNvWXnPjq28W0DnwyWvLxkkIlVWdBB3QV8PeHAKszTOPNLuX1nVYPXQLK3RxlcHVeRb7h2Ecn8axs+3B/q4PWxsWbG/ZcHuVwMVpGGdHYfz0wwre3tfx+n4BVy/ruP96HUc3dbS3H5YKGzte7F9ExPvS3rGgtWXG6WUCS4tGlGZnBICsLDmkh2jr0ItyaxKNHQXquxOIzD1BfP4FShsjSM89R3OPcblTCKYeY/vEh1pTLwb3VieMTFEjSX18nY3GR+EP9skygQl37V0jTl760DqcQWNzAsbI32HG99ewxH6FGfe/hyPxS7hiv4I/9UhkWA8pizP42fKyF82mH61WAO12CLu7GQEgZEYYHTe/4EKzFcDaVgSnl5WH1tXZGRSqBiy0PCguWjG35hWD3+Z+HM1NnzzpF1o2SaVYWXVgey8iW5vVtgtLy1bZ4uQLU5gtqkQ3ylz4coXb0wmhwKkNpQ63tfwANmjeY9xuLjkDNpUvVp0ilSokNaiWLHJKeRPYvrzeiqK9EkbYPylRoEzhKResmK955KSTBilhy2bNqNXcqNYc0upeYDxmbBLR0JgUGvLjQGAY2ZwGqTQ3lp/Mlhbs76SwtR5GrcSylWkslczYW/Bhp+LERsmBvZoXF+UgbpJuvHQZ8Mo0gzv9FK6nx3A50S/g4WqyX0DAy6khMYHT/M3zemLogekYGxDQQeBBFuOBKRnG7dQg7pRDuFMN41Y5hFeqUfl+r9RjuNdO4l47hdfTE3LeqxUSdftOOQaW/rFFnAzKVzOT4uf42jyNN1YVfgha8JPbKJIrJl9RivWPXgu+d+jxndeE11YtTk1KHJhV2HKo0dCPoeZSoehQImkYRFTfj4hpGFGRTk2CG3yzpg9u8yjSYQOWi0G0KiFMPPtbDD35d4i6JhHyjMsGPh7ViP8hkzIKk+G0j0rHBgfdetUPejHCQQ3MxkEoafDW9mFm6onIjhhR63KNC/tA+ZTJ2g+HexSDI/+AkYlfibTL6hyGyTYgRXP+sFrAB4v0WOhnsgxjeuaptJizyZwGc8q2okkDvEGV/B/KrDSGHii1TzGtf45x1RcYnfpMZFhjys/BMrsJ5RcSw8uCOzaFMxWLUjDKoqyGflRn3QJCKGkiIElF9cKM0EBO4EEvhd00KF8rpCyYTVsFfNCEbtX2ixwtGzWglnchFdEgGZ5BMjwtkbbs9qDfgwCBsisO9hzmacgmc0BQkM+Z5BAo+N3jIv9iXK/HwabzUYljZfIVk5jIJOXzZjFRspSQ5Wy8JDPBS0a3MjKWpX40obM0MB5WiR4+wiQYay9spudwOfuhmflMUugISBjvSxkY5VP8mKlVPGQ5CJysjgGJyKWGekb3GFbHENTaJ8JO8d8YtTsw/Lfo6f8rid5VzXwmxYROSqBCo5I2RXM5BwLKmSiR4CFbQeMowQiZA4IMsh1sO3cEKcmaFtkVgQeByJDy55ixPoXG/ATsA6HpnKyDzdMPJmVF0+wq0MgGtFw3I1WcgdX7Au5wPzhsm5yPRH/LIZ0lfiyD+nQZjA0Lbc1893ByAtG0Qv69vmiVgYnXzVf0IFhIz87A6e8DewYYt5spGsDej4fuD4uALMq7LP4eBPmzqjqEclNwZ8bhoXRl3iSpUZFZ0t4ER2MCilzhXvjigyJ5ytU0SBSUsPmew+p7KmAkX9eKFp6aeEqh7L5nsHmfIhAfksO4UN4P9oPQz5FMKsSgvk0/xhzN8m55r5hf9cimlX4NSpj0zmcSUcxyx2B2GpbAIFJVk7AabJsnUCIYYxZ+pqSULhFGlJaqM8K0MCmIbEujYpJSrHxahXaLpli1bMUZYckWb8bDumLPkJ1ToNzUSJwsI2VphiX7sLbjkyF7YzsM+imYtkSJD6U+s6UZ0Ei90nILG79/mBZTvfhXilMo1jUiLV5e94gZ1RMfgiPaA1dqANTaO5P9YmwOFUbgjvdIkhTL+NgcXlsxggMe5VCNllUAEFPCCGyo3a7P62TY3N4JPph+/+yL6HY8ODqMSOOwpAftB4VFWFw1SzoUe1Y4oFKPzlNbMItvZGs3hovbKnaP0ji+mMXeQQpLK07p12KoC4f1t++WcPWqhMPzFLYPIxJ9y/bz5Q2H+C0aTYOwHo1lvfxM/vzVNRsq5Smsr7J02ITWOgGUHZ2LEPZvk5hrcy4wiRH85k1F0pnYczC3bhEj7tq2U7azC10LFrs2kGnZPkpin2DoIAkqJPh8qDQs6OwmhXFrbfjlPtHwzt9BND3yIK1b0Mt95ixB38jaml/+JmOJCXiDg/CHyWyPIJFVIJgYEd+SzvYlVPrPhTUMJsg0RKUXR6H5rQQ2VObt0q3D+ebkqiLAgxHJTHwjCPFGBuDwvxBzuiPQB39mTJavuxezEg5wflGTJLXmkl+ASCFvBOWhyaxGOl/Wukk0N6KoMkxnwYWD4xr++KdrnN/OYbUTxO5JEntnCTHXb+1Gsdj0SEv6h+93pIOEPTCu9DAcmR6snHiRXlFg8zqIzl0Ee/dJJJcUcOZeIFJj90QMh3ezWNz0ggbqvcsC9q4LSNc1cKT6ofc/gjX4FNHMqIQHhJNDyDamUVjSorKsxWxDhbNXWbQPPMgtq5Cem8DswiQOryLIL0zCn32C8vKEDJ+HN0G8/GYWp29TaB+5sHHlweG7OC5/zGLn3odUewCpdj/mT6dR2h3D3LEaa9cOrOw5kK4p5Htn5ifRPg7j5Q+r+N1/O8fp+3kcvytjad+HBr1I7HvpBpCqzKBzFMH2aQS712kc3hZw97aBjY4fqx0b2HvBtnv2pqyeRXDyvoKLr8u4/2EJW8dJME0snB+TZcvylh3r+25UKDNrDaHRmUCjMylApHsSFDaPoJ1g8OwyjZevZ3F9m8GrN3xO+bG768Lr+yJWuy6s74Wwf5MXg/7qnl/6dF7/WEWjq0W4/hzheg8y86OYb+txfpbG3XUJnS0vNjY92N8LYmleh3p1CustM04Pw7g4ieF4P4y3r2t487qK+7eL8ly+frmIb3+/h7VuXJIFuYBodx04vUni4jaBk4sYLq+zeP2mIb6y5pIbu7spNFfd6BwGJTJ5aVeL5OILBCvsU3mM2eYoqi1GXCtxdOPD1ZsUzu/SYA8PX6PI/p7elXF6U0Z3PwH+ba5vubC1bcfppR9vP2bx6tsEjt54UN9WwDP7GXzlp+IhUfv+Bt78YwTzzyTSt1Bov7dmAAAgAElEQVSakoRFJiv+bI1AoxUAgUi1asHqqh8bG2FsdqJCb5cqOqxtBHBwlJGIXaaZcDPEF+X1bgibezFJE2n/+WPGtLG7g9pMatO2Ooydc6G5bMMKt1k1HSoltZxycRrFghKL8ya0VpxYW/Vgrm4Sg1q5oMXSnB3FrBYR/4iAj1RUiYh/HAs1F8pZo3gxyFbkc6RBNZhruFHKW6SJmUMR25Uj3F7bmUj0XArOTk5rYqZnOzuTBDhEpLMq0VmHQqNIRCcRZuKOf0hkYNy20SDK7RulE5SHrbS8wtQwGabRMGNnK4JW3YpMaATphAILVQvmYjNYckzg1DGDG7Mab8xqnI0P4KD/Md4blPjGrsGFoh/Xk2Q1BkDJ1EMaFSNuGYk7JtIsSq1uJgZwpyDzMSxxtwQgrzUjeKdX4KVuHHfacbyiqV2vwBvNOF6rH/wljM/9MDOGj1oWBY7jK/UofrBM43urGt9YVfjeoxPw8dFvwo9+M751aPHRY8THgAUvXTocOdQ4ipiwETJgzjeNWZcKpZAOhaAOszELIvZJuPV98Jn6kfAqxRdAyVEoMA2tpgc6TQ/IYFQKHqzMRUSCZOTAr3qEEEvyfAqMjfxKNurJuElABiVXBl0fDHqak5VgzCtbvlMJMyIhrVyX35+HsbDhqBZG6yDUuucCGAgWmEjCS3o2rM5R8XCQ9UhlLNJ8PTD0S+n0cLgm5XJG2yMFe58+VygfQzH9BFbnONS6HgyO/hoqzXP5mnLmmXysMw9ifOpLjEx8BptjHOGoHj6Ci6RFWtXjUQPyWQfMun4kwno5ftcUJFErYkAqapSIXSZgJWJ68XIwcpdyKyZeUW7lMA5jrugFwUc2qkM6rEEqPI1EUCkMX9A9JglXBG9kjthwHmMKVtokoI7t52STaExn6zkBit87JalbBA86zXPodM+k54NdJvTEsD+DhyCGnRTRmFJSpMhIkJ3g16zWPpjNPTBQJmV4johvEtnEDGLBSZF66dSfi2eKARHRiAI+77B8DzaYk5UhAPGHFA9MVUQl4IYyOIu9X6IsCUJUmseY0T8DW8Cprx4Y/TtMTv8WDu8Q2CzOAsJIXCXPSXomPnkoGE1Lo2i+YgRby5lslSkZxTuh1H2GvtG/wbDiHzCm/i0s3mFpLmdHRHXFC639maRXMeWKRYLsjCg17MI0uP2D4s3gUMMNaII68cKMSDQIPjzhfqGnnYEXMrTT3MxOhBAZjnA/fOEBRFMEQn2I5xSyTfKFhmSTVCxqwENJE19fuIGv1um90MgChAw16epC2Qwy0JRUEZCQ7eF9nNL8CpHctEiVkhVKlcxS5leoG2W7ys0VAz2SuSmQ+eChz47SFrIMBChMd6H5mB/z32gO5/aYLDaTrHjbOciRbWAreiqjFBN5YVYviVH0p8wt8bZpJOKWZn9vdFRM/TTl24MjcEcnYHQNgDI3nb0X3phSJG0jyr/DjJGpYr9BMD6A+hKHaQ2yhQk05igZI4s2LEWI9KtsbkZE/0zzOMvoYuUJeNO9D5KRHRfs0SdgElC6MYV62yQN3wQCHK654V9Zd2GLjeLdsMS+Mu51ccUqrc80QbMIl03uG5sBdHei8sZNsMKuCW7hhdlftoq0mINMojwlfREEQfHCGPJ1NpOrsbRul0t/vFeGe3ogaSCnDIrsBA3T7L6ih4JyKjIee7shHB5EcXIcw2rLIjGoraZZEqXkDX/Pj/KcGssbNmE6yFzwfrCB/vq2ituXDQEbLUYQLzqw3PRgqxtDc9WHxWWXSJQoU9o/SOLN/RwILpbXzWhu2DFbUwojRONwsa5CdUEjsq4dJha1zODtoIm8Vp5Gk10t1RlhQVY7dhy9TAv7wUHs4PiBvTk8ioNGXsbCtncfWs/ZhFyaV6G4MiOFiCxZ3D3O4e7NkoBXmrH5d8RkNd5e3v7GvE18SPU5swAsRv0yHCFTnBKfEYv9CBx5fSaJVaoWkRkyyczufgGXr09YPy4nKHtk5088p8Vs3YlcxSJFnWRKuaRgXHNt2fWw6c0pJCCBIQlm1yN5XvO5SzCjMf8G/Yq/QrCowOZVFtU1F+hf5ZL24CAvy9zjgyLazRAOdvNSSsg+kJ2DnETwHpyVsHtcxO5hDe+/2cf7j3u4er0ispryghVL60Gc3c3h25/2xYOwd1ICz+FNRWTujNdd3HMj05zC4pEVtR09AtVeLB85BCw4U8/E57O6F8TBZR7zq/Tz+LF9kRZGimlo3nQ/vLEeJDNjIIhjWeji+oM0kYMnfbrssWCUcX6F/pJhRPLPUV5WIFYfRHaZ3UhPkauNYvPQi85ZUMDH5mUA5x9zOPwqjrljrYCPeOs51l9ZsHA8hcbBBJZP1KhvK7F54sfCmk1K+2qrZvzxv17i7PUKGusJnL5Zw9X7VVy+W8HeZVF8DKvdiEQPs1iPUrS3367g1bslmUXZG9dY0Av4JQO3c57Fyesa7n/Xwf2P69LlsnmUEO9QbVmD2boC/mgPFttGrO2ZMLvUi3zzOUqr/Vg9NGJ9zwH6WE5O8jg7yeH2qoiXtzlcXSRwf5/DdteK9TUtri5iIDvCbjvGZNOYzVS5N98vo9HVY/3KISb4+FIvEvV+8cSsLJvR3QjK7Eu/0+aGG+1VO1YWTcilR7FQ06Kz5kZnw4ez4zTubqp4/XoBh8dZCS64uJvHxU0diy2neJ7ITvJ5yqQ5+q26Oz68el3H2dkszs/L8tyqLViEYds5C0sh4OKOHrnFQSx1NPI7ZWfIwaUTV/dhvP2ujP2zCPbPk5Iol66MobFqxMc/bOOnfzqU156j0zi++W4J3//Ywve/W8E7yi9fJyUVbf9tBqtXQdR2bci21EgvTiO3MCPLIrLWtZoZ8cgEfjY358D8vFNAB8EHX6i4yeKTnZIoejO4OeGL3HLTKZ6NVtsjAIM07t5BErv7SRyf5qS5nIY5vmiT6WjMGSTZgtpVHgKNRlUrhrtSToViVolqUYO5qgGLDTPma0Zkk5PI09yYUiIdn4TN+BhWwyMUs3o5bE2ul2woZkwoZc0S6ZmIT0vcJ2M9Gf1JHwHjR5MJzZ/jEQ0Sjch2UhrnHxJndMJqMA7SExiAxfZYTGf1uk2AWL3mQHs18pc3/mLdhkLVAjaeMnGlWNZLjjfvb7PlQjmnht/9AgNjfwV/cBDtqhN7GRuOXRpcmabxyjyN04kBHA4/w71hChz6X5un8Eo9KoDhE7NBadUdmZDpsQeZlWJIPv/Us0Hg8VY/jq9MCgERNzMjuFYP40Y9iLvpQbxUD+C9bhQ/WhT4Z5cGf7Kr8a8uLf7ZpcN/jTjwR68e/xK14fchC34IWXFrU2FL0YtdwwSWJl+gqRnGWdgqTMcmAUjUgfNcCLtZH+Z8JoRN47Cp++FgEpWuHyZtDwgq9NpnsvWnyZsdEQbTEGYIJvQDiMdMODxYQKX8wGgE2JFh6BWzNs3b/X0/x5df/G/4/LP/BX29fw+Vkh6EYbB7w++blohbsgo0j1PmRDBBHwdPNGVGqR7EqOIL9Az+HCbbCFw+JfTmQRitw5hSPcHk1CMYzUNwuhUwmAYFhHh8KgEOwbBObqty+hkmpx5Lgzkv2WbOr83o+jA68QXGFF+gf/iXmFA+wrT2BQhENIY+uDxTAjzYUm6zjgpQIvggmHDbxmEzDsnj5DCPIB7SCRD5BEKKWackdHlcChCclHIuOTSWM2JYjnMCHtso/M4xuCyDIOjgwM/ngdc+BLutXxiQaFgNj2sMNsuAgBGLaQAa9VOJ0aVU6pM5nd6UT03ujNhVKD6X3wX9GPG49i+eEjIiZCbYEUGJFJOn+DEP06co87JaXsBieCpLAS4GPAQQjKzWP0HYP454eEqSqZiyxe/xb2NxE2kN2MHBiFyCHAIeghx6cghALM4BaaimjI5FcJRH0O/Bhu9QdEqibVnsx6UAi0nZTO7yDcDiegGruwfu4JAYz8tzNmEtGJlL8zblVAb7CzGVk+VgglUgpUCuapSODUbzsqCOUblkGETfmlLKRtVofSQlYuEo6ed+8UFE0uPCLPBSiuTC/aD+nJ43f2QA7kAPAtFBOLzPYXM/hcnxBDS60iPCwcjleQ6mLxUKagEg2ZQSAS+T/Z5gNjcjsbC5nEY6AtgTwD4RlqyK3Cw6KZ0m7Dth3wgb1+l3YQkioxoXVvyyOGGKFg3tjIh9KHEdRyQ1idma8S9xtVVKmeoPhnDKpyg7YTs3gQtZD0quSLvzvvO1jwZyDrifFjQ05tKMnZzViL6d6VH0yDCWmBIxAR/uPih0X2La9BQm9zBcwXGJEWYiFCN964sWYc0piWK5YbaskkPvyeZRUgaIeGkGndOctBhbgs9RXjchvaSEK9OL2VU9Tt+XJOGJACRZm0S6ppRytsqSEcHEoMiuKDmqz5lE+rvcsst72dY2+yQSODh8kFds71AB4JT3PPZc8Cws2SQal2/6TFdKF6dgcX0BneVXMsSRsWEDPA8ZjZVVm4AKtkBTDnF5kUVrxS6+joPdqCzluJzj5rbL+PqmHVeXLACOYXfHL8wHB3+yDvtHEYmtZ4gLNfhXb8rSpN3dp7Q5iYurqpyz8yre3LdwfTOPza04utspbO+kcX5Zwe4+De0+GWKubioSW0smhdvTxgrlTePCeGRLE1IkyQhcPi6V+gxC4R4U8hNYX3Oiu+kV4/zSvAmF4oT8n/XDkHgIyKacnWck1ersNCVt5ssciI4iAiyl+6vrlUK9ncscDi6KMohf3i7i9LKBw9OKSL0ZckPlBVUY6xtRSR7a2Ir8pWeMfy/0IlFmReaQyWwEHuwkY5R1Ijktcd30ofHvnilWuaJR0vAe2u09AkCSBb2AkFBSKR6xvbMCyN6xn+LoehY7xylJS/uUqkb2i+lplAYub/iwvB9GdcOF3KJJZHlkAP/1X8/x9u0qmkveB8l2O4qVdhid3SzOrurYOyrg4GxWGJbuSQGd41m8+biNP/23d/jxX2+xtlfGylYGzc0kLsSw/vB746y1suYFY5rJkBYaOmmyX9wzY+3MjWJbhUp7Bmx8ZxEjPTJ8LlUbOkkG4989m+LnN81Y2rGJX8Tq/QzhWB+qtRkBwWy3J1jn86+54US+xsS9YaQWFQhVhlBra7B26EKk2o9obQibp0FJ1No6i0iR49ZVHLuvUmhfBLBy6sDcrh7JpSGUNsaxfeNEfUshEbqdUwt2Lz24eV/C/kVKfBIsUdy/KmGlk8AcS65vWjhlwtPLRZzeNrB1kMHZTQ3ndxXcvSuJnI+L7rtXDWFKyWZ6Qi8w37TizYdFfPxDF2+/a+P4roatk6yUnJKJO3/Fx9aE5aYe9EXQ17FG6dKuBuX2AKrrI1g/tqG948A1nye7adyeFnG5n8GH13VcHsVxfsrQBCN2uzasNg0imyQ78NX3O2htk8Uqor0TgtL2NwiWnmP7lQ+N3RksdA2or2jFn7He9oqkktLJWl0DpsRxKR8J9aGQncTmmgfH+ylsrHpxcJjCzW1VgivmF20S133/oSmvmQTk9I2x5qK9bpfiSL72MB6b9ofOXhw39/PY2o8J+7pzFsXRTRKdEy9aO2Z0j91Sarl/HMTlywgWCWpbGlkC8XlLOSB9RoyzdgV7Rcr76n1DJJ8EfXz8D89yuHhdw8FNFg2yUDs2LB25sHLiQfPYi/aJH4wZ3j1L4Pgyg9OLlEQr/4xu+nY7gE4nJjpeRowRhJCGZt17c9WDVtuLw6O0UEC3/GV2QmL42lijEceH1bZH0i22d6KyzeELaSo9JikWZDvIcuRSk0jHx1Bln0dmCmFvH4LuHoS4nQgPIxEZQSo2JgCklFcjl1YJm0APyFzNJjKr1nIAiYhShpt62Sn56om4SgrVqFun/pKMSGWWm6MgWs0wqhUbUkm11NMXS0bZ5HGbxxcUlmjlSvQKDEjU5MKSU/wnzOam34MZ/Nw6ctvITSq1mxxUmDefzE8jlBgHoyW5oUuEhuWYzV+iUtSj03BjPTKDM58Wtw4NbsxTuJgZwcHEC3SHHuFU3Y9vAwZ89Bjw0aXHvUGBl5ox3EwN4XysF1eTA3K52/OFfO29YQr3ZDm0o/hgnsJ3dhW+tihwpe7DS/0wvrIq8NExjR+cU/iDS4V/9mrwnwMG/ItLLUDkX/wG/OBQ484whpPpAZyZxrGtHcbyzLC0jKc1/fCpnmIhbsGr9QqaTi32nSa89njwTTCEV24v9swmJEb6YO79HEZVD6zmYXDQ5eBLAz8/J2CIcsOfdsJmV8Bin4TZNoFQ1ITZchBLzQwicRMmFF+if/CXULE7Y/oFBoZ/jeGxzzAy9pm0iJNNMFtHEIroZMAnE8Hhf0r9FL2DP0ff8C+h1DyHwTEGf9wAnXkIFucEYkmLfE+NfhCDI58JuDBbR2F3TsLpnkIgpBHgQdbC61fL170+DVTTPZhSPsfY+COMTzyGWtODUUbrTnyBCcUjDA7/Gr39P4fLo4TRPCzgSmcYwIz6ubA9lIiRqTHM9Ig8zGOfgNMyCno4ShmnhB8sVEIoZ13CcDDhip+HA1o5LB2M+GeEIUnHTCLbYgIVo23ZaE7vxqdSwZCP/oxBiZ6lX4JAgaZ9yqnIdigmfvMXkKGbfgqXdUQietWKL8WXQpO8YoKpXGQ8tKhWfeKFikTUIr0yGp9LOzrBxqfUKXo3mDxFIMIOCYv1hRQbsuODkbtkPfQzX4gRkxIsxutyIcBgAV7SHE8AwkLAcsWGPGOu0xr5Oq/D3o5K1S5Ruy7vMFz+EYmRjabUkuhUrNjAk0zR2D6JTHYGFiZCWR5Db6YfhKVI02DSFYdhAhHKl2ZrZmRLejGhczjnwMEYXa3lKUaVvxDTOI3jvC63959iNj8xHgQ1LD1lKk4yPYV09iHViCZsh4vm98fy+iFDUKgfgegQPME+ARwufw80xl/DaPsCrgC9Q48FGPmjYzKc82cSlPgCfYjHxxCNjsCo+61EwdJYbdD+BnbLU5GEFktm6QPJl0wi5yBQIhtCEMfuDz6elboTjSUfGMFbqtlk6CFo4WMW8I/C6xmC1viFpPkQINRX3KAOna9pvGS8b6qgljeYQpl+C5M0nydSE6Cshfff4+uTS26lyRxTssJCP0aTTqp/Ia+NV2+WpDdh+ziP6qJbABHlbK7gKDzhScyYniKVN8IXnhCDPhn1uaZdmBaCDgKFUHZcNsrUaV++W8If/487nH/VRG7VgWo3AG95CqZEH7JtHVisF597iJ5lCR97LhJ1JdgKHsqPSWQrpT7+xADK82TElHJYmFeoqoX92D+KgYmM7KZiGV6xopKtOoEH3wOZrMXfPbs5VtY8IkuQNvd5A2aLakltKpX5PmMUaXGlqgYPgQc3mzJMHCRwsp/AzmYAGy0P2isuNOYfJFOMr51fMqO95sT8ggFLK0Y5y5SNbTjQ3Q1iccUs2122jK/vBLFzSMmS/89DeVAAx8ZmDAuLXikIZvnd/ds13N4t4/Kqgb39HCjNosyJgwnTJ+kd2TsMY3XLicuXBQE3du/n8EVeCGvTWnNIizVZGi4QeVZX7Fio6TFf14MJlwR3e1dZKbTjxvj4JI2VRQvWuJ1dsAggJ1A6u5iV1J7zyxJeftPE+kFShu+VjZhIC+dWfDg4KePsag7bO1mcXzRwdTkvEba8/QRTu3tZkYUzcnmp5YebSTyxSbjcfQ9Fow03Cnkz4jG1eNfo3+T3mq1YwIUFX0/SBQNWO2ncvdvAy/dr0mlAxmGh7Uc0OynFeJsHMQEh3eO4bMxpjKcHg8meZAbpiaJcsdayS4FmpkZWRSHhBd98tym3cf8gj+YaF55akVxxGUJpV2X+wddUXjBLwtDClhdLOzG8/8Mh/vi/v8fv/+Nb7JzPobLgRWszJI8hB72tjk86UjhzUfrI5XDn2I/KqgolDo2bBuxfhdHctErMbSZLZmMSucwEcvkJMbWX55VIlPrAjgwOw4naqDR2+0NPUa6pQCDZOY2BAQk0/HePo9i5SArbwqbwxY5VPBNsO18+dD2Yqw88EgHMOOD2YVAkSLyMVybl+utHPqwfOCVJrXvsFd9QNPlC2szZdXH2poTdy4T8HFY4MEVw/2IO2ydVKQ6lR4at4MtrflzezuPyrgZKD5eaJpxf5LG26RXJ5mrXg+OrIl5/WMHZNRmmBLLVaQmOoPSssmoSwNZoq7HWsaDAMIqGAceHSeyceLB97kB+ZRD1TaU0pJMFYsTz3UUFVwdZbM47cLIdxt6mT9iJ7S0P5ufUWFjSSqAD08vIWn31cRtvP7TB101v9Bm88SdILYxjad8mnSOrOw/ST7K7ZC64ACBryMPnPl83CEQYsHBzVZZ0OLKyR8cZARVc8LMniNHc7e2wyANProsPJa8LRlTqWmF5Wfy6fZKSAIelLR8OrmcF7DEF7egqgb2zCLb2vagvqMESULInrZYO9fokFpfZ9zQmpYNkf8OZIUSyoxKVzoCpzb2wMLyUW3LpQGCxd54Wv1B2fgrxxhAWdg1oHpuwdGBEdV2F+vqM+HPINjW7GhzfePAzsh4EIAQi/Jhgo7MdlRhCvvDu7SXxu9/t4L//9zv8h/9whld3dRB4tJYcWFmwCdNBL8fColkOUzoKjJVLjSKdGUc+O4VwkF0eT+CyPUYmNolkmNvcZ7AbHyMeHkU2OSVGxiLNXCklwoEhRILDEu9YLZmQTU2DDeeZtEYGGsqtGnUPaBKvla0SwcuoXF4vk2QkrwXFvEH+jYxGqcRoRr3IGqrzJsmmZz4834gYNxnLDCOZn0CtYYR4UQiWsirZ8vENubZoFz0zNyM0cJWXrSJZ4AsOIyQZP1lKTmEurUYpNY29Vgi7ZScWzEO49OvxLmTFpVWBPWUvdiafYn/yGQ7UL3BjGcONbgSv9GO4UA7gZKIHu4OPsfH8N9ju/QKdF59h5bO/w8lYD97qJuV8ZRjHTy4N/uDT4qNDiZfGUXzlVOF3ETP+JeHAP4WM+N42hW/NE/jROoXf2dX4g9uAb50zuDVM4v+l6r2aG83TLL/+BApJq4nd6Zk2012VPkkmvSdAggAI77333pAgQIAASNB7l2Qapqvs8l1dbcb3xk7s7kxsxMZeSRe6kL6A7vUFjuI87OoIXbzBTCaLRQO8+D/POed33rn1yD78GXy/+AtkJp8irZlGUDcNi2YUPuc84iwDzHhRs+uwaTHgwmHH+1AIV34PjgMuFM0qxMwKKQPULT6TEjoOHxbTBIo5NzJJGwxL4zCZ5+B0qWGyKaEzzeDRs59hcOI+tJYpzGkGoaUy4FBgSvEEi7pRGKwMi88jEFmCwTIh6kWm4ERp2Y9QTA9/ZAkW5ywW9MOY1w3JW51tCovmMQxOf4KxuUcwu+cxMfsIg2O/xOTMIzzp/2so59m/oAGHELeXqsccODhwuOEwodNPQKMdR//ATzEx+QDjE/cxOvYptEtj0mQ+p+iTz7GgGsSiehjxpEUGJA4lzwb+WtQb5exjmJZGYWTuxTILv2MeEa9GSF3E5xbiNsHo8s/VnAdr1TDKGRdC7kUEfRoYdWN/tmbRrpVNWKQLpEjsbdYiNiranWzWEQloM4uh1fdhUftYrgUe/k3PQIQtrVS0YXHIYI7G65gVlcpmHJP8CVvT2enB97Pfw24dB61a7A5ZUD7A2OiPoVq4LwPEkvaRWBc5TPCil5nDBIcflhoy2M4BhO+XksOYSqyQfB8HDqobJHJxYGEAnb0czID8QOpiI3shb0AkOCvPbfaEMLTOy+4ak+6PQOSuR4Nt1VIkGJ2TTBZVAau1H8rFT/5/RX8cGKIsCbM+xZL5sViUmKHIVg3S/8FwOredHEZMjkEsmR+CVijmMpbrVpjtA7C5hkT5MNn6xcLB8DitRwwpV5b1sqxIZ5USduUAwn/n/YWWKad7UFQCl2dIDkdsGOdwxMGImRRSdrJlI/wxpWA8GQpnRoRDCA+47IvgRRXEbnmKBcXPYDU9FaQwe0QsrmFRZyoNp2xzyXonaphgENrFSqt2rG0EZSjgcMD2dF7FqgH5MpvUZ6VEi3kRnaNf6F20mnEoEkSvd1QUYlrAOHBUlo0yfNESw3siBxDieEnSMpmfSk6FeRZveEJsLrHcAnqHMdkiswiQdhb+7KURPqMW5SaRo73KCFdgXHImRMKyOdiXGpdOhvW9AHYuMjh+uYJ33+3juz++wMuvt9E5zaJ9lkLnPInkuhHRVRXS62p48sOIrc5iZc+M6pYJ8ZpCqFSp+iLWdt0SxOXnjhRmEcvPorPnFSIV7/8MNFOx4maeuN7yilIOYvHUmAwEB0cxNNcdCESmJJfAAUSw8sT6NvUyvFABv1M/5sFBgtfyqhbp3AzqDb1sltlxcXWRxs1VFkf7IVQLahzuR+QgcfQ8A5K2OFRs7LpRWFZJkR8xtjyMMHReWdFipa4H3Qe3b2tgk/zWflhUj952CBubIVxeVYRaub2TwPFJEY01ryhnPMifXZXR3qRHPoj9s4SgeKtrBvme17t3DeS0r1y+zGKty6DxouRlNvd8crgiUpk2HboaaKcmeer4hJ0rIRRbZtT3vGju+QT3y4XkwU4Yf/vbQ3z33S5evFqRBef1ZQW3L9fkOrmsYqXlRX0zhGLDiXBqEVQmmt0Q9o/yuLhcxmaPNrQIWk2/FCDv7qWxtZvC8qoLmbwBrU5Ivj8uL1huWl/1itWU979cxozlilvs2aT7cbDhEFJb9+LmbQv/+F/e44//9lFC4ewzyK+QiOYSq9L2cQze2Ig8VthmTYrT6Yssrt9VBE/Mw9fOcRQsWqathWoM+3CC4UlRa5gDoWWSz0kCI6gAsofBl1IglFVKQWa6rJaDIx9LXGL6ExPIVnXYv8qhtRMWS+jeaR69/ShSuUVs7wZx+Twvedqj05iUOZ9cxXD9Povbr8t/2mZbBSHb6DIbo0WpvIDligatNdrMJ+Wxvba9hFJ3DjHxoP0AACAASURBVKXeHNLtKZR7i3cqyrZZSFWbl0Hp86C1kW3wGwd+fPsP+/jV3+/g8nMqCVG5OOjz+VbZUEmHSKmpFKoZMatUiTjg8jHKPA9VVDbV0y7IxxPfHl4kcPI8i9dfNLF9FhesMj93Y8stPT+eGK1fRrFbNTadYDEkFx07+xm8+6wnEQGeT5kvJnKZpY20V33+/RGuXq/h+DIvXTmh1BDY8L26Z8HaoR2tEwvWtvVIZSdFaSDg4c27Em6/zOP4TRDVfTU2btw4eBMX5XTvJIR3byu4OAzieNuJ08MAdrfcEhk4PIqBCmpr0wF2CzV7HnR2/Dg8zeDduya2NgLSi0TSXKamQqq2gJ2rMKhAsFxzra3DzrFbwt4cDNmNQsocFyB8zlOFpQLD5xPVr+sXpTv76HFYnpsEabz6vIneSQI372qiikj8YSeAVs+Js5sszt/k0dx1StieClN5XS+Dw/HzGD5+3RTM985uUHIozTUdmnU9DqnI7nmkKJDqGHN2vcMI9s6SMtCweZ1Zb96v7gbHuOC8q20rGttOyeG5E0+Qb06je2ICe0dIH3Mn+pBamUJubQaRch8qG9P40dFRArxOTlIS4qLdans3JEPI/iFVkQBO2b66H0W9bsHeTgjdtgvFrAq1ih71ml4QgcQCUs7K5ZWIRMeQzc0jHBmHzzMI1fxfQz3/M1iNjxD2TsgVcI7D7xhDLDwruQsOGlQ6VipGCRuSrMKL4fAMC1VKZhQLd4Eu3mwY7lqtOdGsO9FqOISaRa49h5BygdsZOzY7d9kWDiA8PHC4YjieEl2mpEA0PYEl609h991HujgjMtY6C6taFqFzEQ9MO8LWYUQQkmy2TJRVSFYWES/MgVx1yrGlghrLcRWWw0ocNf14vZPGcdaCl2k7bgNGfOYz4dIyi2PtGI7Uz/DSMo1b+wxemafxXD2MW/00XmgmpVvjbHYIO8MPcTzRh8OxJ7hWjOKtdlbyHl8YF2T4+GPUjj/GrPidV4evvBp849fj+4gJvw+b8LlNiZu5AVxNP8WbhRG800zilWoCl4vjuHXosK2ZQfTJJ7D98i/hGHyA4JIC2bAT5bQPjXIMSb8ZcZsWtZAdBSvfWtHJB7Fa8qO1FhfaE/G4TvOY0JoYsmZmg4hcXtr5QUwO38PUxCPoDbPQmeYwPtePKdWQXKNzTzCnHcGs+hkm559icPJTPJv4RAaKCeUjLOqGYLBOwmSfRiCqQyxtgc2twJJ1Anb/AsxeJezBRWgsU1CbJzG50IeHgz+BQjuE0dmH+OTBv8eCZhRK1RDGpx5BtTiCBdUwxsbvgUqH3jguNqtZxSPMq2gnmoByfhBP+36KTz79C/T1/wxj4w9k2KASMjX9CAolD/+096mxpB2FYu6ptJzbzNPwOOehVrKMbxjxkB4B54IMFj6rAl7LHGJerQwfpaQDy1kP0iEjwq5F6fTgEEKrViyi/3MDOpG9VCzCQbVQ2kIB5mDmJJ/hdE6BlC8SoXRmWnomQArUkqkP7MvwBuak34Qfz2yJ5HG8C1LCyGGDAXj2qHD44FsWFy4uPIJa9Rga9SPMTP8cU5M/xaLqwZ8HCVK0OHxwqKBSQaWRQwgtjrQ7Ms9BCxXpW7RZcdCgJUiC5v5pCZ5TRaFyQuRuqUx/tkY+np+HPtB0bF7uAewFqDfcyGSXwMHDF5qR9vNERiMFfYRBxONKwXMza8UhhEoIbUnsY4gmVWLFYl7L6R+Dw8fguAbx7KIoD7QIccsfz6vhCk7BYBuQAYTWqkRmAa2uVyhVevMj4f+zA4CH7mxejXB0UoYQdkZw+GCvA4cSyWzklySrQc95veEUKwhtH2ZLnwwzLBjkcJCrmISu5QxMwRtRwuIehd7+RKxO1bU7yysHmXh8DoWsWu6FhGLYzH3QG56I8rPeC6NJOEg3IMoCvxcW5F2+rYlPmm3hJGixL2N10yM5j+KqQQ5WDKIT+WuPjEDn7xfkb3bFJI3wDNhzMPih8HCDHRtbQekJWVtzoN32oFrlfZSlclaxdBHQwcA8g/Pc7Iqlq2aSP7MnhO+v1C1yJXJqmBx3wx19/txM00bC7gz60QudJUSJqu058P77Hbz7dhcnLxs4ullFcyeFeMmE4poLK70gkjU9ih0LmoceUTsq2wY0Dp13dqyGGrnWEoK5aVE/usdBlNaN8vdKxwyiSTnwsBGb21GSsGj9ol2F2RM2M9OWxAMcG72ZrXj7viGbbZYN8n5f71gRyYxJXoJ5EvanpItKMJdAnC+zIlsHPsSztKXNyzDCwrzzixQuz1M4Poygs+6QQHh3PyD44UrbJMV6nT1mVBx4/joPUq6oevCissLgOK3Ob97VcX5ZkGwHCx2PTzOg8sGN+9XzFewfZLBSc4J5x5WGS9QwdnMdnGXAw9zeeQLNXbds9psbdhmemEVhiJ3N4lQxOjseOWyf32Tl0MiDVoetxx0nNnte6etgWSIbmDM1A8IVFRo7XmnL7nTc+Oy2jt//eg8f3jbx+ec9HOwm0Fr14Hgvi5vzVezsF1BadguVrlB3yEDuCc6gtGKXwaK7EQELHgmJ4VsOGbx3bGyxaDCOzlYC5WWn5MCIIafdurbsxeZ6ErWyFwR8rJQ8aK4FUFtxS3P49n5K6J3Pb9ekRuD8dQNHV0VU6Ntv2lDvusHhg2AG4qepAhAgEEqPI1GcRbqiFBWEasjpdUZsJzw37fRC2N4MY3crKmhe/h62D9Oi/iXLBngSCgTyKjS2gyi12ENjF2hFprgIv38E8egkookJBMKDOH+ZkqxShYfQHb8EjWn/rq250emF5FAdTY8huzyF9R09GjsGbF94cHobk46WaH4UwfiQAAo2tpwyhFAFYU6nvWtB98SM3rVNujM6Ly2o7GkRr88it7YgFqrVQwdSLQ06RwHEy3c9PK+/auHzfzzA2YdlHNxksXEUhjs7AXuiD9FiP4r1EXS3l7DaVMugQyT29VUBDD/T3s++nE4vgKOzLPbPU6Iw1XtutPfDUt3Qo7XsyCvt4+V1IyJ5JUjNI+TB5u+ThQHb16mQZQtm9HayODmp4PikIGRVOc/VF/Hm1xvYv66juZ2RrA9R051dG+zBBwhWxtE+v2v9Lq0vwucfQjg4hlhiBLX1RVx/nsHR+zBWLixYf+nDHvs7LgJSSHh2FUFvw4DdLTMuL8PY2nZLzjlbXsLmPgluWVEX+Fw+u8mD9sYvP7bxxfsWGjXrHdV1zYxsTSct9MQdn98kBalMahX7UbaObVheV2N9y4SdIx+abaNYM5+/yAut7uwyJZmx7o4Lx5dxQVYz9H71oYaLtzVcvKni9uMaqIRQ/Xn9WQ23n9fx6osati8j6Jz50D5yY2XDiGpTi9amRTp7rq9L4MUi0OaaQSIRy6UlZNJTEAWtpBTy4f55DlS2z1/lsX0SlEGrteVFa8+DSscqj2vipQt1K0jMqjR1QtDaPWcz/QpuP19DeyeIZHUJLAElnteZeIoffXzVwOe3Tby4KGCj6USn6cDOph/np2ncPC+CN5MqX0gqOuFrs/yEL0bsDSEelwVUnebd+2iH4vaStBseWthO7HYMwah7CIflKUK+MWnLDYenZIvGFzIeKli2xVAnN2vMnjCkwps6L4Y58xWNKA1kWdP2RPvTStMpsiZf5Optl0h0fAEk2YXeSE7vTO6nynfFRdzosIiK2x3i+4oriyIvuUOD0pRLaX65aZSNGKdHboeSBYVQWXgjKjT1iJWJWpyWF8pwVSnhQ0qbifAYSiRlRGdQCs+il9LjMGLAjlWBXf0Mrn0G1BSPkR39G7SNQ9h3TmNL9ww7C/3YGHmEL9xmfJ8P4lA/jXzfX2FvYRDHs09wOnIff7Br8K8xFzh0fOPS4ruYFb/JevBNyoXXfgPO7As4salw7V1CZ34Q9Yn72Fx4hnPLHDbmB9Ca60dp9D4sf/O/wP30ZzA9/Smy5nnk3EtwqCdgN84g4NXCY1fAa1PAa51F0DKHqEOFYtCEw2YBrw7Wsb9exkraD93CEMzacdgsU4IypuUq4NfA6VBgcvwhBod+CeX8MLRLUzCaFAjHzLC7FmC0TcPsmIXeMokpxSMo1YOY1wxBsdCHkfFfirVqyTgKrWlYaFMcRCbnHkKpHsCCdhiL2hHQVrWgfib/De1YAyM/w/3+H8PiVSOe82Bo8gGGx+9Do58U29fU7GPMzfeLGjIw+BOYLHeqB7MdSlU/lKpn0OmnYDDOyTUx+QQ//5t/h/sPfgyddgJ9T36Cgf6fYHzsU7icSrhd85idvSfkLYa+eYj3uxRgXwdby4nJ5Z+JCGZ+Q696Bp9diULSLmoIBw4WCQZdKmSid2Fzfh5ibnXafmjVT4UERqIVlQnmOaYmfo7pyb+RnAcJbqRS0XK1WncjldQIuY3qX7VkRiG9hFLWAL9jHGHnNPJRLSopoxQ1es3DiHlm4DT0w657CovuERzGAbisw7Abh2A1Dt5ZvNho7pgCS+3s9gl4/LOSy7AQn8sWct+EKA6LS/dks8/Atsk5JJ0bDHkrtfcka0E6FbnhNtcIIokF8WWvNTyyNKDiEfRNIURbVlwlxCxCH0olgxxyY7FZ2bT7AmMIhsdFGZBWam7SYzMSAqfKQcsVD7HEsRKFyXsJO09I3cpkGV7WiC2JBYYkZDEXwQM2/zt6xv2BSfkeiPRlkJ1WLm7ltaZHCMSmhVLFwDaVTto2udEjPlBK+/ILoobs7MTAvBibxWn19PumpHyR9s1iySTb2nqTZECL2L/YKcJiQ2dEAZW5H7NL9wULzPwGu1vWVm2o5pdQSM0j4hlGObsoNlWibfm1sP+ie5HC+VdtZLtORKtsX7diuetB7zSNSsuJQGIObFjfPkyitxv7M8K2tGxGY90nm2DaQohHJnQjFpyRslXaXXlgIJAkGp8VBYQt0BzMePhebTrkIqGIVEChDCUUoLWEwdlS3Yx0jS8wi+A2jP0ipG7pLfclR8IhLhSZkqGOCGIG6NkFwotWKaJpSaoihYmKADebzNIwc5GtarG26Ua+rpe29EJbj2rPgo3zCE7flVDa0CNZn0dlW490ax7h5SnJhJy+z8nHcAgpsnjwIISt07hYFxi0L60uIVtWymFfaFKrelHwWZDHvAbtw8wv0mvOtm2W89W7ZkHKkmhFaxfzAI0u8yJ3XVpH+yns70Tld8lm+HhyRpQNInZZ8Le+5RJVgRawWtsoB07iLuPFKaxu6HF8c3dw4iabwxDVFAbUuan8/JtNHJykwQNBZzciilerF8bWSRovP7bx8vN1HN4UJQzLj9k6TINDK/OLJC/tn2fAgZSHS/6OTq7zYLCXRcDdXb8MUBxK6Cnf3HZJLmZz24Pdg6AsJbmgrK/ZJZuxf5wR8hND5Jt7EQmB7+7G8fyshOvTCl6cVnCxn8PVYQHtVQ92iKRteWUxyGyH3BuSGrz+sI2r1y0cXS4jlCT21oQyH2sbPqx2XHJ1toNodNxodnzymN7ai+P0soRlLiC7QewcpMUuXalasdmLornmxfqaV4qEzw6z8vug04NK5/5pWh4H7f0g3n/VwcZ+SAZ2FlzS8scBnV01naOQNIeTXsaBhJtsWsr4eZ5flFFfdaHdCeH5iwb4szg4yYLoYAJ5qDJtH/H3Y5CzC5G+tFMR5GD3DMBgfSBgheaqBcfbYQkky1C665PHPodj4nGzdS186QnUtszI1JUI5UeQXmUYvB/BzBOw8K3QVKLYUmH31IdqUy3Baj5maNsiRY6ABdpoeJndD2BwfCqKQTg7gkp3AZn6BPIdJZLNWZR3lpDqLMrlLY5jwf0J4ivzOH1XEEUgnJ+APzmE6vpdv012hVa0RXnuVglL6JmwvGnE2qENuy8i2LqKo3dBUlUd67txKYLlfSFfm0O6Oi1qZaFtRPc4LCHug/OUqBtU9fhYooWev8vtrQSaaz6slB3Y20zh+emKDLLXF6s42M/j8mIZX36xh4vrquTSVtZtgttd3XKg2DEhUppBi6H6mkrUPS4cwqFB5FOziAcGkUiNyEDAYaC4NovTqwBevUjibNuFj+dpfHVdwHZtCc2qAts7erQPVWLVIvHr+FUOV28byK/akSoasLEfw+nLJF5/wXyPA2tbaqxtLIk1bvfQjerqAg5OvDh+7sPmmQXljVk09rXonplR3lBi48yO3eceFJoLOLgJ4+hlDDsXIXQO3X/OtNEWJ7ZH5lE+1nF4XQDzS2cvqjg8z/8ZDMXSUSq+7CI6vKSKEcbrt2XIYHOawP6WB8c7Hrw4j6JHdaShQq9jRD47ITkUQpbYB3h0nMfz69qfsiQRyYyQeHf4MoajV3Epp2xvW8RFxPsgLZLtXR86J07svPDh3R9qeP+7pgzVRKmn4goUs2r86Hg/JhSnra4XrboVDMaw0IeeM6LtSGeh8rG+7kSzaUejcXdJeL1mF2oViwDZ3cEHCwNgpN3wEMCLRYJClvKPIhIYk1xHIjorEj5DZiS+MNjIgGOc9oDcPAoMPq5okKuoRO6mT5d+RA4EJJAwv8GAZCyrEFsBrQW0ShFrGU7NoFjTo1w3iFeTaEYOIhwuKJNxe8UNBkuYsmUGzxb/9HnVyC9TFlWB9iwSTYiETK8sSjFXlm3uG3YEigrB4Llz03Amx5EqLiAUHkM+vyjWMofmPpaD8zgr+1A1TOAkbsVpzIqqdhiZuccoLfWjZhhCSf0Ehel7ODIr8XeNAk4jetie/AXSCw+xvNiHruIxbpYm8JugCf+1lsDfVyM4dShxm7bhKmbCgVOFLfsc8pqnKJqHULWPITL/CFHlI6z7NDhKO5CaH0ZaM46kdhJJ/SxSdhU8+im4zDOS07BZuV2dRinrEuyrTTeGsFsBu3YQ5ZgZ1/s1PN9bxdVuDevlMBzacTlgB5zzkiUgajYS0cJum4FWMwiTcUqsS7G4HZVqFJmsF9GEGb6gFsGoDjbXHEz2GbFaRZJWhOJmGMyTcjHQ7fTOw2yflIZx2rAYAJfhZHEQs8o+DI78Ak/6fyyhcOZAnjz7KyiXBuGO6EX96B/7BRSLz2SwmZ57gpHxT0XlmJi6JzkOhuKZLdEbx4RutagdEjuVRjsquQ+DcUqGjXuf/js8G/gppqceQqXsg8M6KwSuRMwodiUGvnklIzqxMwVdC0KsIrXKph+Xy0V1xEo7lhL5hBXMdWTiZilS1KuHsKh4Kn0mbG0niUryG+4ZsNNjYeEhbLZxyXUsLj7G7OwnUKsfyfBBGxO7M6gyUFGgt5+H+HxaB3bYhL1z0n0T8tDqqEHEo0QyqEbYMyvlg2HPNALOCfhd49KZ43NNSD/ID+oGuz8YbCflSro4DP24s3j1w89CQ8cwTOZ+KRfkgZ1t3xrTE0HV0spDexMtDSQ08VBNexAHkFB4TnpB3K4x2G1DsJr6EQ7M/NlyRXsRsx1e37j4uXnwNdmeynOaCweW+rmDY5KdYGaBB2xu/tmbkaksyd89oUmE4/OCu8xXLGLpoMoQTCygtMbgsFZKAknIouLBA7QvNHV3MY/hGQabq22eQVl0sM+Dfm0uNpy+wT/3X/BeRRIU1QpSoDhouD3jiESV8juh5SxfMMoQRLtIZcWBUFINi3scWusg5tmmrnuEsflfSMnh/NID+RlyKKCiQyWXCg8L/mhLrVQMQgVicD1TM6HUcWHruoSz902kVk2IFjUIZhdQ63qxfZoRL3th2YRGxyvDBw9ttGERvkGlqN7yYrXpQXcjDObdIsFpRKNzsqnk30lDZA9UPDEvtCvasBg43zuIy+HzB2uWqD8lPTjYcIPMNudAega5Vb0MCsT9Wrx9ctjioYvYXtpJaAfjwMifNbecJn+/YDEzNbW0XPviw8hUVai2zNKPsNph8ZwVfLu27RHPfXJZhXLbJH0G0SoRuMOwxZ7dbWWXp1Fly/P13eavtuPEyqYN6WWN5EqIi6edQA5Cy2optSOKlI3Zscy0XFQ2mJFgcJfvo5pBexQHhmx1XkoGSbxiKzftODy80xJFeiRJTGx4P77ICE1suWmW7g+qG909t3R+8LWIQfYUsZt/CnAzML9zFkBry4rdU+YzPKA9ipnKw/0QPnu/JtvKjY0gGNJmBoKPT34vDOkfPM9i/zorB5Jyy4ZCjbaQAC5fruLmtoVa04vllhMklCXKi0JAo+2QXy+RtyxfXOs4BX272rKBFxG+9NyT/MiLgfZK1SyPEWZKOAiwuJFwFj5uikU96lUrNlo+vLys4rPbFn71to3DnRQS0Xmh4vGM8PJ2XRC0m3s5/OGf3uFf/u1rfPeHG+nKWNsIife/3LDJoNXdiwpIghSrYpU2FR9IsTx/voyTi7KEu0mX4qGHgBhmRdg4ThoVbTA3V2VZpm5u+kByGm3T9MZzk//iPcPNCSmWZLlkKD8nRZiVrlFK6njoa25b5ffd3LCCw1k6rcQKl505NZyuYfk9MOhbqC6JLYXWF6GtbbslM3J6nUN72yeLDKfvGZZMn8JguyeqB7O1J0dxqSngsMCDcWVtCQbPI9jDz2T4YOcFB+z02rzQqFh2V9vTon5gQKGjhivRj3JHi86RE90D2shMMiTTIrjes4oasr5jluZx5j/a+0ZUewuwRe/BEX1yB2tYU8ISf4xEW4HaiQWRtUnkewuo7upQ7mqwfeXH5okPudo8CBW4vC3i4lUWLCYkSY0HW5Zddo88EnIvddTYYjfMhwxKbb38XB2RcbAnjs/h9p4NsfIksg01ljesaOx4JLRdaZgEeNFq36kn7IO7vlzGx3eb+PLjDt6/buOLD1v46sMWrk+ruDpbweFuAZ+93cBuLyGVEryHcUFC+xozPVw4lFtm2PwD4HMxFBmXQXJ5RY8EXz9yLCN+IqCF7Q0b/se/XOD/+d+/wP/7f3yF//t3O/hvLwr4Hx9q+P7Aj3eHbpzsWtHsadHaNyPfUiJencbWeRxbZxnpYtp/XkR9y4FqR4/tU7bO29DaMoO2Jwb7qT4w98Hujt0LFxq7Ojhi95GoTqC5Z0K2rkBz24xGzwhigq/e5qS9nj93LtaJ8X7+tgzmlJY7NlE/rt+uChI+klGiteXH5nEEkbwCgdwEGrsO+b2wf0iWJzWDQDUO96M43Axja82JrY4bLy6z2OrZ0e1YZeFy/bqKvZMMji7LeP/NLg6fl9A9i+L4TQ71fVrabPjmj1v46u838ParqmTIaBXjLFDj60pyGoW6Ehfv46Iwnd4m5XdMemShoBXIyo9oKWAQjlSQ6ooeRNrlCiok03OIxCZhdz6FVvcLCUlyCOGTLhSalP+YdqlSTiOTTCapQjK2IFs8hkk5jPDvmeQ8MqScxGclZM5wpd8zIpvbVEqFQGhCtmKkytidffD6h8TiQD8uVYpSTS0XVQu+jw2ozG3wxYLeST7paZNwuJ5JOyMPCsRNcgBpb3vlLdvYaXFguyUf4NxQ8K0MKmtGsFiqQopFZVEY+CwECqRZCjYFT3LirvimZUaytgRbfAxLvj4YwoOwxScQzCrR3PDLIYSY4HRwHqWIGrWUAaWACu2MBc2IDsu+eaxHdWiEF1BwTyLjHEHS+Ay7UT1a7gUsjv4lFmZ+ApvhEcKmAWwG5rHvmMOWfgxbpgmsu+dQsk2ildJjOaBC2TKNqnMO+cAUSim2bI8i6JpArWjH+koI68txNMtJ7Leq6NUK6K5yC5XHSjWBcjUOl18Dt08Dn1uF9VpMCvDSUT081jEkQyp0a36ssAHbvwiD8jFM2kEpz0vHdShkzFJUR+sO6UkupwJ63YgoBNVKCAf7q1heiSKdcYG0qVBEJ2V9xOK6/Sp4AosSFnd5VXC45zG/OCBkKYdHKfjc2fmHGJ38G8HcUungEMLhgxcVEAbXicVlIN3iUWJOM4CxuQeYWezD7MJTuXTGcfncxOOSfMWhgxdRu8Tuzsw9lCA8+0C0umFMzz4AbVkBv1q+lyXNINgzQqIVEcDMTdAeFfHNC42KB/yASwGneQK6hQG5OIBQ9RAFxDUvqN16NYjtbk4IWAylk4pFIhb7TMI+tRQXut3s72AR36xcZvMY9PohaDT9MBgGYbGMSkkf8bjMVNy1h4+L5YlbfhKkfuj/MOoHRcEIuJWi0DgsY9KY7rSOisJBiAOb17MpjWQvuLFn9iIWvysPdLpGwWGAViouEhhEp33KH5iW4YMHbZ9/Ch43B4Wxu7B4UoXCik02/PRyM+RNO4XNTZLVrHwMhxfp7jD1w2y5Kz70uO+Gjh8+J/8fzF1oDQ9BnC435LRMuUITcplcz5CuGrDS8SC9YkQ4v4hYVfunDgyVNByz7Xyl5RFPOQePQJpDigqhnBrJqhHJsk4yCfRb8wBMrj/JHj8oHrQOUVWhvM738aLKStWEB3jajkjWyeeXUCqa4PSyyHICJusgAmGFoIQN5kF4gnOCEGYRpj9CSpUWroACjqACOvuoXFbfDNg/QCpXMDYviGH2BTDvwoZlDgCB4JQsa37oN6m03NJdYgtOob2fRGsvIoWDtsAYig2bdAUwUEu7mVCpsmpUV23ytVP9YY5GaEBVC0gF5GEyyUxMZBZ7+0mwmJb/b178N1rKaC2jMtJsunF6lJVQPC2ztLlyk80XG/7MuADyJafEPtHioNA04e7eaxLYBw/lfPFhZobWMW+UbfJzct/l4TtSmEYwOwF/egzhwiwC2RnYI8NwREehcz5FrLgo+Tt2GvDz1zo2uT9T0ifiMZifRLQ8fWcl2baA5XdEwHYPQ3KPJ2qYiOHuXhDnL4qiKBVrOoRT06Kcs/ckmJqSyxMfF6WFAWtmAIKpMenxIP622bPIoY5WCbaP376rgIjdzd2AFOm1eh5sncbkEEBLCTfD3L4SN8qhpVTXiLrDtuvGpl1sDLT6JEtz0idA/Gl3x4Gzyxi6G3acnyaw3fPg/DiFo704Ntf92N2M4XAvictXZbz9siWlho7IIGgzq9MichBAsqKFXcm6jwAAIABJREFU2TcoVDcW7JVrDjADla2YkK+bxDnA3OfxfkJ+tywh5lKQ1CnmlA7Pi3j+uiH4182duKgNHHxevKiJCkBrNBUHAhBW6y4Bt7DMmFbqVGwOROkTyELVg48t2sL4OM8UrPjs2xP8p//2a/zrf/8tfv37Fzi7XsNv/vYFnt+uo0bYDJ9fRGD/KZtBSyUvKngcoDe2Y9g9zGDnIClDNjvJNnbDOL0s4PKmIihi4lMvr3Li1//wri4gHVrYLm4KMoDsXySFDMSSQ9pnmltuZFc1khVq7Tmku4RFltmVWZSbVMvmkSpOIp6aQIE44ppBemLYtcIsB4cTDpgcIKLZScmYbh+F8OZXa9g9iYOkPEJvvKFRkFzEXhPmJYj5DSXG4Q4+kyLNeH4aVs8T+KIjMoRIaeW6Diy7XD2yYed1BImuEpUDA2oHdhjDT6UEk9CF7okf7KCgohbNT8CX6Eco+wz5JrHUY7K137424eKLAFb2VIiWJ6W7orRpgi3Zh9yWGuUDDRKtCVT3FqRgkNv51W0tesculBtqrLRMAvCh3fDFbQa3b3P46ts2uj2XuEl6hx6U2ypRVnau7dg4t8KZeAyd51Os9CxSTklFwhoaEGskD8q1TZuokVwI8wy6WjfJ2TESmMAKleS8CReHBbx72cDHN+v48LqBvY0YfvftOU73y2jXA9hoBfHhtiXq1CEth0dxUDljkenucRrLdTu29qKyRC+X9eLGsXoHYHI9lXsRLbep6BRu9sL4r1+08dsDP/546MW/XYbwf361jP/rD1385iaK7z9Wcf0ijS0OZK0pePKPUdtlDsqN8rodNx/X8fE3WzLgEoPcPvBIRwjVCKqfe6dRHFyE5WIxarl511OUKE2LdYnN6lRWX3xYFltmd98nS3PeL7hAZ2knPwdzGDyz0qr37su2UNkKDcNd0/vzmAwfufVFlDaWBBLQO+XwbZasUjq9iIPtpKiStbwJFBHevFoV1C+XESfXRZy/aeDifQun75q4+nwDl593sHrgx/KeUzpoNq79OHybFKXr8n0Wz98UwMxcJqOSAYNqYbIwjt0zJ25+lcOLzwqSPWNHVmn5Lpf9o0R+TjYxDOQVVjSCFgzExwQhGU3NiHzM1nJKMURFZtNKLFd0krto1u1yk8klF6XAL51YFCJVOqUR9YMBcd6AWAW/WtZLAD3gGYHL+gxWyzMpKhsd+w937cjeCej0j2F3DggOl1MpvdZEyFH+pjeVT3CqIVQuyACnD5uqCfs4EgliRO9Kvyhz0jZRrhtl88AXBG7oiqsmCaJSIju6KMgNmKFyTpF829jyiGzHPyeXNdB7nsKVnEZq1QBnahrG0DDM0TEYwyPQB4fgTM7CHBrD7kkOyyt26SqhBYadCJWCWULyPOglwkrkwko0sgZUkovIhGcRo8UjNIVCdBGpAHMzSrGxWP2jIIEn7plEI65FwTaBsKYf1oUHcJmHEAvMo5AyIBvSIuaZg88+Bja+L8z9ApqFR1J+F2UWwatFxGdCIeXDznoNZ7td3Bwf4sPLaxxtbeL64hTX58fY3qhho5lHNuVEIedEkgOGUERUiEbmpfeBpXZBdk8k9VJCx76IJUM/9Pp+sIWcnRzppAmN1QgScTNmZx5ieuq+vGU5n9M9B4N5GN6AEtG4XgYSu1shA8KSYQxz80+lx0O5+ASjEz/F2OTPMDn5cwwM/AcMDP4YfQN/hSd9fykBcX78jOKxBNKZEdHbpzCueACVYRhq06hkR5w+YlPViCSMMgDZnXOC71UuPEau4BCM78zcfVhskzJ8ENPLUkKiet0uJbIZuwweduu0YHMZCqe9io3kmrknMKieIehUIOCYk76OiFctZCsqHiRZxYLsrlkUHzK9yLGgRgLhxOKSPOXzKAWLm0mZQXwvbWxUkYgfnpr6JRYXn4LKiNE4Aq/3Lv9B6hRzFXdb9hnJQXB4oA+aP9u5+ftQqh5CoXggaF3idfm5xsd/Lu9jfoTDIgPgtEjGEyp4fZOiZNACyYuoVmJnvcFJeIPToiaEYko5ZPPj+f8mDILdHlReuMkkFpdUGX9EgYnZn0JrfCqZFKX6HqyuURlC9JYBuH1TUiDIELrDOSpBdpt1CA77sCgiVEVMxj4ZcizWZxif/ito9I8kx0GkbqluFa82Mwu84kWiXafhSSvgjs8gVtLK+0iHogrD8kEqHpGcRooG+e+J0hJckSlws0oMLfMLbAPnEMJ8RCAxBYaoE4VFcJPkDo8L0pc5Eh58eHinksNDF1Un/iz5vS1ZnsFgH8aC7jHG534OFTHFjnHYvTPwhhdgcU0iEFMjljHA4VPA4pqGP7EEd2QBkbRW7FlsZebgxrb2QFwppYmFFeufFaVqwyl9JKSD8WdMTHEgqkRzm9SYMNiYzu+PDe3cfDP/wgGE22l2dBC/yywKD28k+zE3I6H+BH+/ozJgrbW9krXhEJIv6OTiITMYnBLQB7N1xZwevM9n4ovIpbXSlcRAOsP0HN54yLf7B1Go6eXPq2373cJn1YhG2yH2WX4sD8C19h1ViGo3bRy0y7ILgC3iLPfTeh5Daf0EOlcf9O5+xNhQXr1Tu3mgk61yQSnB1VrHgkByHJWWFmevUnLYp/LN4YGHSxbJ/dBqzR6HTHlRhqNEViG2Og5KQkVc1cEVHZXXBL6YL3ct2DwMSHs6cx3E1ba6BuzsOaW9+OoijNcv09jdcQiy9ugqLi+yp7cFeFPj0lHCcjfZpPdIHrtbrDFPsXcYwsXLIq5elrB3EhF6DQeO07OYEI9YUMbgOV8Lt3YCOLvIi/2Zyz2CVqoVmzxXqXbVNpzyGsaytkR1Ubz6777pSgv29nECV6+WwRzI+nYAh5c57F2mJMN4cZYR6zVfp89P8oLv/fCrbWwfZPDiXReNbhi9g6yU55Ho9Pymgl4vKCCazY4PHz7bxP5+HpsbUZwcF/D2bQuXl0Ukk3Oo1UxipaRK+Pt/vMbv/+El3n11iI/fXuL7P37El799LX/ubOWRLTtRWPYgnqMV2oeD86IsElwBPncUkqGihZJZCFqu2OFFBYR2k52jlLyW0+ZEC9Tli5KoV2yqPj6JgXa6o4OwEJNoJds9DmOlbQZzFlSimAOi5Y+qxeFVHDunISmwjJbGUe8tSUdCsT6DZGkM7tADwRUzLMyMBbvQOIDcflyVz8HhIbe8IPkRDsiXryv4L//9I97+qiuLSm7lay0H2KfGgxjJbLxojXIF+iSXSniBxz+AWHISMcF8K+EKD8rjKbWmQrajhW9lAtbMAErbemxdR1DoGlBk4SNVtuOghI3zDQ2SyzOodrU4vo2ic2rG2vESdl870Hmuw/kXUTz/ooSj2zxyba2EypuXbgRq40h3ZhBvjKPQVWClp4I38QjhzDOEU4PSQ9PoGKWb5uo6hi+/qOH1bUVyxNsHEckMbR7bkawOYfPcgIsPARQ7cwgWRlDfc6LctcMYeAZbaBRq6z0YnI/AQzcH83RZIfY/oqnbLTs2Om7UKkZk4wvoNNx4eVnE7XUFl2dJXJyk8fZNG+dnFbx51cDb2xpeXBeFanV8FhdiFIc/Zp/e/qqN2/frOLko4vXtmsQKqGSTXsjBsHsYRbykFrIZQ+WNpg4e2y/gN/8VVpPPcNpW4bNLH778kMTRoRW//bt1vPs6j6PXLsEKH7zwSgM6w/vMt7z9ooMX7xui3LJriQopBwYOu3f2vJAExdd2XGgf+CSTtbJhFaoaFSJeZ69LQvBb7TEjEpBr48ArClSta0B9wyJqCBc97Ho5e1lAY9suA0/nzINCR4PY6gyKm0uI12Ylb8eC2RUuqjajqC870W160WsHwJwfyYbb+wl8/GYP777ewZuv9vD++xO8+HIPa/spbD8vY+uigMSKDoW2GQe3GTROHKjumbD1PIybjysyaFPhpkOAggYzdfnlWZy+iuDiNimheMIC+DOhbfdHlHMKJHaUVGJvInOdNifmL5i9YCaDYTOqH+XyEmpsQK9bsLpilIteLlKruEVzOofEUsFNJiV9bkKkzZwh8ZwWUf8UzLpH0KsfQrf0WLztjx79z1Cr+yRkS4KPwdgnA4nbMyqebvpNKf0u14zyTRF/yW+OWEyqHh7PMNLpBZRKOmSz7ARQgn5xhh8ZjFzb9P7JR+oROZoUDG5WeINjlT2b3BkOynHirhnkbaXtgI/2rpYViZoR5vA4lNZHMIXGoAuMQuUakLeOxBys4SmcXi9L8G+jHZQXhhil5vSCID6t3mHxlbP1MeQfRyQ0jnB4QtqI+ULN8iNui72ROZhdI9JLwMMTDyH02/Pg6XGMSat71K8U5K3Vym3+iJCcaKOyW+ZgtUxJd4aNzd/WUSgWHsjPlZt8n0ONaiaMbm0Fe+sbOGjv4fdf/h2++ew7fHhzi8vLQ7S7VcRTToQTRsSzZoTSWikK41t/QiOHJU9UDZuH7P6H4LAwr3oiA4hBNySDD8sESXXSaYahXhwQZcTvVyKTMclBOhxelEP/1Mx96eIgzvYH4hUHAraRk/DEnAMtTlaW/c3ew9zsQ7FSLelH8fDJv8es8glCcYOE0xlM11rGoVjsg94yIQ3lnpAKkYQeC5o+GTb4eRXzj2A0jyFfdMIfXMSc8qEMH4uaZ4LatZinwJ8lsx7MtBCPazFOwqwbE7tUoxLCaimAcsoJw8Ig3KYZWLVjyMQMaNVC0l7OP1N54MXAt8M8IYMHuzdoV4tHdVIWSFQuOzcCARVSKRMc9lnolobl++Rbqkkm0ygY9iehymIawcL8J9K7wccWcaqBwKQMA9w+2pzj0Oj6pTlcpe6T721s4m8wPvkLTEz9Ehy8OIAEAvOibFDRoIWLVi4OG/Tj8yJulm+JtuUQzH+TbEVOI1t/HjRZ1kn6lHrxHizmATjc4zCYB+TS6B7L0GHggsHF8r05UQWsjhHYnKMw24ZEUSHSl49rjfqBDCC0ZrC00El72Z8sWtqlhzAYSZiaF6KMkKOic4LVJVpXOiYSczKEmDxDCKWUgtFlkJoqQiSlEsoUn39UUfjxvtiMHIBpA4ok5kBSFQsEaduM5+eliZt2Ll5m9yD438YyKgmx292j4BaY2RsqUMyYaPVPkCmaZYjgAEKLFbstUkWTDCN62xC07FPxTMsQEoxrRAlxB5UIxpcQSemQLVlQXLbBF1XI5Y7OgsV9Xt5XqV6suWVA4c9Sb+qX37W0x1tH7sL+iXnUN/2i6kjAPrt4p3zkNYIUpvpB+xW7Nvj7vRs6OKDz99wvAxbRwz8MKMzW8M+9rQhYgMiNdrVqFj92u+1DrWpBu+lBq+HC+ppbcKPcmtPKQ9sclzykBdLmwosdIrTytDbcMoCQpsImYi55UqVFCfKS7tLZdostln77FnsV6lq4omPwp6ZhD42KxY4lchysqOQk0wopyGUjL4k7O0chIe3QJsNmcarltFElcrMyYLARm70RhIpwIRWiUpOZky00Xyj5WucNjfz5dZD0Iw4w3Ggfnkdx+TItBV+9bZugN1trGhzvu3Gwacb+hgXNhlrK+nZO/IKkpG3GFhpAKDeOUn1Rgp+5ikIIN+wI4WDBYDnR9bKdP46BvRosIKMvm8VkJGjx66dCU2qwY0WNatOB1mZIENVm2whmlZ9gaPQvQRsf7VZbZymhUpXWzSDe9eRlQdQYWjboBWcxIA8xtNPsnoZwdp5Er+NGZ90pg8Pl8xIurlewsRtHtmTCatuP1kYYtZYL/Lf3nzUli9LbdOD2VRW//f4Mb267+N1vz/HtN4c4Pk4Lzp+EItrRmHsorlhx86GDP/zHd/jmb1/i2797g6//4T2++6eP+P4f3uPgtI5o2ohAjOcOC1686aC7wyB/CmvdgGS3mPXg0EH1jm9JtCotW6XXi70arU0fXn9oiuOBZxhamUj1SmampGuBQWz2LDB3Q0sd7Xe0TxMqQKQpt8vMA6XYa0IAQWMB4ewwMitTKDXnkKmOo1ifQ7mukENVub6AfHVBKE9SdJhTYv8sKRtmHjRZ/Hd0lcc//edX+PYPJxKgZoEozwUEMhBzzQ6TSHoGqSLvXbOIJsaQSk+hUmYX0ACKOSWyaQVifOzGJhHLziGQGYcnNQI2nbuyg/AWRpBoKFDpGQXKUNuyinpIVbDQNIpNkfmn7csQGrsW7NyEBAdb3lahtqdD59yO5oEZq4cmrOyZsHpkxfK+GYXekvTrsICQoe10bRqFxhxytXHJNKzva7DSUaDd0+P4NAQe+GlvY2s9Q+HtPSu6h0a8+DKB7SsrWocmpFcVKHXZQRLBwcsKzm5rCKeJ5f5EoD4HlzG0dkhgUwrgodWxSDn1/nYI7boD+72gwBvYWfL2s5KohPyZM+DOBTVRssXqLI7Ovbh8lcDbzyv48E0TvaOwLJavPzTw/E0Nh+e0yHnFhrSzE8LFRQ7vv27j7E0Z7bMQ2udRnP+qhtU9H3zpaTmrETqUqcyh3tNgbUeN1vEi3n6XwsbZEpLVZ9g+teLVxxzaO8SJK3B8lcVnX22KwsaBg8FxLjD4+OP9in0upKsWmiZsXaZwwpbxj3XsXKex/zKHqw8r2HueRvvQj/UDn2SAOscetI+cSNXmkGvOo9YzSEaJKiqf21RYCmvaPw8glZ4erVOn5OLWTwjwMAlKlzbLX393iNvbNRTLGoRjY5JrJBTB6h0EM2WHz6tY30nj5WfbePPFIU6u1nBxvY6D0zKSGT2IhWcmq7ilw/qVD4VNIzbO4tLRxPsQ83oM50uWujiN0roau1dB9M4DuHhXxtntMlY2vPgRb8a8iEsjUm6945KBg+HzjQ2v0K/OzjLY2QqgmF9ELqPE6ooB9ZoRhZwKocDoXaCkZBCrALdt3KTRH0wvWKNhRbNhRdA7Cr36Hkz6J1iY+wTjoz/B4kIfRod/htmpBzDqR6GcewTV/EMJ35KoQ4znSs2BXF4vZUKJ5IJsarmd4xaSoU36sNlbwuZXDitsNqe8Q9mNmwZOWQyy0ZbAzSDxmzzcNzfD6O7GEc2rQb8sg5y8ImUtggVaO3TINW2wxWagtD7Bgr0fOt8oJnX3MG14AENgHO7kPEIZNV68WcfReVlKwdgZQhsIm4l1rgHMm+5hyfEEZncfbN4BsXtYPf1YcjwSW4HO8Uw6CbhJ5QGN202ddQBK8xM4YnPwZRbl7yrNoz+XzhmNQ9Bbx6AxswGcyNp5eCLcONoQL1lg8k5gbuke9LZn0FsGQZtROulCu7mM48MTfPvV7/D9d3/EV1/8Ac+vXuLi4gzn16dob9Xhjhuhc8/AkVyEJ6uBv6CDL6uDm6pW0QaF7pkU/ilZcrfYD612QA7ZxPDeNZVPSjg9GtYh6FcL3pU9IQw18xBMexFb0sOhJTnws008HDfAYh+Xj+HBmM32yagaXue02In8XgaVFdCoBzE1+xAm6zSMzlnYfAtwhVVwRxahs4zKZbJNSPu5y6PA9Ow9/DDYBEJqUI0JRUjCGgEP6LRhsW09FFyC3cYhYEQsWDPT9wUrnElZxS61MPsIVDnq5QCayxEJkBOzyy6PYtqKYtqMYtYCn2sGZj3L+YYEhWvQPZOCRpKsOIjxZ8BhW6V6IuqGxTIuje9KxWOYDGNw2GagVj2VThU2xLNjhZ9Pr+mTcj8OovnMkhzUNapfIuSflMIthon5fKG6QPuPyTosaoh6qU8GE4d7Gi7vNOyuCRnwmSPhkoCKBg/WFscQ7O5hBCIzcvjkEEKvNb39tMzwcCm0KVKPglNwuYbFQul2j8jnoZJitgwIKpaWJJX2vnxeHnKZAeEQwa+Rli2Hc0SUF5t1UIYPpfJncDgGBce73vL/6blOjDfLme7avzlQ8Gvj18hOD2Y4uFxg3wdtWoJ1LRqEt8+vkxe7AWhfYqicB2xfbAr++LQ0kPPAwDA7sZns4mB2hIcCHg5IzOLQYfEMie2L6EcOPNzCEiVLqhA3waR0sRAwXbpD6jr8kyDdKr9sFSsaey/4PtKurJ4JGB0jCMRVsLqnRA1Za0dRWnGivu6XAxoHLJKoaI/hgqS27kOjG5TlBEsY46kldHsJXF6u4vi4jLV6EGtrAcSyfF5qRdXhAMKvnQd13oOJE6ZtjPfku+FDCxLFrM5h6M198nvhx9PexcGDCgmHFX48ASHECvM+LpjXXkDutXw/N2XE8rIbhLaGZFYtgx1tMBw+mj2iW+2yBCKCk9ar5YZZ+ifIrffFJhDOKSTTsb7pEeoiMaPtrkuQllS6Wxsuoa/w36NJhXj7OQwHQ9OymMoX1WAh1/ZOQA7xu0T37vqxvevC0UkQ+wcBQcQzgEuaIfsvDk6TqK6Z/nQoiAm1iko6vfelmhbh5ASi6SlR2Z3+fnnL/g2G0/cPeaB2YmvLgv19JzodPQ73Xeg1tTjY5GucGs11gwQ9eZAqNpckH5KuzoGN4uxmKC2z/HFBPOAs+OKAxC3965uydGZsrtvRqRtkAGF/SKNllO046Yux5UWYgsPwpWbR6IWEghaKLyKdMyORNoDDLh83xCsvWD6FOdAHBnAv3xWxfR4GvyZu9mn5oK9cAq5XERxdJvH2YxM7B3G5zm+q2NiNYu8kh5fv7jbGDFifnGVB4lahuIjGGnu2zLi6yOL0NCshVaJnWYLInJC0lxNMsxnE8VUFzHRsHubwj//5C/zzv36L3/3z57h8t48XH45EAXn9YVeC6Bu7WSw3vNg9KshzjKrj3lEalzfLEvImBYpLgMPTguS8qIaQmtds+SSLcv68BCpuHCoSubvcji84AKeHuPKfIBIfl9+/zdsPe2gYROGmCwuCN+UgS8+6JzwEomRZwJdfUaC4pkC1rUKto0ayNIHekRPshyiuqkQ9oZp395xjcV9QHtPs99g9TYkdks3qDv+EKJn1jl+snZmSVsAFVOKYbWUelQMTqUM+fz+WyyqsVDSI+EcQC3LJNYtkfAb+wDByRXb1zEoxXDQ/BoP/FwgVR1HZ0MKTGrqju9WW4EtOihWS7ezMtnAYYai+3DEgVJgCrTmZhgKp+rgoHOxsKG2qEa3PyEY7vqpEsrEgPR/8uNahBXvXbpy89aN9qkFpaxJnH7xobGlRWVsUeE88pxCy3GrXLJ0kB89ZOOmFO/kI8coUuO1vbPkkq0YC1tZRXKAIe6cJrO04pF+kvLkE5kda+1asrOtQqqqRzigkd8PS5y9+3RZIw+a5A91Th1jO2D+xuqHDyU0AR1cuXL0J4NWvkrh5n8T3/3EHxy/TCBeU6BxGcf1hVTIhtDVRldg7iEjlxDGD8jd5EEzAfprecQbbJ0W0t1LYP63i/EUDm0fJu0Hgks3mJmy9suDzP9Sxe0ZVwohXHwvYOnbJY4dKJ5W1529y+OybVXz9+yZ+/XdtXL/N4uX7ZQiUYDeO1Z4XW5cZvPq6i4OXJWyeJ3D+fgXXXzSwe5PB0cssmnseFNncvq5F+9iB9SM7yt1FNA+sYq3i0MH8HFHRu2dhUZM6+04c38Qlu8MszvZlQFTYYlMjQwELNl+/X8X5ywzyKyp5/K2smcUeS3X89KwspLFuN4Ht7awgrYm27rSJxQ6iUffcKSlXIVFBdl/kUNnwIFxcQvsgJjhptsF39vwgLrh35Ef7T7bGoxcZ9I5T2D7N40e8WfCmsbMTEWmVoS3i05jvIJFlddmMXtcvtitu77NpdnsoEI2NI5WeQyA4Iht9Hvp/OPxzw0guNlWJFK0OPh6kHmBh9ueYmfgpRgZ+jMcP/zcMPP0xJkZ/iemJezJ8zE7fBz3sXves9AqQpBUMzAjZhpvfEOk5gRkhzqws28GLZVldlgi1SRewyNDBJzg3cVQ/ahtuFNcsyNXM4h3PrlgQTKsEPVms2YS0QUtHftWCVEUPPw8hZT1KbQ/s0RkZNhSWJ1iwPcOc6SlmjU9g8E/CFJyGM6aCwzcLk2MSzsg8snUPqr0ggsUlUUYcsVksOp5i3voICut9KMz3sOTph9r6EAv6T6A2PIDW8BhGeuJp4zAPiJWFA4gvMY9YUQ9rYBJK/UMsGp5KQzStTyyfM1hGRIUYnPyF9GJEsiaEM0bMah5gaPonMLvGoNEPwGAZk8K9bC6AjY0Gnt9c4ObFK/zq6+/w/uNXuH3zAaenp/jsy/c4fr4HrWMWc8YhmCOzMAQnYApPIVa1wJtWI5Y3QW0YlI36xNSnmJm6h8cP/1dMDP8U7ARhxmFJPQT1wgDmZh7IIZ5EJQ6VJsMQFheeiKpB7Cw/bmrynuQx2FhOGxEVEpbUdVtBxEJK0G7mcUzd5Sbss1Cpn4HZDpYOcvjy0oLlmIBiqU+UGVpb+P0uGYdFBeh/9peitFhs0zL0yOAT1Usj+uT0PfD9lbIPibgJS0vPxPYUi+kQj+uFJ0/qVCZlRDFvkwGDQ0YhY5YrlzLK20R4Xix3pZxRguDxsArpuBZ6XR+MhgF5LJNL7/cvYG7uPhYWn4oqMTXzKebnH2Fm5lMZNKj22CwT+KE4cEnVJ10g2aQBQa8CZt1TaOY/hc3YD6P2EZZU98DMETsjGFImQYrDAYcBHvZpeWImgQfXUFQlOY4fujioQDipSlgHpVyQqiOHAw4lbBT/QRXhoZXUGEqq7EHgRZuW1TYgB3wuBPicJHmKdjBezJAwpG61DUKtuS+WJSJX2UzMgYfWJaFUpbWSm+LhlT0dq+tuCU3z8HxHuHOBvnU+R9MlgwTOHaRiJWdlkKBVinYjDgw8vHPIcfsn5eujnSwYnRU1hzmDaHYeK10XUtUlGUQCiRk4fHfDDMOzHJr8tED5J6FQfyIXDw083DOwyx6LYFJxh+ts2FFeZbDTI4MNBxduh/k18GIgnzaw1bZPikujGY1YqziMMB/DkkCGgXcOedhyy7DAoYqDFL/3Sv0ON5nK6iT0n8wsSedBPm/GyoobtZoHe3s5bG+lpOeBaEpuxVkkyEJFDlz8mvi7o+rB3+XdILkkNivmS34oM6SlErwvAAAgAElEQVQawiZzYov5lgFe/v45tHDwECohM4Itm7D8OUz4omOyOU4U5+GL0qLGhukfhkKTWKRyy9xA2+QFio8dvsZwWGAxF61TVCFY4BZMTkvglKVqLGHMZhdQyC1gvWmT8q12yyFLLr4O0f5F1SUYnBDVm4o8F2LnJ3Gc7IfRa9vk4H5yGMD+jhu9rh0nxN12HbKx50GDBV69g4B42Gn5YCFXe9clvmsGyyWguaYDaVXFygIK5Xk0WnoUygrh8x+c+FBb12Dr0In1LQPWu0vY33Xg5jImAwoLua4/q2CfxVwvs6D/e22L7e4WrG+ZZXPOgHBj24qv/2kPL7+uy4szUbc3r4pC3dro2qS4sLqiAhvJaUkjgbG0YUN2zQxilvl45OGcWa35hU+EJsVhnLYG2q9s4WfwZEewdx1F55j2DqeEVlmqx4NXfcMmB76jm5yUPP7mn6/xt//pNbZPczLYUHl493kPbz50cfOihrfv1vH27Rpev17FGn+vK0Z0u3cdYeWqTkqL2X1A7zgJNxIEP81j/6SA3ZO85Du++t0VPvv2DC/e72FtMwO7X3X3upUy4Oy6haOLGuJZoyzgUnm9kK5Iudo9TGFzJ4p3H7tCOKKFhmV0VEC4rGKupLeZkK91fSMgQ29z0414dgaB2KgMHxrdTzA8+T9BZ74nGU+GdN9+s4nbLzakO4G1Axxo6fagEkbaVTg9Lo+HtU0jmj0Tds68iBcnJHTNHhBmFZgrJYHz7Loilk6CcKh8MFdgdD6BwfFY7jfpshad3ZBkj+g0oeIRTA7DGewT8A0dJwTuEIOcys5iparF0UEUpZxKcrObbbdY3wO+IcQTk3BLPqQPhRUFUtUJLLeZIVBKY3mmorwbwPJ3FnRikjlokdjGAHOsNA1/egSZ1TnEK5NIlMdQbs2LCtLYM8JXGkLn0oXDdxEUe+zZmUbvxoWrL+NoHGlx9kUAb/6Qxc57B3beOLFxaRfS0caZG2t7VmRWZ+BKPEShNY3m/hKCmT4E00MC9KHyyTMZUcd83jETJZncgzAOXiTRPHIIFrhxbMLu6wDO3qbBZnbSxAh4YF7m4l1GyvzWLo2onxiQb2tx9aYg9p6bD3HcvA/KdXnrxdGVG5dv0mK1o+Xz8k1dcOU8GK/1XKIq8ve1eRDF4WUBn3+3h1rXj6PLCk6vV7BzmEezHcbmdgqXr+pCmsuvm7Cy78DW6zi6V2FsXyTwD/9yja//sIH9yyD2r3xi26Nq1NwzCfa4vqtCfXceJ298uPxwV7h4cbuKD98c4jUR1VcVHN8sY/e8IP0va1thnLyoyqDGAXJ10yXE1URlHo2eGRwuGOIndKDc0clQmW9qJS9CS+f2QRjsiuHFzBrvOa0dM2rdJXT27dLXUt80/X9MvWdzY4mZpanfsNsTPTNqUyqpXPpkMpPekyABwnsPEN577wmCJOg9k+mzskpVJalKLbXU273jdjdiYmP26+7+n7NxXioV++EG0tACF/e+5pzzoNymQsggUtB604T9/QieX5bx+qaJy+MS3jxv4+q0iMPdBE5O0tja2pAhBT1WjFM+fZHB5dcpNHdtaGx7ZMt59rqB7bM0Xn3Xwc37Kt7/sCnJfc/f5EHYK6+hJ+dRSbDbHibxs37Xi8GmXwyFNBW2qjbUiiZkEyo0K1YMeh7USgYkYosIbkzB7XkCh/MRXO5H8PmfweZ4DKv98V9TYkyOJ3Jz53qRxnLSglWqzyWKd2XhV5ga+wdMPv0FRh7/Pe7d/Q9YXryPNcVjLM5/BWrkvZ4FYQwwwpcMAsZzOp3jonknA4AwQh5sSDglZQHDeEFeCJgIQo2wNzKHUHYV/uSSNB9sQLyxJZEqsBHhdoIFhiswj0LLJs0HteJ65xgSFSMiBa1sN3SeSazZR6GwjkDlGIfGPQW9bx4G/wIWdY+hsU1jZuU+vnryc4yv3Ycpuo5Aww6ldwZT619A753CkuE+ZjRf4snaL/Bw+e+x7BgBGxOd5Qnm5z6BSceJ+UORV3AL4omuiBSDoLJwQiWyLFKbFYaHWLc8gcZKf84iFhc+g173BMvLX2JVdV88GYTTra7eh8U0jUZtA16HAhbtNJzGFcQDdpzsD3B2vIez8yOcX57h4OgQxWIRlVIZva0WNKYVLGvGMad+hHHlZzCGZsXnYgsvIFrUIVuxwWAeE3YEWRU0rZMDsjjzhRDANWujmJv8Akuzd6FcfoS5yc/x8P7fQLn6QOJkWWATkOeyr8BmXhCuBg3ihAI6PTy/1qTxdNun4HPOIOJXSBNCSZPDNi8+jbX1ZxLpq7HNwehehs42B6tXAbtHAYd3VZK0tMYp3L3/t1hcfgCa0PlIfwX9FjSZsxFhGlY8aUG57EImY0YqZUQkokYioZVCLx5TCdwqHlMKg4bFNYtn8cX4FqTZoJmbcbJW0yj4MzOFKrxxm0jldMzA71tCPK6TzQcbEPo6KFvj9oUyNPo+EgmjNCAEBcZDWkQ21qUJYbyv17Ek25VcwoiwbwVBzxI81knx/dgNo7AbR2A2PEAoMC3xtZT50UzM90UypZYMfcK72NSRQE5TOb0WKuUdaUAIEqQfw2qdlMhayopIC+bmgtNzbkESBGxtTIuskeZhgvpoFOeGwWR6jOXlT2G3jIoHzGJ8LNKwAMnEVkojV8TATNM2P5YbE0rHjMZHwvehpIsSyGhxHVrnKEw+GpAXkG1aJDM/VTPK4IDeBvo9KLXie5o3E8pzzO6nIquyeaagMZAx8RQEEfJnZyHOgylZZGKk6waRVzKH3BGahic2L9eNWtMtscYqNmGOSfF00L9idNCcPiWbEDYfNE0zQYjb1FRJA9J56XmgP4TFe7FqljScj+bvatcpDUuyoBfS8sdGijwQcjy6g5DIMnjt4raWOn42YTTX0qPBGF+3ZwYm46iwV8g54DlFP1Y4rEQ0uo5EWitbE8rL+PmEHXLbw00OG7D//0aDTQIbEUpZ2IRQysJJF6fK3JbwY3kt5daD8lZKRChtoKabxllXYBye0KSYdGnUZVG8fRoWmcmvf7eLn/7lFC++buE3f9yXOEhOhjmUkgFRzyXyDBZ5LCZohKTvLl/Xi7yWnKZI6DakpFbSYrjlwfFOAJWMCp2yGb2qFa2KFcnwiqSCdVsOMNGIPKpuw4itphmdqga9ug77Ow6cHvrQ75qx1bPg6CBwqwk/CgvEjwZOifjtaVHoqGWiSWlCrqVCb98u5l0mB+0eedDftiJbWMJG6ClqXbVsMfJNhRR73UMzhmdu7O7ZcHToFZI4C6HOsQ+1fSfaR6RG29EYkC/BaSiTvFZR3zXLZDnR16J16cfgJoo6i6xDjzQ+bHg6PQNIGC611hGrrIAxpd2zDWTaRgSTtzHSu4OwQHf5nrd7nsJgfyBwRU5JKdGgBpySjcbQItNRAuXI/+B0XoBiF3GJbe4cJ9A9zuLNjwf47b9c4fnXXVzc1KTB+d1vD3B5UUKr7sTxQQI3VyV8+NDD27ct0dF/8+sezq7Tsq1iVPLlTVF8JpRvMf43V7UjkTdCbXyGRi+Cl+938PrrfeTKXjx48ne48/Df48sH/xMiKT22D9OotL3obJHxEZBNHLeetYZFBqTVphW7BxHZhHS3/NKgDLbDONjPYDhIYv8gJVwIJmHRk9HuO4TNwg2Xa+Mp3Bvj4rlgEUw1xMmrMk6uSyjVmPqmlSSwrW2/SIgoUaGMhvKRWk+H9rZZkrASnBQ31Si2DGJYp4eJ5zlT+kjfbvYd8n/8f290GhuJOdg3nskjvUj0OHFzEkiMwRm8ByP5Y7kF+VhveEK2CAT1MT73/DKFP/35EO/e1cVbwQRSQpLJWSOcMl9cRK60iHRpHsXmGmLZadn6MLiH5vbhUQjcHn6U1rO5dgVHYHB9DuvGV9hIPYIr8gCu4CNwS0c5DxuQUG0C8c4UaidKbN7o4S58gdb5Ko6/dWHzuRZ73zix940b/fd2tJ6bUT3VobSvxuDGBUf6ATT+T5Dtz6N5qECuO4t57f8ssb30X/G6xEer5zFSxTmcv+CWoij+pcEVZU8JdK7tqB3rsf3Kg+Yh7wO38iIGBvQOvajsGRHfXELqYAWx7UUUtnQ4fZHA0fMAurtqbB9rcHBmwOm1FVtDLRhlfXgWk41UrUt+RQA7x3EJJKp0LCh0zeidxHD9XR+Hr1ooDkKo7iawfV3Cxbc9HL4pYusyJqDNWFWNUFkJX3YNmb4H9f0Yyn0mqDlx9raAgxcR7Fy5kWkvIlh8itJgBY1jJboX62ieruD4gxNn34bQOLDBm1ZgzfQUyZINg/0Mdo+zEkO9uROTxmd4nEKr75fgBW7giaCgV4Ubs2rHKHHgbM64yYrWllEZmMSr9vs/7UvwwiHZKg0TKPfcHjowPPXIdmb/uQ8HN37w+nV4HcDOnltQG3s7Qby5aUjK2IdXm/jx6wP85t0Onp+W8N3Xm8IC5KDk8CaGzXMvzr7J4ut/7uD5+yQolePgrNULY3DM6OE06DuTeO7BBobDiPCDCH0cEOq5v4Gr8zz6nSB+xmhBsjGYG53Lr6LZMqJRu5VNcQJFyB+3IXY7C5VRkVpQbsFpIT0KqvV7Ml2lBGRp+TOQnqzVPIROOwKV8j4oQ7llGkxAtfZYmozxZ/+I0ZG/lwk6J70svvjIQpbT3qBPAY9jVmQ4HwFoiaQaqbRW9NKEFTErnPKHcFYjK2mm40QL5H9QFrEiJzoLEcpNOFmnN0JjGIdzYxEa+zgWdHehdj6DLTgnWmvLxoyk5IRKOpFd2WLLMIcXoHSOY9H0BPOGx1i1TWPVMoXJtYdQO5fgS1uxoB3FvOYJJhT3sKh7ilXzOOY1j/Fk/ld4PPspZtbuQKEbgYETYv8iIkmNFBGUy5DQyvScxZXPJTFnWXlXNh123zy0tnFpNhZUd+XPjBNVaO5BpX8A18YcyGFQae+DHAbqzxWaB7IVsbuXYHMsIBzWwGSakuefE/h81opq2YtKxYtuh3FraSTiFnh8KkTjZugsU1DqnmDVOIJV4yPMqD+DyjGCUFENPjeBjAr5mgMbYZXIoSJhPUp5r9C0dapRUDI0OvJzTIyRW/FLLC3cw8TYp7IJobxofvYr2K0LIjWymuckkpYbE7V6FE7nokz/pyY+xdLCHTFqh4NqMbdbzTMC5UslrchmHPD4lLDaF6WpoH9jXfcMMwtfwmieFomV3T4v24zpqc/F3G0xz0nzQelXoeBENG6A2TqLSEyPVMaKRNYgOv5AeA2BgEL0/TznyKhwWMfgc04j4JmDyz4h5lv6FRgsQCgmm5HbhmRJmBwke3Nrx3Qn0sIN+hHw39hMs1kk4I+8D26D2IzQuM+mwmmaQNC7IAyPzZYPYf+SMD3iIQUaZRs6dRcaRSuysXX4rBNIbCwL0yPknAOBnh77pBQj3EawEKc5PJvSwO+YRtw1D4fyIfRzn8Gw8AUK0XXkExoQDsg0Ksbe0q/F1CNKlyi/UmnvgjA+BkJQpmQ0PhA4KK8DJtN9gWe5CBl1j8HuIA19XrYg5GDQoMz0u1xaKz8D+SR8Lp2OSRka0OPBAAomaVGeRQkjU6o4APDGVuQIZdYl0YnySBJxffFlrBnvQ03PV+D2/armYEB/H/Sd0FTPRoqbHEb/knDObQBlVKTpdvdCaO5uSGKUg9Tu8BwCOTX8GRqO52APLsjXZcPBz+UGh9sgDjoIQo3HV1GumIU2XWnYpDHjxoLT3mrNjmrFdruNzejAAA7yAbid5evRqDslx56sEJqHaeKmeTuTVMPtmPzr8xIL3yaTsdjb7Pgk5aicM8JpG8eGdw6RwArScTUyaZ2cU2wWCWejH4gbJYJZQ8EVeV2ZjMYY4Eh0TZ5njfaBvM6UrjKxKl/QS2PAZoOG4nRiVTbVZD0lc2tizBRtfNciSVZco1c7ZjFu0zeRK6sF3kdJE03AlOr89g+H+Pr7LVyxsLvKihTmI0OFFGNuT0h8JwyWZPFEYhkWy0OJ9x3uM7qR0qYN0BQ93PHj+DAs6UXkJHSbVuz0fTIII3Pq5jKPs+M0DoZhkQST07HJNKE8XycVNvtW7B/5b03C21ZsMfp2xypMjcGBHfUew0nIg1oR5ggn2pwqMo2G09pUZRGe2CMUOwo5/MknKLbXRNdOb0CxrQSTfkh0Zvzq+UUex1cpAdZuHvnEUEofC6UHTKvh1oWyMh6tgQXpskI4CtVNNXyJEaSqM2hssbBdRbq0gGpbJzT0QlUrCUnkjDCGmAVTILsEGs1pAmWEKb9GpjqLQnsJxc4yapsq5OrL2BzepmidXYaFXs6o+DQ3jXUzNrdDMtFl8IEzNId8047uTggnlyV0BxGB/XW7YWxuRhEMrso1kabVnZ2AaMYJLWx2dCKPubkpYGc7IgR20tdZQJUbbkQzOpEccvNHb2MgqsR3vzvC1U0bHt+qeNw066OoFex4eVXDh7ebONhPgbBAyhwpFeS1rNF0iDG+WqNczScTWG5aKGEhm4abLaZR0QzOOGTGrsaKSnQO/IhX1sXfWeyYMTyNyuQ9WVLCH5+F1vFA5Fe52AJKkQWUaZqNLyIVW4TP80ziWWuEBtZ1Yh5m4ceGRM6ZTYMUddTzU97E2NX/8X//hO//aV+2tUG5js7K78CGn8EPTNFjbDkT9bgdtHhGsbT2ibz3TggtzClRKq+jSGxAaRnJ8oLEsJ68iEo0MxshbtKKDQZiKNHqqrB/TL8FwXIqaWo84RGB2bnDj9AaGNAbWpAoLAg0k8lc9LdYPPdg9z8EPSzFuhLe6KREXtNbkGqsINFcRePAgp0bJ3ZeWlDemRfJVetEg6P3XmR3ZhHvTSK5vYxAYxaewgScyVH0zpyoDrTwJp8hkJhApaUV34pW/yVU6s9uuUueW2xBID4D+8aINHUHFyH8+qeWxM5mago0d1wSJ01wHovrRGcJlT2D+BjCtXl4iyNI9uYQby8i3VSIzImEePq+tvZcoDl7+8QDerG41SRU8+W7injQ6h2rgDNJLGdK3Ivvmnj+oSHxskc3GZy/KeLkJi3xts2BQ+B5l6+L8LHwr2nR3HGj0DchWFyWop8g1O2LABIVBdyRUewcOSUV7ODIjWRhDvnGEjrHGnQvlbj+JxdOfjBj770Rg+c2+fxFzWdQaL+QLT4hfQRUbu4F8Pa7roRH1AdOkQoyWTDJOszzTHwX9F5w6EUeEBP9Kl2zBHJwU33zpizgVA4GCGKkp67UUaG1Z8LupVs2MEev/GgP9XI9fH1TxvkwjYOdGN6+akmIBE36Jxc5ibWmqqnVI909gTffdCUWe3iexsGLsrBdslW9pB/SO8LQFnL6HHydkwwtmkMstohm3SQy04B3HF73U+kv6LtjYpY0IDTu5UtKIb82mibw4HSJ1PNKUS+0Yk4uebMT8+jaV1Cq72Nh8ZcYG/u5eBMiYSUmxv9Omg4rjcRkCWhHQKgaAWvzs59hdOQ/4P7dv8GDe/8OLDbXlSNSILudC/C4FqUwI105EdcglzXITZU3WRo/ixWbeCzqHS+qLTcyZbMYNNmA5Bp2RAqEKynhTy9KNK47OidsgiVCEO0zWFLchc4wAZ1lQnTYjLHUkTngnwFlWZzwx8sG2KJL4u9YtY9CvzGDBeMjTK7fxZT6Hma1j7FsHMfI/OeYWH0A08Ya1ixTWNI/w7TyvhwLbLxsU1jSPsL8+n0sax5hbu2uNAjujSXkyjaRxChVd8UQTGPp1Ow/Ym75V9CanmBO8YWYWSNZPcYXPhVmgMk9gzXdA6xq78uElolDnPZSOsLkHGrPZ1c+vzW+6kaxvMbC7CEs9hmhVJNLwGkpj1BUhXiK0YkmhCJaBCI6YXRQSqYxjUHvmoDK8gSW0Az0vnG4Y4tgQUhDbLpgRiCsgkY9Bh1jbg2z8HrWEA6xKNJIwa9YG5G4Wxq+J6d/hdl5xtt+iYmJX2Bp6a40B4ybZXIWE6E+Rs8y8YmeCI9r+a+SpFBgHR8bETYpLNrZfCjXbw34/LPVMSu/J29q/oBKvga/D0353Hhw20FTNz+fhm+mcPHwbCigM41jcfUrzCz+SiJiFatf3nok9CPScAR88xI56vdMw2UfE/AmgXM8WFCy4PY4puF3z0mRGPxLOhRlgiw++X5hXC3N2pQ/MTWpWnXh6CiPRsMvRvsND0Fw82hVnRhuRdBuuKSIZ5NDvwchg5SfGNQPJE3NaXoGHl5GOW8sI+qdg9v6DBuUT3EoYBsTg/jS/C+gV96DbuFzaGZ+Cd3sr1AKqdDImuTzKZtiYcptBSNWKdfhwRQsNiFkPXBzaTY/gtM2KjC8alErshePi88nJXNTIgFjnHYotChDChbSkeCyNETkfPA55O/y8d8IT+TBgplFMmM5ue3zR1cketMZWvhLE3KbWGXyjEPnGIXGNgoatC1skMyPsaK+C24qVta+Eqo65Yv885r2HuzeaVg842I8Z+qVQn8X3sSypGWprCMisfTEV5BvO5CqWtDeDaO3H5PIYL119DblKrwiTSajdnNZPWp1m/gPKGmSONu0UqRHpK83W27ZOHFjwe0TDXrbOxHxsLARKZcsyOcMt9HkoRWRkbJp4/lBKRybM6aBWS3PpDFhg1Kv2G7hkkmNUOnZeHBgIe/lJKUaKlCexe9J+Ctp9KGwQpox8QJpHoDXGA6LGLFMHx0b02LJKOwSf2BGkgMZw8qodEpp2Bxs7niE8nv+IivFFwFskhbUvk1cEXZFekHggITEsjjm5Pej6ZwFG2NFqX9mqiJjI8stvfA06LOg32J44EehpJZ0p3SWPhO1pCzSL8histkyY2fgESZVtajB2VEUv/u+j+P9MM6Okzjaj8rW/nAvImlMhAWWK2p0e1YEgmMIRybF7E2QHgvGVt8oDQj9F0yxYhHHo1BXoNzVYOvIJZsKJmhRV59rKGD134PS9I/SjMSLc2KM7e/bxFDOGN7r1ynJ9L98kZMm5Ph5AvU+J7aEQqqRaayJ4ZubDcIH+buzYRnsUya0hkJDKdp5GpvLnVVpHFgwUvJDGY1IwkgYrqpl2h7LK+TPlI7QVHt4k5CkIyY1lfsq0einmosobJK27EShq5Ip6dEFGxAtanWDFLvhwAKqJQt++5sDvHrdlu1cqmLC5jCK4UkGtbYP/d04Xr/ri/SERHJuF/p9v0gwaDTubjpBsvvxaQzDYQCEcXLLKYqEmFKkg9zm6y1PRZZIPwl9GzwkxME9j243iPfvtvDN2008Py3i5qqC7UFYQg24kePBDeyLVxXZgtB3VCzfNs7chhD82O475TwkrZ6x+wQQMz7fEZlEedsq7Jfatk2kcExC6w49iJeUiBFWXNcIfLHCczi5jKB/DMrVfxBCtt5yT1LTvv1xC7/58z7+2//1Dje/riNZU0NtuyeMGxp/yx2TyHIOr4uyTeHWhx5QbpC5xWQyJq8dvF/wekrmGc93bgJpQj45S2C778P1eRrtjlUa6FJDhVRhEQRShrNTSFWW/7qF2STPprqMcnkJnY4Ke9y+nTARTINA5AmyxXmhemcr89g+tAtYj9uRcHoSnR2TSMl2zhyobSnFIH7xNiBxubn2CpoHGpy+D+Dl70p49WMZb/9QkGn98TsXzr72Y3jjRGmgQKI9g1BlHM7sM5gjIyjvGIWwvXPuB5sleo24xelsOVEo6WRINb/wj3j67G+wpvwCxbJWfn/ydfZOggIA5YDg7a8LCKenhf2zd5lAoW9Afd8q9PLclhrx5ipSHRV8xXFEGnPonXlw9IIyP9oHvPI9ax0j0oy4bmtR75P8zufAhedvS3KuUJVDozVTUpmQenydxvZp5Jad866E63clSczbP4uC1z9Sxc9f5LA59CFd0+D0dQYn7zLonjqx9zqE/oUHg8sw2kxWO6ZvyivD/KubJPbOAuB1Y3Buwc5LEypHczj4xoLK4RKaRzrsvYghkF6CLTAJvf2xBHIwOXAjtSiNTnffL82t0fMEkfyqNE6EsVLm19x0Cf+OgFiavan64b+RycOj2/OCkkieY9vHQbl+U3rHaxOvdXsXG8IkIQ+vtxPA3jF/zyoOaTzf9gtLanialE3h8Dgh0mh+3R//cITvf9rD0UUW+5d5pKtmSYtkOAal0ZQaklhPP/nuYUheF57XW5tOlHIqOK2PYHc8hIf+q8ScADJ/xvQRdvLUINLgxM6ENwFG7abiCrk5BRgb65uH1zkD9fp90bYTjLYw9zlmJ3+BxenPEfSuiXTk2eOfY+T+30KluA+j9qlMfPlxSwtfinSHWxE2GR73vLAkeFPlzTWb0csjqZecFKaSapkittoe8Ki1XLIWZgOSK1uQynNyrRGZkqTIhCjJGYMrsSQmcsqGNHbGvD2Wyf6z6U8FcqcxPAMPJtbQuKe2PIPRNY1M3QFbYBGmjXkY/XOYXr+DNdszrLsnMaH6Eivmp9B556D3UH71BGw0tK45rBqeQWkax5JmBAvrj2Tjsah5KDn/JvccXIElaT5Y6Kp0j2FzzsAfVMDpmZVkIBpZOQleUnyB+aVfQbF+V+I1N2JK2WwwppP+j6eTf4fxmX+E2TYpSTjU91PnP7P8S2gto5K+o7U8g9Y4hnXdKNjscLrPia7R/kzSY1wb5KesiAmfqVs0yNK8vbT2WLY0lHfRc2L0TsIZmYc1MA2N/RHC6TXRwudLFpBFoVU9lo0VU56Y2kQvhc2xhFTGjkLFh0zBhWjSiFTOhkTGAhrDaQo3WWYEsEdDNrdSjPM1myflzx7PirAw2JSwCWHjwYNbAsbVhkJqaUDYpHCzQynTCuOJacZfvQ+yNLj9oKeCzY5OO4FE3IzAhhob/nXZeDjdy7IlYSPKJm1RcRdLa19icfULaai5LWMErMD9NuaRz2hQzOnA859wODYilIvwoHyIjz7fDHTqu7CZn4AsHII3tet3RG7E/2MyHOVH9GXwPG53fLLJoxyqXLKiUrahlDPJ1gp9ef4AACAASURBVICbAjYx3B4wbYqHzz0lh15zD3GeK/ZxuJgwZRmDnZsV1R24LE8F9skmiZN7FraUWhE2aFTeg3L2U+TCSjQLFmlKFuc+kWKX4D/6OALBBYHxfTQqc7JPPg9hQYWsGuW8FhH/NOLBOcTD8whvTCPgn0SO0baRBSwrfoHVtc/la1F25ffPwkRfE7d36/ewsvhLkD8SD6/JJL+YNSIVW5eDk3wWJZm8UQoXbvQINFRbn0DLyG5S0UPzcIVp6p6QZpuNOj1TfL84PfNY1z6GQnlHIoEpbaRhnPJKHmxoKK3ktuRjA8NmxuSZwrzqSyhNj4Vg648qoDGOwBdaRru3IQU7n0s2mSwg+DwxmY8SL5qhaU6n+Z3eE4kiTqwLD2QjtCLDkmaLfAyraNTJRUrE1+Uax8dC3oRa1SExqtTx0y/D4o2vBx9pqq2S4pwkC+TWF5VmpHnJgtbmBqiR5xCCm2AWOrx+2N1TYGQyBxo8uBFiw8ugDgZ20KxLUz8p5wR1lUq3ROfNTZdEUrY6NkmVIsti7zgMxtoyHbHQ1MqfCQZk0kqytCrsilrXBMpGCG3ljWxzzym6eV9sQngWBPSlOOmv06TKG6hVtg3ctrMAzxb4PK2D2mNq8Ld3vDL4IhyMAzACcUuFdbTrJpwekn+xAUJzd7d9MhzrdeyoVXQC6KvX1NjdcWJ/z4NcUSHbfHI5drmN2NQLu4C5+9RDp6sr0mwQoEZpTW1bB3v4ocSuVgf0WEwL/yGYncOs6j/CFXoqvwfTsPg7tPpmnF7HcHjiFxZIf98lqVInr6PYufDCkxlDvLEkZtFibx2dA6vorCmBObqISjwsNyGNvkmel0x1EYXmMiq9dZCzsHXqkp+B5GPSjjv7bmEkkEfCyFjC3rb2PLLhkYKnr0UoP41Cbx2e5DMhSycaSmGi0LxOoy1BktmUEv22B92aC92aGyfDFP7bf3qHNx8GuHjdxu5xGs3+BjZ3w9jai+LqRQ0HJxm8fdeWDcTpaQYXF3m8eVOXtCyaz7e2fALMJCyTKZi87hhNvIaOQKH6ClrjY5ECUtr36k0NJ2cpDLaDIMDw7DSP64uScE0ujpLCIKC0jkyveFIBNhmMC2VTTIDl1pYH23ztew45BgcB8RJt7nil0GKDVtm0Cjww19Ohc+ISeF9r34a95yGBPVa3LAIWZrwyB5X0zBSKSpQLSpGVzy3+LZaVn8DqeQJvfA7XX1fx4Y9DvPihi7MPNXzz530cv60iz4JqwESfJLYoOTnJobEZkO0PA2n2DtPyXuN2lIMZ3gdClDNbHmJ17RMBF3PbwQS0w+MILq4yQilng0oAJd8zvX2rNCGRzIwEF1CS16VnIjuHZl2JXluFUn4W5eIiri+D2NzUYGtLh3ZXI03JGQ3Iuxb4Y08RzU7LxLs91GJwbsbutQnnlFFdqOHP30Gi+RSdcxVqh6vonFtw+UMa3TOLwArZeFx+iGL/0ifSw0RtRsjrPNcaQ5sU5W9+08TV27yYoOkLeP9DFy+/rklCGTdZHIzwuseDUr793RBOjqJ49SKHZk2DdGoW/YERRxdB4ehwG9E6dKF+YIM7PwFnZgLB8grMoafw52dQ37WKh2xzN4jrszxeXBTx4qogBS8xDRx4MNK2vm0T3gvjulkY08PI0CKGFTlcz6AzPRCzPreK+ZYBlHmx8eDG5OAogndfN3B0nhCgKKO4d84DuPg6hcG1G4OXbgxfBbF1GsDOWRwM1yBnjgMZSvjY9Jy9TOL8XRxnXwfRu9KjvL+C3oUJpW0t2BinanphDfkSc9I487wMZpakSeafw7kVOAJjItGjV4UbUK3lngx7GC1scT2V8BGmTjEZr78TRqvrx2A7Akqva3WHNA+t/q0PiJJXQjdffqjj+k0JnR0fhjd5tE/i2LrKoneeQuc0gaM3NTz/voeLd3XU+h4cnKVlu/3+203xYREEurkdkIAI+ouY5hpOL8s2hs3a3nEER+dx3LzI4+o6JRyj89OoyGEz2SXU6hq5NjN44WeMdhMQU1Yh5qsYzZ3xRYm05YTToL0vqTskF+vWH4i5lgZbNhVrS/cFxuaxLGJ55g6mn36Kscc/x+iDfy//ZzNOY2XhSyzPfwFuRYIBBfJpveQPs8gSKUJciUbZglxyHbHgkhR9pF8S9EWyKonrvGHyzcwCjsAjFnM8qSlvSYZW4bNPiZyBUz4vgWrBRfiT69A6pjCnuofxhc8xsfgF1Mbx2/QozRMsKe/LMTrzCTTWCTGRO0IKrBhHsWp+Bo17RpKflPYJLJtGoaI+3DkFhYkyK4KxxqCxT8IeWIUrrILSOAa1ZRKujRX4wkp4AssCI6O0J5HWS5HCKa2NEcURhTQIhJWJcTawAK5tWTgR3MbGyuyaRjilEdkWG4+J2U+wqn6Ade0TqDQjUriT6zCz8Dmm5z8TgJ/eTBnVUyyuPZCkHXIJppc+BXXo1NFz3e4Kz8sUmWA2X0wp25m5lbuYXvlcti2UW3ETxImxO7IAcklEUx5ckGKI0qJcQo+gZwV61ShMhknMz93B+Nin4mlodWJotCIo1/3Y2s0gm3cIB4T+ilhMKz4PRuwSaEipXTSqgd9P1sCSMEb4Mfm8TTYE1apH/o0Ni8OxIMlRbDLYbDCiVpoO64ykpnGLRmkTJVyrKw9kE5JOW8RQzs+lBIt8DUrxfIFVedQZx6RoJCSPxR8nxSz6edOIR5aQiC7LIVHTvinQLOv1T8lNklNwQunIniG1erPjEuKuw/oENvPjWyaNGMS10qhwgk7AF19vpk5li0a5SQn0z/xUNiXcShhNj0UOxa9NwzfDHDj9o8mcB98XNJszCpeeCjZFbJA+plSxieC6n0Zs3vg4WW9U7WjWHCKJYjHNSbjbPyd+D5qOKaMy25/K5/FzmTRkdz5FwDctA4hCSoVMTIFiQol6XoNu1YRSRoVYaE6eC3pDfBvTt88NPUzOcfGFcCPDLQin+ZRmkQvUrDrBBmR3KwIa93kdoKyNvzuBhCzoGaE7r/pCth4G1wR4sMlW6R5Kc07pGKWflLj5AivigWIzTg8HU+TIymCUtck5Lk2IxT0Jk3NCUqkoZTQ6xmGwj0FjfiJfd371c2lCzY4JiRV2uGdkk8C4Ym6zKHFiIU8WCgcG3HoY7aPIlIxiNA8lKV3SS2xpsWYXHTvjke18D8eUiHJrltJIQ8LGs1A0o1F3SSNCPwZ/Z54TPDf491bPh3LNgUbbK1+TwxZC5Pq7USFFR9JqobuLwd0zBad/ViKHOX31cAvnmxfjeqXulJ+b10W+7tzGUI9bq1nBrRWvrSzoKjWDxOVycrVzFARjTAPJ2b8YVxeE0ZGrq4TmTR18KD0renayO5j2wiJc+BZlhUwgbf7H8v+cRHIiyWkk+Rj1TSMOz0MyJWTyD3lOHHiRcUEpTaNlRp2RvdzC1wzSYFyeJ0WKxWajmFdJLOferl8alHbTjBZjLLtmHOwTgOoSPXI8NSc8AcqdKKuKFxfksbtnkySWj0ZOkoaZHuROjsC4cQe+9DjKW1rkxShuEoAgeRGUUnGLwcaBTc3wwItuz4z+th2VLa2Yb3vndgxf+hFvz0sRt/vCh2J/HaUttXxPUtD5NTrbDtFxs4Ert7UYHDpQ72vgiY6gMzShd+yQuNSD1zFQFx8qLIgRnc/h8NiPixdJYYRs7zixw6+VW7r1jnT14GtDEKEtNI5oaU0mrJUOuRkugVpu9Tak6afEs1f34ddf7+Dlmz6YPrVzlMHgICXxt7tHSdTbdhyeJkF5HKnUvHbRjH58lEF/MyDNM4NCgv45GXTYzE9hMz1DreqCyzmL0Sf/TiSBzZZTPpfyrYuLLC4vc8IyGW6HxGu61XWiWTbg+DAi0js2o4zcZxrnYMcnKWfciFHT/vpNGS9eFeV8ITuFQEGCGI8ukzh5mcXFuzy2rziZ9qF/4UZlWytHurGCSG5aGsVIYVmm2dvnUTASenPgQJlcg/QSDOavsKD4e2lAGM2fqeuQqOuxkVMi0TIjv+XBt/9yht//b6/w/o8nuPiwiRffDXH+pouDa6YhZfHy2z5++OlINj9m+5hcH5kYR5YauWbxxDxqdR3qLR2qDR2oq6dpuNq9ZcR0hmaJos03V9Hds0j0K8MIKnUVCvkldDta1MsKVItL6NTWsLtlwt62RcIQBn0jfvxdE5cXYbz7UMbFdVya/kbfIKlSvWMT0r1ZbF5pcfKtDe3zFURbj1HcnUP/RoPhG7sU1pvXXtSPjBLXu//Cf9sYHxFnoEI4+0RieHv7Fly9S+P0dQKDU794A3YvgsK0IGPm8Hla5Dr0XXBofHCclaKYzSdZMVcXabRqRgT9T5BJTUkD1enrcPM+L9u9nedBJDurCFRnkdvWIFxdhSs5jXRTJQORdFmNftePft6Gw6IHjbgGWxWrfM1O14LhcUCkj3t/eZ2ZjkZQJc/p/eO4JKc6vRPghoESJ77WbJpOr3MSaMTzltBNnvOkqvPzUzUVCj2NnFu9azvKQ73E5LaHfrz80MTOcVQCSsjboeSPxv/+iUNkT4NLqzR0seo0YpUFaaJoYG8QYHrkQ7SkQCC7IEBRgkvTFaUMe5TGzyQJj9dkh//ZX8G5/B6U85l9Y+I17O+HUW24pC7OpA3YHkTQanokwIFsD3qkyaDhRqMz8KNct6PcdMCdUKC45cXeqzL6lxmcfdPE+Ycm+udJnL+t4eh5Qfg1bDoYt84NOuG0DJrglpLNXSyrEEkh/WVkKZ1cJvHq67Jwdz58U8XbN3l8+00Vv/1NG89fJnFyHsThZVBkcj8jSZxrqWhqWXS6XA/Gk8z7n4SacbPqO1hZ/gyq1S/FMJ2KaWAzjUMIy4YJoWPH/OuYfvYJVhfuwmNbgN04jXXFIygW7soWZMOzjHrZKQfXvyLT2FhALqFCJa1Fr2xDiwVZQimFTr1o+GsSV7NmkTQuTpZDG/PC2aC+PZ/SIR1cQ9G3il7ChHbaik7BDZdtFkbjJDwba7C4FqC2TmFZ+wQG5xzMnkUsqB5iSf0YK9onmFHclYaEW4Cns7+ExjolGw2Dax6umApG34I0HNbgCpYNTzC7fh9rpiew+OfFn6E0PhVGhieyDouL6UGLCMaYXrMAre6RaGcpveFBWQQLGk4vA9FV8aLQu0FPx6rmrhRNbEz4f2xAyFGgPEWpfQTF+n3xd6i0T/4ar8pIWfIsONUfffaJUMNN1gVJiaJRmzG5s8t3RALmj6vgJsMhpoAtMA+leQTu6CoSRTMcgRUsqx7g8eTPsaS+j3jRgETJKDIYxhXTgMtUHBZelI2sLn0ukqE0YYgbKjhMU7AZpuAwz8KinxRZFU3wBOh5vcsSPxsIrIGJUtm0Gc2qF7WSC936Bra6EfR7URweFrC3l8X2dhK9XgSVihvptEmak2TSICZxo3Fctidsurj1YFKaUT92G9lsm5W4X59nGcm48RaMGNWJwZvSLlLF6TVh87KxsQqrleTwScRitxNmTp0TcZVMu9n88qZKXTz5NkFG0/qmYbE8Bg2feuN9OWyuZxJDyvcLIZ29nltS35jSw2QqNg4087Ix4PScMac0ATPmlBN0Rp2y2P9Ivqb5m4UtGwGyGxhvemskVgnbxumdEpMwGx/KpGjQpGSKRmut+ZFIjuh7oFmbfigm5dA4zcQmpjSxwS3UrLcwO/ekGKwJ+WLRy0n/1Nw/SBHMBsZiHZUGhhuXaGARlZwemfAyalkt8rFVxP1zYFMS8s/IpoSRtmxAyNUQn5juvmxtPM4Jea/zPU9wGpsNNkO1Mm8ULoF1ZhNqBL3ztzKF0Ir4yhgTa3FNgLn5bNj5XiBzg00Hk28YR8xiJxlVSZHDhmRdfR8jT/5Giv5c0QxKqUyOMdn+aUyPsaq+J4BEk31chhQa4yjWNA+xtHYH9F4plPfAEAd+HX49bsM+PtJLwSKeTWokobw1vNufSUoX43I/NiB5GqVzevB7sBFi41BveaQZiKc0sllh88HNCA9KIpmcRf095Ru9XZKZE7IKr3aoI9Yjkl4XaVoir5cULWrqqd1nEyXa+viqpHXR+8IBBpkLfN4CHNBEVgXsKHHGSbWklHGoQ88Pt3KU1TAelybzcGpJEmnIMGBULW+e8cKKkLvZaFBLTFo3J/n0MDAliDKhjyA3eh1o8GZhTZkWZVtkTDFvX7gMdR1CyQVhLpQbBmFzpPJrSGaWZPPe6polBajRNKC/5UC1rMbutlseIwRE+sfgcY2gkFvFzsCFWGQGidgcqqVVVIoKpJIzaDU1qNEkXFkVOUe5rRY5hjv8DIHktDRSbIiYvlNsaaQpCeWn4Iw+hCPyCI7IY/gzE4iUFpD5iwE8WVVKctTwLCSsgePLGI7PImi2mG5lBIvb2p4Jm1dOZLfWUD3SoH9jR3FXhdKOWhqczr4dr74t4813dYGQUaKWKK4JJJE34sPLDdHOxysLqAx00oQISKyxIgVPfcsg0DFuj7aY9z+wy+bn4jSK7Z4dV+dxkfDQfEwAL2GQhbZFAlbIvvEEF9Ds+cH3RavllxADSqBevGjj9//8HK/eDcT4Kqk/XQ/Obyq4eF4QojgTb+i1qDfsoOn7+nkVlaodlYpTIjnLebP418ioYljG128G2N/Owm2fw9FeDsNd+g2D6HY90vx2mk7wGsuByN4gIiBjMsLOTuLY2924jUQ9imB71yexzAeHIfS3XDjc38D1ZRLXz9MSt0wfCiVgV68LePNtEzff1ED/TXOPrAQbMq1VYQ9Ygw9g9t5BMEkZkk3OS0qxqOfn8JWwv0pZKVNZmrvLNY1IQ+o9Kyptk/hJGGJRH/qQbTvQOozi3e+P8Kf//gGvfzrCix928eN/fon//v/8M/7P//dP+O2/XeLsTR3t3QAyNZOkYhWbRnmfkDPSGzpwfB0VKV5vxy78Gm606Mdgo8FmtMy0oh0D2ttGhFMTcHkfIhAeR55sj+TM7fkem8CgZ8DZkR+9lg47W1Y0qio8v0mBBfjzl1kJCCD4jlKk/qnnNsL1SCdejs7lOniE66OoH6qw88qKk29C6D/3oX8dxPPflLF16ZWEq/qWFs1tA+KFKcTzT1HpzmN4bsXJy4DEvGZ7KtCzMXwRRmvfIdyK3tGGMGn2L7O4edfGxcsaLl/W8M33A7z7poPj07g0Yt2OHs2mEo02o6r14t84eZPC5rkL1QM9qkc69K88aBwyVMEpoQo0X9MTRY+kY/YruCc+R9mxBP/6AxTCi7g+Y6pcEq8/lLBzEkBvzyuAQUI4h6dxEER9eJ6R9LLds5TI6G7eN8EI6lrHKZsbympZF7z5uodcySS8EgYYkOTeP3Vh+CKAzVMHts82cPE6L5uF85dFCSkZHAbx9vuGDD7S5UU0trhFZoroM8QKM4jmZ8A4XBrssy2t+Loo8YoWWJMpwG0nz5XjqziGJ2FJ/+K5yiAQs2sEATLqiiohoNObQn9Id9cvEfqUYFP9wPdXKW8Uvx8bBwY4bG77ZRjBwBQBZ2c0kr7IqGg+D29/2MKHH3exc5rE+Ut6+fLC8aHUi3I6Hgyk4f0+XdTcRq3/JWKdnlBufvYOgjg5jeH5TQYf3lXw6w9VfPO2hIvTIC7PQri4CslmjqEclJz+rN60Ss67MDQKGtQaJjRat9BBggdJGBfomX9WioR6zSma5A3/Mly2afhc83CaJ2HWPkPIq0AstI5kVItcxoJ4VItinhfLDA52E7L5KGb0Qgwn2TITVqCc0qCW1klhU8/phJpOoyEBhiStt1p2kYJoVF9heuLfQ6e6JwbdZsmGqGsBzbgBL7cLaKfsKMds2O1nsdXPoVgJotaOCxtDa52FxbuAjYQGa4ZRUBrlT+iEHxFMGYRMzOaDDQqbD6t/BQbvItSOGWhdM9B75jBLg7h+RAzhdhZBvnk5rO552XjE00Z4ya7g9NQ2AZ32oej5Xz6vSeHFBoTGX0IHjTamYCxDoXskjA/yOtSmEdG1Wz3TUtDQ1+ENL0uBZHFOw2SbhlIzAouDRuNnAu1jpCun+9GoDg4Xo4/tiCYsWFx5JFA+gvlGJ/9BPC9sNkJprWx71JZxOAKEC65gI7ouvph5xR3Esya0tkKI5wwyYeWUmEUqvSY0+AZ9i7AYRmHUPILXNoXYxgpCzgU5vLYZONgkaJ/AaZ0SgB6p6iz2mTJVKXmwvZXCyX4JR8MCLo8aOBqWsLudkiQqbj74cR8bj48SLW5HslkL7HY2NTNi5jYansKgHxUpICF9bEbI2iAbod0MSdIW43TN5mnZkjBW1+dRiLTL712Rn81pn5NHGsR5EITn98wiFV1FZGMBBUaTxlaw4ZmUQptbEIvxoTQdlCexqaBxm9tCh2tUCnHGljIdSrYXgTmsqb8SJga5GNQFc9LN6FOaElnIMvqVUho2mpxiywbMNyOTdaYjMZ6WkapMWmLWvGyiwvNisOZUn1BN0qEpPaRXgocnuiibK0rouMXi3xkvTTM2pXRsKvl9+JpyQkepDk3clDTR17Wi/BKxONNW1iXdi9uJdESJoGcGacqBWIxvLMrwIBNXynaSzwN/50RSKQ0I0+qYqEf5GDc0DutT8bKwoeHWk9sQbkZorraaHt0COv2zsrGhd4aeiI+SJI97FkzrshqfyhENLKOUNaCaM6GU1ktkc71sl0YnFVeh1XSj0/aK7IgbUyY9UQbABvqjXIqSqSXFV1hY/kK4KUyRY5ocj6WlL+SRjcjq2lfwUnpK+ntoRZ4jDgz4nmDqB9N+yg0n2Hhw80Feh4VMFPMo9KZRkVmy8eBkqtnxicyMGwpuNzqbAdluuENz0DufyqqbRHOm9LFwYeZ8sW1HZxhGdy+C1taGRBJvRMkpYfrfmpxLScblJhWyNeLrSlYJHwtlq3zfj54RpqLRK8JUN8pbKZXjJIumQat37LZobRikWaABPZ5bhj86hUJjHd1dTss0YGAJp/DcAtBkmq+uy1ag2jLJ9rw7cKG/50Nj03ZryB76/mpG/wi25cdWmkbkCirxgKQKy8iUFGIYb3YMIolhAdVqGNBtm5FnhGh6GaHgGOKxaQQDzwTSR1Jxu6VFr2tAr62Xx+2BFbniMtK5W5CZpE/tOaXxYBMVyy8K46G5ZQaLPxZ8lKekyvMYHDtvjbA0th7ZJUmKk8pST4stmlqPvCLB2tr3inadGmZ6XJgyRalIcahDsreK+pkJuaEK4cac6NfLOzpcfshKFO7uRVjoxkwAY7HRO/RieBnA1Ye0RGomqou3zQdlW9t65NprotmmdIxwvEJZhQG9DG0rdre96HfsON2PYG/LJzGt5G7RJ8GghO2DOKrkTmS0ItU7uyyDWzmejzt7CWwNExgeZPD26x28f78jjQkZM5fPa+DH7uzHMRhGheVBDgevW5T6UQrIj6Enk+l6sdAq0lENBp0QLo7KuLlo459+e4m3L7ZwflzG+XER1+dlXJxmcX6SweFeDEzeZIF0dpjB+1dNvLq6/f/ri4LQ3skcOT1P4vnzvCT6nB5HcXwYRL9nQ69jwXDHg86mGaRln1ynZANCbwybulLPCEqt8o114SHw/HUFR4XpQo8A07p4DlI2woQopko1G1o0mjqQQl+ukbdjFH8PpYIE0MULqyLvIin7xQ+b+E//41v88f94g/55BrG6BVskc3/dwg//doHf/9dLDC4S2LtOYnAWEX8AtzNbJyzI/eAmjJtBeiW4oZPNRmlF/Bv9HQKSHdjaZ0Q041M5RBqHO/RU3iMO92ORGFLC0t+04PQkKPDLXGEJtcY6Xr/N4ne/35TimzKkZt8qngb+/JmGCrWBESdvo2gfGlDdV2Hr2oryQInKthqNYx065zbYU1MwhsfQvfCjtKtH+9iG9r4Z3UMrtk95PVJi50wnnI2LtyFw07f7MoDKrh57zwMSnbt55AFN3IT+ffhhgG9/O8Svf7uP7388xO/+eIKrV3VJSaJkieyNH/95gO//2Mbpy4hImrqHXkTqC0hvKsBI3lhrQczxzT2rbAfbezbx+0RDS6iH1chb5tCKqlCNK1BjkFJDLal1pzdRHN5ERI7V2LGL32NwEpZkVELwLt82hfrN8AU2HrmKUbwUtzwXK0IphlS48eqblngwKGGiFItS1OObCM5fJ3DyPIIf/7wNmtXJfhmcRHF6k8W3P/XkehnPzUiSXjg2IbLTaHoOZucd8Zj54mPwJ+fhjS8gUVCCqWqMJQ4nFpHIknNkkCacjCQuCfjv8dyq+FcY60zS+m//ZR+Hl0lpgLiVCIYWZZjK7RAHfcUi49t1EvZBhhPhoMRubG8HsbNz69O4uEjj+YuC8P+4Jbl8WZLhA8MeylU9MjmleHfo/WK6Gt9DjI7mxpwbdIZbGI334PdPSnjI25clvH6Rw4uzBHa6FpzsePDuJoWLkwA6LTV6fQO2ds1I5GfwM2qCOZ0gS4Ak8VxhXTLbU5lVIY6XSlrU6xbRDBeLBjFmZpls45mTyFQm3rCYYEoLY0lTyVtYyfY2NaJRHB5kcXZaQq1kk4llhhpoej7iSqQiCilk0tFVOMyj8LumpNmgPpnxeEzsoAs/RIqxa0JMTIuLn4gEhWkxScae+lYQ8avw6rqP//XfvsNPf3iHb76/wasPp+js5BHJ2KC1TYskiYU15VEkEHuj6tsjtCb/xw0JSd/0c3z0dCyqH0PnmAUfF9QPwI3HvPKOeEd8kVXEsno4/cuSDOUPr0qcp8M+KWlGZDRUskZcnxVxfpSVdBzyELwbi1hevyPbBvpT1s1Psax5gDXDiPybP7GGVMUsDQDlIgSY0Ueip+TLOCrGab15QijfSvVjqNWPEI+pEYmQucJV763kyeldEe/F/OqXUBlG4A0r5DCQlG4kI2QEY1OfYnntIWyuRXgDBM65xDcSTWlFIraiuieFFCfPk1N/B/XaXRg0j6QBCbrnkQqsIkuztH8RiaBCCsJCxiBpHuEZ3wAAIABJREFUPYwK5ZSs1vSj10/g+LSG88sOtgc5NOphNGthZNN2sFGgF4Qbk4/bCUqu2MwZzBPw+5el8fB4FoSQTikfmw+7eUJS0rhZYaMTCa1LE8KGh1+P8bY8IiENAn4lSB+3W2fgdy/B51rEhmsJAfey+JoclnFY9CNwM71K/0TSozZcU4j455EMLyGfVIoUiVpnSldo3KbpUq25C5tnDJ4gp8+z4rOhfGjd8FCKUEqGeHAaTmI4E89MjFH2zolmn4UxScOcblM2GEwopcgkyJJTS3IwyLqweidg805LNCwZNqWOC/4U4UN6KV5ptOakc930ADYfuRfLYGHLz6P0jhsR/l08QKElkTvR8KxR3pMgCY3m1ptEPwV/Pk7Pff4F6LSPkE1qZeNF4ztTtTJRFZiixUYgxLQwz6x4Zvi8pNPrqJXNskHizYGeGPpoSMyml4YbTH4M9eKUh3ES7/By0zcJs5Uclsfy3qZ0i++fdEwlzQ+/d8S3KOdXq2xHp+qUVLBUeA3FlA78t3LGgM2GRwz7/D68rtFczwsy/TqUndELQa8Jfz9CP6dmf4Hp6U+g0z0Fzy+jkfT5p3IsLHwGs3lchgbcgHCwwAky2R3cYpK/QQ8IvRcszrjBYrPDIo3yNk7N2GCyUfCHluTf+H98XdlESCMRX0WkoEJpy4kktwKldbSGfsRKaokhjhY5pTfLOcDzoNFzy3asVLOIrIXrcLJD2KBykxJNr0vzwVhiFps0qlOGFYquSazvx6aOJnkmYXErx+aFDU++bhRmASGBvBHSgMlGgrA8Fm654hqaHROOz0KguXu45xGSdyg6LaC/Ts+OUkWLwZ5f9L+EWvFGRVM7b6YE/FF2xdhH8jVIqWbijy/8VKa/jHJkA5JIzoGkY8pUqM9PJecQCU9IkdhpG5DNzEvj0epo0Gquo9fRolldQ722JvIUbkAi8UnJuM9WFbLpIP2bk+diUy3EdZpfKX8Jx+jHe3ZLJ28pJSaXWfmSLNVeRmlLhdquFtuXHpGwDAnuuwhJshV/v96uR2J3L7+rYP9t/JYe3VOgfGJE/6UX7XMHqvsmnL7PYvcqhIObBDgZLnRNIE9geBPH+fv0bdF24sT2hRfb525J22LSVneXEc3riGXmBUpI4z69Mjs7frTbDrlnMz0snV4VXg/TZ3iOVNsOkXg2mi6J197ZjuL5dU1kf9SG04dWabrACOrtQQynh3n8+tshfvj+QECXb9/2pcHge4XMGkpoPp5fPH+LdRu4VVTrH4oslJHA9HPcXNbx4qqBf/vzK3x4u42rswr2d+IiweQ1gEOJXFqF0Mas1Br1igX/5V9f4JvXPWx1AyLLvLgs4eg4I4DDk5MkXr8s4foyg5vLDI72gtgf+mQDxmaBEEfK4vhapIpKMaKX22bZOvR2/DgnS6Fmkmhppq6xlqEUqljWyHlJ6VO7ZxLQ5M6eE/WWBpvbJjQ6akkRa/a1SBTm0BvaBOZY6prhjs8g37Zg9zqNzdM4Avk1FPsOWMOTMAfH0Tm4ZUPsXITB4/UPNZy/zaB/4BbuDKV0zYFFCln6iQi3bDdVcLs/R6Uyj3prBZX6Iuo9FSptJRp9HTzhZwilZuDceIp4TiFF+8v3JZQa5BON3kbpEvS3qRYY3tFVQFK08k2lyM54/hc6WvEw7D8PCPBv69yBdGsJycYSqjs6JDoLSPfWoA08htr3GK1TF+qHFmGCHL0Oo3tkx+GLIIYXNgwvrRicOXBwEwAb7NquHvVdo6R10XPFkAkWtJeXBbx53cGf//Qc//qvb/D731/i9KoqKWkM/iAD45//99f46b9c4ff/9RzHbwrItK2IlNUwbDyCOz2GYHlKmpvylh6VgQGlvkaafkIV610XdrYCqOYNEo5Sa+rlfU8Df6w6K/K7wYUbyboCvvQ0SpsWbJ2GscUm4XUF56/rAtyk14k+BwZpZBs6tPdcsukgVZ4bNW456MWi/4ob0FR2GVsDO169zuHkOojtA7JHiiLB4uaL3gp6YtpbFvg3nsLrfoJ8eg0OywgKBbWkg80u/w1WdZ+IAV1leCjDRaa2MgCGaW+Ue9vto/B4xsB0QqZKVZomiYCn4Zvw7ERZI6R2yrAYC395UxZUABMWN1teJCO3ATblgkGaBDYi5+c5nJ1l0ev6RYJLb9XFZQo3b0oiBWRiIRvD7sB9Gw5S1QsEkiEW2dwauKkmx2PA579pwvVFDt2GEwSN18tGvLzM4dVFFq8vszjouNDOK3E93MA/fVPHD+9KONi1y3U6m5+D238fP2OcKBsKxk1S+26zPZaEG7I9tPqvRB/MLoc6UJrZWm2XGMl4M6dhvNNxoloyoF63od3yYLMfwHAvISkXLEAPD3MCCmJEJJN+GCvKAiYZWEIpo8VWxy+yDEoD+MSTnspulETdTEUnmf2kGAcSt4RiSk84Zc7mtKJvNtqnEUyacPRiC5uHTTSHFWSaCbgiFqgti1CZp8UXkS07hDxc7/iRKdhgIqchokY4ScoxJ4hqrGlHxcuhMo1jRTcKvXNOWB9rxjEYXbPg5oDmdTYf8YxeogW5NQhG1bC6ZqSIcbtmYDWMSmqRVTcCbnrIUzHqHkkkJuUkkwufYGL5VyLnYlIWTevTq1+IYT6WN8qWZdXwECu6+yKzoP6dDQSbEWaqa83j4mexuThtV4GsFBaCfI5pXM3lzJJ2RSkYjbXUtiu1D7CiuiOGXVLHWdwr1h7JJsXhWkK+7EYopoM/pJRmhCZ2p29BDO8rK19hdfWu+Hgk8ckzL/A9xsLGmGJkfIx4eBHVglHOg0bTLWaoSsMHb2gNBlLQnUtY04wJyfzZxOdYWh6Fw0my9oo0TqGQSnwgWsMzSbYiPM/tW4THvySpYaHQmkimqG/MZggGVMv0jZs4smPchBb+xdROmRZjiLNZGxIxA/zeVaGqWwzjsBsnYTNMwKQegV75EHbTMxjUD2FcfwjV0hdYmf0FzJpHsGoewG8bRyGllt8x4JlB0DsrHowYo2PdbOQeyoaCfAiDYxR2/5SAvIIJbhoWQa1+MmeUZo4xlL6Q4naKrnkgRTAn5oG4Cjr7rc+BnBd6diit4YaDQDu97akcNE7rHM+k6UhWTfDGV+EIzoNRtWQDcFtCQjjlXZR22TwT0nCw8bC4xuTPlIPRn2E1PJYULe3qXagUX0G5dg+ROP0D1EGPia+C8jSGRZBKz5QuPk8hPs+2CejX7wv/hIMHejd4/WDKE6fr9Hlw8pJOKMEmhAf/bLWOSGoWje2UqVEXTQO7QvMraIx3hCOk19+BRvOVbJwoz9xuedCvuhBxzYmJvpLUyRbGZXwCs/YBdIovYFLdR8A2JZsZNsM8BxPhFUksY4HD9wava7e+sRVJjWLQQIBUcsNTKFa+Av1DlO9lUiZhbSwtfo719YcSy0x+SjZnEGM3PRn/y39+JXIWyiUt9gnZqnBbRH/IxwKfPjXGb2YKBpDWzObETD/Kxpyk5LBJZQPS2PRJMWPwj8lNt7rjQbplkmbk8n0NmYYRJu8zaQx8URLlZwUUyOaBXiAyX9iMbB9E0dz0CNckX7XI9+CGjQeLTG5fqPllY5RKa9DueOX6SXNwLLcusj02IaWOQ6BlvAHRvEw6NKUunLzH4mwMlGjUdAgFJgSWxu2Ef2NM4GiUrnA6T6AeP4dNR7qglMlziRPmtl5075wuJzOEHY4jlZtFODmFaHoGoeikTHcr1XWJ0c3mloV3kM1wojcDh/0O6jUViuVlZHJzyObnseF/hHRyCq2aEon4BErUxW8akckvCm+B5nduDug96Q+dODgL4vwqgaPTMHaHXvmd0hmmmBklecjHJKH6MmLFKaTbc6juKlHbVQuk7ex9FNvnHjR2zHj1bRUEfp29yOH9Pw1w9qGM/bdpBCpLqJ87sP02jN13YbTOHCJpOfuaE/KcwAlrQxdyPRPSTBWjMf/QjvKOHoNzj2xekrVFJEtzklhUaauQSM8imphBJr8skiMalsnGIJyPr70rOA1GYBK2SbmsMA46bpH+HR9lkU5pMRxE8eq6jnbNhXBIIbIohiQw9vZwmEav4ZfHn35zjOEwg/39HBJpI+qtDUnFKtVdkjjZ3QmL3rzUskmRRU09E4hev6jg5fMSBpsBXJ0X8bvv93F2lJPH3/2wi62eD7HIPAy6r8SMzQQ9ylb/8NMhfvx+HzudqHx/yrsZysGf++qqiJcvayCfgCiA4cAr+v5B34F6VYtobFrODzbFjMtl6hK1/a8/tGTqfnpZxHAvjlLZIp4VNkCUfxGg2O+7cXGdlPOU8bbkrTS39FLs17rriOemwXSywZFVfDn7l35896cOTl4lUd42wxR8ho3CCnwZRiK7haxN8zCn2ZTscQNT6ulR6RuF70I6NZsObmW4NeNmotjQSlNZrypwum9Hv7uGZIz+v6fIZMaRLU0jX17EzrELjNAlPJLSMW9kBk3+rhexW7lOR4l0YxnVbRW8qccob61h+4Ixs3qU+2rsXHjQGlollW3/OiIJbZU+vQtmCV7gx9CnsHlhQ76/jvSmFlvPI8gPjSjvG1EcanD8Lob9V1H0jl1g0lq0Mif8HMqtdq8CaA5NAsjrDKw4Ob/lT7AeqOXNeHPVwR9+uMKHN3v48x/foruZRDrvxJvv9vDTv73EN3+6xvVv9nD9Qx/n33aQ7XgkidQamZAQgXBxFonaEtgM0A/lTk8gUFhAIK9Ase9CbeBGMLcCnf8JQpVlRLsrMKcewVsZR25bhUB1Gs1Dq7xuxZ4ZvaMAXvy6jcFpAqmKQdQIJ6cZXL4qiFyL25XiplqAjEzbIoukMTSBgRJnL2KyXWoxDGLbiXev8/juh6oMZPZOo3LetXaCKDatuH5TRLtnkSCNfseBo504/I4ZUVpwU8nBjdn5AGrjA6nN6GHkPYmwXm7we203Clkt/J5JLM79ncibCXUNxBahMt6VBoQJWibfmETVcxPORor3a9Zo2YQGkY3lv+IDOOzjPYMKAUZqUwLNgBVupk+uE5LiRVYQzfjk2LS2nSKT9YWmkMmuolqjqmlFYs5FftrWo9U2gZzA42EM3boN210Pro7ieHdVQD27jpD1CVqZVbw+iuBy14PfvSvjm9cZXJxt4Pzcj3pTiZ/RW5FJqhAOrUhcKBMsmJ5CzTWnaJQKcIJWb7sFklUoUqO7ISYeXgjZePCgyZGRc6WiBZRpMeEnGllDtWiXo9v0ypQjl9TK5oJPECUUw34Ax8MILk5SQmLcHUbQH4aQaxoQyivgiE/i/yPqPZvjOtAszfoJG7EbE9EzXV3dKqmkkih6EgQBwnuXSG+R3nvvvQUy4b2nEUW5kqq7prqqp2d6ZmNjv++H/UFn47woaT/cAEiCCSDz5r2vOec5Ws9zISBw+uDP3AWJUTYQzagRiCukOFebRmQzQW00Daer+mdCuSFJxxVZAk8MShlyDQsSJZ3kDKSrFjGQG13LcCY0MPqXMWcawuPpf8Ki8ZmYX0m9oYwkEuC0fEjMySTKbLinpXlx+1eFa64yjEFtHMeT0d9gdu2RULCWODX2LcgGg+b0Ddc8FjXPMa96ism1h1gxjoi8a0k/jOn1x1BYxqD3zODVwmdYUD8CNyCcSFPv7rPPwa58iZhpHleNOC5rUfRTDiQ8yzBqhhB0zYNbiVxEhVJCJ0UjEbE06lo2xmQCT1mIitQv7XOZ7DK7hVNvnXFUinyV9oVsaEjoolxsQ8zZk6KHZzYGw/lILONNrZg1iq6fxRClR5TfUCdMPC0LUqJW5+c+x+PH/wnj45wmj0oS+MzcQ1jtS1Cqx2DemBccLotzNjtG64SY9Tlt/tm8y60R35TcLPExuWGRtX9gRSRhhBGQzOV2zYOp65RahYNqCfRjWKLNOI75yU+xNPspNIpHIuGbm/ytJIsrlx7CtPwUxoWn0C8/wsrUp5ib+Ed4KIsyP4NOcx9O+zBCgSkJgQqFZ+DxTYjsihkH0pDTzBVVCgKXpCz+Hd8XNI7nCnfUIU79WaRGomsyleb7yUVqEvHKysdgaj0leGwW1frnUtRy0siClZQmNiYzqgcSbJlpbwjlbcXwUGRVzMjgxoTbEyZtU+JHDwIn/Dx3ZmZ/C24Nl5Y+E6xrJW+SgEeeT9wCxcN3rxVN0Xy/8nlmI0sMNi9m3FzazWOwGkfgNI5i+uWvoV26D8vaE1jVQwg452AmxEHzHBOTH4mXZHrxU4zN/lYyatgIMVeEBBISbhyuMckW4fPI1S6bEYfjFSzG51Ap7mNl8TOhZyUj69hq+wRNzAaIkj8j0d4L97Aw+QkWpz4BwxjZFPG8NzJ/Rf1MMke0qieCzaURX0ITiZnNqEU6Rfkjm3GCHegB4ZbC7pqRhpDmbZrvV9fugRsQNsfMQQgEVsXXxUb99Zt93LzuSxq4ynAPzNawWaewuvZApFrccjDHgOnm9OdUOnYxYzIIlduoSEENf3oN5U0nCh0bbMEJaGzPYPaNo9i1yjYkznTeba9IsIIMgY2vgThgTrQKURX8hjGoxj6BfuELBHwTgrTlJIsBsvWSFUHnMiKBdZE8VhteJLIG8f/UGhY0ON3KLuPNgRdXu26EI7MIJ1dALyCnXqTy1BrGu0yC9JI0G3nmbNR0YPFHOZTL8UIM4UH/JOKxafi8L+FwPhcZFaVaJDyRNkXztz38Eu74mOBsg2mmyc8K0pbaduYd1Jpamaoxw4NNDjG66cwiXN4hkVIlcvPydRbnY5EyFOjxiE8jk5hBrURP0QoYcEWdPJuZQGJMQtWChSm4M2NIdJbgK02guq9D7UAvpnDKSSgrSZcpe1iGxvKFhLNVtxU4/taF5qkS1aM1IdbQWL55YpeE89PXSRxfM2TLhK0jGzp7JpG07Fx5sXsdEO17+4BkHDcoI2GB1j/3oHtsw/7bkAR4ZbtaNA89aB36BAUbyk8gkh9Fua9AbUeFeG0OMZpvEy/FixIu3oU+Zho08gcEuxnPrmOwFxYSTaZMBK1GmtlkQY+z6zI2dyI4PMnLNqNYtOLoMIvTwxw2m36RSrXKTvFPFlN62Yo0m15sH6Rw+66HYsuPUjuAai+I7l4SkTQ3DAYwHZ0hmUdnWdHFt7cCaHS9aPf8YjDmVqXVdOP0JIc3V1Xxd3SqDlwdpvDt6zpen+awVXeAmReH20G8uczj6iwNDgl6PebAaJBOq7C7F8P2TgSttlNoWfXmhgwraE7nIJTT9WpDJ1syRgcQ50qD8PFFAu/e1ySxeWfTL9PYWGAe6dgiek0LSEqLJ2aRJ9WtuIK9Mz+YQcHzkebqYmMNlMsEo6PSHBfZlFTWcHjixf6RF9fvsjIlvvlQEoNxKLuGcs8GmvwjGXqmVpFjwVlZQ6aqAClm3DqE8wuIFlcklDJRXZeAyuahSzwTbDYdgS9RqEzg8sqJZnMN8cgE/J5ReLyjsqnh1nDD/QL9Iy92TkPghof6fAbV8fVu7wZQ6GwgkF2CNTCGTEMpPwNT2+3B5+Il2Tt34eJtFK2BQRoFwhgSlVUE83eZH+0zO1JdBfylGdiSL5ForyBWX5TDmxkTyMLW6V2mRHfPjv2z0N1womHCV6+LYJYEpT1HFylsHfjR2nWDJnFO09lo9jedkuVDcl1nyy3SoZO3BezepNG9CGP/bQ7d0xiO39XAJO3qVgDxqhnVbT+iNS28uWVEago4k9NQOpi79hFG53+NBe3nMEZeYN33ALb0qPwO6877UNrug8ngpZ4R7siU+EWYl8HE80rLJoMaSlq5LaT/jSAM4sE5PGn3TYLuTuRnkS4toLGpxe6JE42+FluHZhxeObFzZsbBlQXbx2acnUTRapiRLs0LKYwAhEBxHf2rAt788RD5lgtWzzQ6XbdAlSh59ofWUG37EU4aYDBNYV3xUvypRPQTPW11v0AgPYrWrkpCDaeU/xmzqt/J/WPrKCHDb27gWXtxU5JILMu9tFg3CQ53Rf1IamBGLdACEQuoEQso0K440O94UMgppXkoFNcF9EEQBLeLrZpR5J2lwroErLY6GvETbW157mr8EJ+rKeQKC8jl16XGoS+GYY7pthbNIy9+/J/H+O6vRxIqOhjEcLQbxeV+GHs9HY53jNjfMaDdUoucjNv7X7FIIqOaKM54ghPwaVmtEk9K/SgnfdSoU+9MPB8RnTTIEpNH3whvwJRmcfrJgzfKUtEsxjMWNe2WBzVuObJG0LDWqNjFC0KDDDcDtZIBm00rDvfCODtLgd0opzvxvFKeTINnGKum+1BaH8PsH0UwswxvYlGmvjRoesLLUsxxQ7DhnpUUcZo0WbzTQ+GPrUqBVuo4ka1vSNR9vKhHpmYR9K41pEAga4LGOorZ1c8wvvg7KfpM9EYYRgQl6LYN4WRLj4tNDbZryyhEpmXKWyw6Ua/70elEsLmdQDiuBT0h9FXw56FPRKl7ISGDDu8CKNNipofFw/C1OWhs41gyDGFq/QFeLnwKxcYolnVPpeAk+YcTcmrPKXczaV+gkbPgL9/s47++HeB2O4uQeQYbhhFQJ09jLjHJ1MOzSCfemI0kJV/cgLApE0+HeUSMsizwKQvi1NvlXRSjLPGdRJvKZNc5fdf8GIaluKJPgGZ6Ni3UlTPsjAV1mK+Bbwo6PU32z0CqE4Pc5uc+wzTzNWYIMngoaeCUWWn14xIESCQvP7fZpsHtBkMAtVoa7sal4eXUmFhRmms9ocVfpsdELhPDLKZcN7ck9ChNSKHIJsegG4dtY0HoXExed2xMYW7qU6wufC4yK8XCFzCqnkG/+hgbyiGErTNIupeQ8C7Bb5sSEhu3HQbDY6ytfQaT4bHoq/km5wqfLHdO7xM5tRAhmNXhs99N+ik34vuIhS+fEwa9sfkglpZNFDX4bO4kwyHMrAS/3OiVpleCUV5efywafvoVVlQP5XNuwthMz2sfY1H/FEr7MKZVX2BBc088HkwHZ4Afzcn0DxEjy2DLew/+Nzx6/L9jfv4TAUk4rK+QSaqx0w+hnN8Q3XYyrJK0d3oCOEBw2CdhNo3KlJSDBDZ8lFUyJNFtm8Lq3OdQLXwJo+IpTGtP4TGOSzL72uI9Of9o2l5cvSevGSf8lCgxYVtrfC4THK3+sYAtmC1C2h41ozTsM+CQxn+L8cUvDQQD+4RyUrGj8LcmyOeclWbHyobZOCImxLBvUYIYNcrHEhzJjQc3VByUcENA8z418bx2hZPr0qCRksWDG8IVBX+mn4ERT7Gq+FxkW2r6mDZmZQjDFHEG8XH65I8ocHJRlZuXwzMh3pKfJ1dslinDoiTL7mXToxRMYjyvFpmTyKlSq6C0yptcgyO0AMrnOLnmJotSOTYnbEzYqGTrZglZrXdJjrLI9oINvsc+JUcqyhyfSUkt5/nG0Metrg98XWtVJ5JJw13QZmwNpYZNvo4Ny08farg58KFXvfP6Mc2ZzHgelZoemZwCKVKAYrOy8eDWg/r7dHIRPs+oNCVsFpi9waKO24pQdFIkVYncolCZmHPBQLIN3zNQ60wKETM22CBEs9Owep+IXIKhe57QuGw/+BhMHefUnwZyIkjNnifSyFBOQmxuMr+AbP5vpuHoNAabG0iEp+B0PEE4Oi6FABuDZG0eBt99ROtzSLaZk6ESg3eiuiip55xGlzs6KRZVls+l8N++taN6tI7ujR7NCy3KhyoxlzPrwJOZwcFtXAg9zuiYTJU5RWbmBifMROaWN00I51ZQ3bJKbgST0H9uQliYFPtGtI6cqOzY0Tj0Itczgb4PV/Q5/JlXqO9o5efkhJn+E1diDK0DK9jUUMPOIopZAOmiRs5pIm25bRMyVcsl2/BC0YxG04WzsxKCwTWRr1qtU8hkiF82IpXUoFK2olF3olSkX8omdKLTizIOTvOI5kyy7c/W7IgXSLhZBbdqrS2PND2dLT+K1TuyEeVZLRb7VatI/bb34vLzvHvbRD5nkHOR8uO9fliSj6/Oc9jbDsnnJCFRJkkQAg9uZ/uDgDQdJCUxCI2J55RQCZFr1yeYaMqnSEujJJBSGCc3IdlVvP2qhNPzBPJ5DYpFHcoFnUQJRKnjL6wjEp2Sg8n2Ts9zkce8/76MSk8t1ClmvIQkR2MBta4a1ea65GsEwq/AdHpu0Pr7btH/t3ec4nFgaB1fj2h2VabnzIGhxIrZL/RchHLzsARGEMguoLx9J9djtkVuU4PSrg7EuVa2luEI3Ycv+gLx3Ixsu+iP4gYxmlmRzUeksCzeiHzHCE98Dldf13Hxpoqvvt8SKVGxa0c4twqzl+nrryRckKnnlGe5w8MCOejs8VqyKuF/DOsr9fRigmaYXqy2Bmv0FdbtDzCn+wSm4N2WIdVSIZhbBBunrRMfSm29NFmNTSt2joOS9XB6Gsf793UxOb/7voXtsxhqfSfqAwc29+6Mz073uABaOIDilv7rP/axc51BddeH7esMjt/XcPZ1E9uXBanJkpUNlHoutPYCKA6scKZn0Dy2w1+cAxHTJL3NKD/B5NpH0HqewhJ9iURjXRqqFdPvQYQ2ARp8LkyOISEznV2nJBGdGSD0UlDSxOsdPRU27ysUG1pU2gZs7jsEKf7TX3rSpFL+Fs3Oi9fj4MKLg0sPNg9M2D4zi7G83tCKdyhbnUWmOotyV4VK24yz6ypuXvdwc9NCuWLF3lFSNhSd7RC8xOy7ptHpBxFIrYm0mr5EKjlIkzNoH8PlfgG776mEO9L7ovO/gJFp6MFZAcpQsdRpOnBxXpCmvbPlleYqnFZgTfcIxNEHo6vob4Wk9m7XHIIsJj67UjP84t1jWnoxq8Thjg+l7DqOdv3YaltQLS6h19KgWlpHKadCr+fC3l4A4fgreINDshWnJIznfryiRKqlQbqrQfXQgZufGrj8UMXxZRZXN1kJITzas6PNrWB6Bt2eWQzrmZIev+JJzlCfVEENV2AaCj0nsk8lL4Jp487AnZyERBdy56kzph6UTnqvPWLlAAAgAElEQVROvb2+WSmyaGoMBhdkC8I1D8kXvMAxcIwZH/9/M2KTixPTgomD3Ow4pUPmE0PNJ42Rd4XDMFS6R1AZHwh+zBmakERKEj7c4Xkx1nI6wyaDOFsW+mvqZzJNVpJHbnyBXHUD9Z4X2YpFjnDqDptJwkyqaJBwvY3IAlT2UZGskMe/vPIl7K4F8YfQ3zE88n/AqvsMtwM1fjgw4G1Pg4r/FWLuOXTrfjFVn+wXwdTYatUtYX2U2rB5YDHIYp54UBb7/Jym4xXlI9nOqCwvJXl8eu0+hmc+ksZnSfNYqD8McWKxT3KWwz4l0/5cSodW1SGr9ExMC7tlUjTnJByRoMTCVcKPEkrBcXLjQdQom7G59ftY0d1JuSghYzPEVHYxzTOpmubfjTH5Wfl3bEYY7MZ8BW5MSCYyWV8hkdGI7p2Md35PomJZdNOETFmc2zMLteappF2rlI9lA8Oi1mQaE4kaNy53Tc8y1OphQTZaDK9AHwY3PZSxUKNOfwQlI+7QopyLDL2JFXSIlPTIdRzISUNpFakZ5TP0jywtPYbJOAONekzM5xrViIRaBlyLIh3yWMbhMY3Box2B3zCOuHUOhdA6grZp2HRDIrWyml8I9Yp4XadzTBLARWKY1cq0jlIb0pC4MpXkbd0QSHKip4L0CSaLK2hUlmZsSOQ/RuPQXRgh/Tz0f5hHMbN8D8m8BW++30Oq5BJAAuWENDHz4sTXn3kXWus4lKYRCYdcMw5BYb471s1PJB18QXNf8jJGZn+Ll+O/EZnd1PTHwuInMpkhhjwqxbuNFSWX9ZoLfh8bjhnJqeBrxt+LBTSRs27XjHiWOEygt8thGYde9Qya1UcwK5/LYVh7hqB9HsWEBu6NCcRDqzJ84KaH58idDn1dJjq8RphMz2E0PpNmQ3Tg7gkxx2WSCsko4MqZPhE2dGyUqGOlYZ1bPG68iO71OGZ+CTVkXko2pRFdOSVenJ6y2WPSN89DStEYGqg3v5DsDpFueqZ+8WLw/FKpn0qmjFLxQghRhG3ML34Mo+mlNCc+JsY7hyWvoT5gEzENogZ5TUkWDCLpZGNAuRUNgDx6vMC3bJJu6wrMisTJ6p1EueuQjYbeNS65Jhr7qGSTMPOE5CobfTHMUrCPyTnP6SavU6SZZUkhyWtEmpotG1DrOKS5KTet4Oqd/iN6TiRoMKlBLmsQHCMNw0LECsxLWJUvMi8J5NHgLEyqLxH0jKNU0qLTd6K/7QFD5ihnYbAbZUmJ5IL4PKi13+rbpeHg2p3r+G5vQ6RMLMy48RAiVGpWzOk0eFfbd/4FhqrR7O2Pj0u+gdX/FM7wCwnp4pYkmJyEwf4IVvdTMISNGw9+Pf+tuqlDrLIEZ/wVqAH3p6fgjk8I8jeeo4dkGa26HsUMg2snkUzPolRbQa6+LMngidqMGGy5USBulzfywZkPl18X0T8JgmZwFoq5zjoKAyWS3Xmktpew9c6O6oUO6e01BJsLQuBxpqdQ7JsRyi/JwZyC1oEdBd4PtozYPvGi2DKgte2QgDMaQysdC7JNDbqHbvGANPas2H0TR/PYjURbh+ymQaQ6DEAMZmdEHtPYI+lHDUpPErUldA5s8viU4HADUutugFx/NtUMHKuXzKjk9MintPjhwya2t4IYbAZwdJwRWhULG3qXuK0gMIH3JW4v2NQyEZ2SaUqndw+S6GwGJME8mtGhtRNCsmxCvm4WalC1bUWmpJXzjtPXwWEclbZLrsm8Lrf6fvGs8f1w/aYm4Zz7BwnQ09EfhNBqk2blku/57kMHb79uyzbl8CglG49624XeIIj94wROL3NgxgMbeOJGezs+7J9E0OzZUGka7zxFrhF4/RPi6eDG7vg0JvjeUGxJ8kNI5CnW9JIGXeswD0EBSoSIv6WkLZ1bka0G5XnFFn0j9A+sSUYNjcI8n0sNtTQeqcIyPKFX8mdCCJh7Q1IcKVndPbfkR2wdeoT6FiutigTr58BDDk0LXRPe/7klGzBbfBjO9AsUdtZQ3lOgfqiB0XcPWuc9+BLj8ESnZcvFAp4heUy8DxZXEWsokWDQZc+Emz+0UBt4EMyqREZ0dJMXwzdpSNw6qE2P4I9OwRV4JdCFk5souPUgfppgA1t46C71PD8rmwJu6zqHXhzcpsQjkarpkawaEMyuC+SEgxCGA5K4JEb/igrllh6nV0nBJR8cRSX4jqbz629qcEZmxZ+QyCllUMchVLVmkw3a5ds63v9xB3u3FezclnH0roWz9128/sM+3v90hHzDjXzDCU9iGaumBygNTMiySdzRyoaDdLj6vg3uxDRGFv4es6qPYQ0xOoB+uhmwTrT6RoUYxebDH5kBw0L3jsNgUvj07D/A4RoVczXPj629gCSQc5LPUD/KkLjp3D7xSxPDx6Ic6eJdRnJOdk896O1ZsXlggS9KMuUQQrFXqPfXEM2NiYdof9uH68McduoRdEpOvL1pon8Qw8FVHpfvG3j9popCSoGkdwz99jpSEcJaHsPrHL+T0QeWBf2rNjzA+Px/kutmKDUjnjpSCwc7flxd5dDteLGzHUd/M4Gzywp29lOC0ea9TWt8CovlBbLpVXSbFpzsB7E38IDocl7jS02DPF6tbkCzosf+wIV6bh3l+BK2q3rsNlU47BmRjUzBrHsIv3tM7gG7R2Y0toiMXka+pkWxYcDeGcMZLSI3jXQWEeut4vC7FA7fpXBwE8Ng3yeblGpZjXrLIB5B5vi0Bm78ihdh6r7IvTa4RsSRT3JOIq8Tyg4lTuTNsyjiNoTFLiUBnKhRV8xJIzcgzChIJBRSPFAHThkONyKc2LEhoV+EH9lgZLIa2aSQT54rqFAoacRjkkitSQaBWvNYpBAmy5AggZmU649xu/FCEiOZ/EhtOzn/DNljQc/kVX6kd4HFNSeVNbKQW26kSzxZVuUIJZUyPefvxOKWFwhODtjI0LhtsS4ITSqW1cLmmYRG+wV8zhfwm57BxsC5mY/hVj+D0/hSDMvED6YiWmRSJiF/UQ7EqT614/RC8Hnw+xakMGeBwJODMg2aikkkWtE/k43H9OoX0rCQYMPinpsE4lFZMDKLgIU5/R7ciJBkwlwACSWLLAuuk1QeYlYp/2A4GRseynBoeGczxqwDNiOVplumogbzmDQCLKR/JvawOCYalKQeelVooB4e/7WEGXKizdwDsqNJ2mHmABsQYmWlwDQPizeHjSWlePQG3PlSZmSyTnwqpWDcynBiTOnUzyADFrksLhlOx6LX552XzQrpSkTNEgNMY7XdPy1yOk78o3mtNJj5ggm5jEUyRgIBJaz2BTBocMM+KxkizF3gdoi+juWJj2Faeoi0fR4lnwJJ6yw8plE4DENwWkeQ4O/CiXxKIR8pDxIULY3bJJhpn98Rs/TD0lAZ9CNYVzzC3NQnWGQK9/xnoJGMmFxO/ZmxweeGTQnJTvy9llbvY3j01xJOSV9SvOjE4KSCWM6GeNYi/iJ3YFkm9JzSk16mpyGc3g3HuITpqSzDMNiH5T2gsr6Qrd3o3MdifKfsilQvyqe4ceSUvFowolwwSEHPrBN6s0JRJXgOENFKozYPNpN83bgNIZaYskxSz7hZo6+JUiiTehgG5RBclink4jrEfUsCIMgm1OIDYfPIYpj6dDYBbE45mOCAghsiGuKI4axwC5kkoePu2sHmQXJO/raJYRgkzx82djz/+We+j+oNh4TqsdHmz054BqeelHYxwIwFiDdIk/c0jLYRGKwvxR/D84jNCDd2HJyQCsUtods+i3zSJFtZSkcpueL5zyHHhncY7uQQTIHPYIt+CXPgvhStbIb1jnG5LnrDC2IAdgdnwBsuBzksmPJ1ptQapemg/IrXVIPzlcADzL5peS0doUVoKHd08po1e7ep1A1J88/3/p1xnnSeDUE4c/McSSlE3sXpESEF/FmiGQ1SRSPyzEkqGO6akdCCvAZ33oAxIbpQukMdcSLBgM1Vya5pNMzY2WN2jxa9LacYEtsd5i2tyFFgQBdTrw8ot7HI5It/xwKuucl0aaPIOXZOfdKIkDBFQha3GUIq6ujQ3TRKU8EwtVRpSVLAAxlK0kYRzc/BFxsD/61CLGVmVpoQq/eZfF1tYBR6T7i4CH92FsnquiCCycmPZRbFi7LLm1lHd+f9SHOb9Bye1AsEC2Oi5bYmhuHJTyLZVuH4/V24XHXHi1BOIdNdBhD6C1Owp4cR68yifmFA89KCaGsB4caCEHhqe1aZQmeaOniSc5KyzaAzEn+YE8Jk7ObAju2joDQJg8MA+gd+vP+xiYt3OexeRcQD0rvwIbelh4uJ1j2tYDj5OLWBGfvXYexdBdA7coA/U7gwg1JPK96DaG5JpD+84R+cJaRQp0zp7DiDZsUGZnwc7Sew2fOL56G36QePVs+LUs0qQWWkYhVqG0LIYgNCytXpSVauz6m0Fq2uT+6N+2dZ8QORmseijJ4gFm/cRtDcTTkWJSxUH5DUxgK1fxiRYpP3Byaes9lgoCa35PRiUKp1fsUtSxaD/bhsTqotFxjaR1ACJUWXb6qyaWHIZ33ThcaWW7ygpAtxqtzcsmNzx4Nqywy3lz6gJfR6DoHkNFpWkW21+15pXKIFJYqdDVx/U8buWRikZIXi88iVNXdJ7j0XfvhxU14rJlBzu8SQNlKIrJ5RmZxrzI9gsj0Xk3t34ESzZwU/7h4FpfimiX33LCjIVeJeiZ4mTpVJ67bwJHzpRYRL6zj9UEDnxItIdQne/BhSnXlUD4iXVSPVWYQtOiTbLmtwVAAQa7oH4v0K5xTScKTbevE9+HILyLFxbRnEd2ILTgkRsb3tkyaRwwnmPVQaFpnuc8rPJuT8NgkGb+Zqayh0lfCmxuR7ssGNl+82dgy9c4RnUN1yCI712z/tobMXhi+xJljW+sAlJDD+vjTUF1oKSfsmZIL+4MFBSHIm3n7XFO8uZfQcyNADx9qFtQWlRxdvGrj+ehO33w1w+8Mebr7fxfFtB29/OMT+eR2FGnOIdEKqYuq8vzCNcGUOhvADOLMjyG2qsGb9EibfMFaMX0Lv5vZwXp7zUHb5b3XssKhngsllybxg7gWH5u2+X5rcP/zzHr76pivvi93ThJy7jsCEkABZmHPb3dv1YF1/XyiBnYFH8kMoHys3mPNkktTzbGFFNnH9HTtKHSKEzSIJbDfs+OldH++Oqgi5l/D6to7+aRyOyLw0bCzy645n2PM+xtf5IfzYnUbd+yVCNuZcvYDW/QqWyDQ86UWBDzD/pZhZRr9hwo/fNvE///0EP/1pB//P//sn/Md/u8V2N45uO4Sz0yIaVZs0Mh7HCKpZhZi///XbKn56l8c3txn02kbJWRoc+mVDxWv99qYT+5sOFCLzqEQWsVNS46yjx0lbh25pDRkmnZsfY2H57xHPv0JrZ11AGa2BBZ1tJ5gcv3nqwO2fctj+4IG9MoLo5iLa105pFlu7VE+5JDek2XWg3XeLLK7QNuFXNE/x5POnFrHhHwNj1UlG4cEkYU5kWQixILU4Jv9WdK7IGrbSsKNUMcgJyG0GD5JnWFRwIsmDIYLUd9IfwMYjW9QiKeYfrVzQYull0R/zzaIzEVX78m6anliRx2aDEgwTQTYpqEdua+y+MayqvxTqEPGkLIaDMYVIxijR4aYmV7YilTeJFCqS1spJHUyoRCdP/4bZOSkSERcxpcF5aGx3yF1vSguun0m6oaHc414QWlMobILJsganR4P9w4pMkRtlG1JRJRLBdcTDSpH7sPCjT4Icaa7HW00XMmmtNCI0F+VKJiGUcNK5xpRs0wusah7L9JOSIzYnvGCzYeP/40c2IUS3Ut7hCS9JUnSiZJDMAD4Ow8vY2NCbUqvapNBdWb4nIXTEqyo1z8TTQ18PDbWckHI6vjD/+19kWpyUURo0v/SFTOiZD8GNB9d4Kt0zmSKTmsOCi/ISFnjMpKBkjwZfFouU8PBnZQPCCTZzH4hcJcqVxTcn6zxYSNIAxa9lg8p1PWVA/DOLUBarpCpRukTTcjA490tAJdO+SUlixgQbAj5uKqm7K6pDSgTCSngDa2g0PEgmtFLA0vuhVTyAcu4z2FVD8KhHENC+Qo5GdW6rTC+wYRoCUbvNtg2R2JKkXisUX0rxy7Uo6V+zkx9DufoYS3NfYGriUyzMfYmJ0X+Sg5sqTtSJtuVryOcqHF+VlGsaf1nMq5RP/rZReoEV5RO8GPsInogO8bwLNp9CQAACAXDMyNaJrwnN7HrrK8l+kMR7huoZh6TJ4fNvcowLdYv+ETZ3bPK4caQUj6GfNF+y8Kcsia8Pt0pryqeS3EuDPC/Mi6ufi++BaGE2IGykWPTzNWFzSEkfDW0061tJLFMPi4+EDQiDQOnlqhUt8vqxcKavgg0r/Sw607DAF3h+cLtCgzqzQGha52svhu2UWpprPk+UqjFNWbYQllGQa67VPb8LKbRPiKGb5yOfZz72uuaBHEyFNdqGZZPJ83NReU+oYFb3hJCifm6Gfg5opK+LqfKRwByaZQu2OkGUiy6YTbOgFI7ZEdbwfTjSn8CZ+R0M/t/D4H0Ce4jNxIxM+bgNCafveOjdHTeqHYsEM8Wyq1I4UUbKYQkhAQwAZRAoZVeUf4YyagkCJY6bgAujfVJAFryO8TWUoMCUCvm0UpDQ8fAi0vFVkZYw9LJeMcn1tlizIZE3gttqFoTclNwhnOmdWMOGe0QyPiizYnPGBqRSM6Hf96PBIVJGIQnTlapObkz7h0FEYvNikqTEhZr5zqYZO/suyaBgE8KGZHvPLVQrSjnybQ0ihUUJPevt2UEZFk3nvEFTosDQPhrP07kFkVYxGI3+kEBiQjYjlFUl0rOC0E1n52FzPJZGRAhQyQmRjbBQ4vdgEjsRwe7QOEKJWRCHW6yoQFIRqVfM9dB7H0AfeCANhT0zCmtqBNHmKuJtNZonPmxdJZBoGVHdccsGpNxWi5GW2REsdupHZkGLMt+jONBK0BpD1o5v4ji+ScqWo75lxeFVHEfXEUH05qp3WQ+kgG0f+PHumxqOzuNSvHPaJ5z/9BzC5WXUjyzoXbvQPrPBn5uAPzMh2F3ifynrYrghZV1sPph5sHMakHRnbj8OTqM4vczg5CKL8+sCvvu+j6vrMk5Os0J5o1eTPo2zq6JsIi5uyqAhm/kdb942sL8XR38riJvrCi4viiKJZkI1SW9sQJjZ0B4QXz+NxpZTpvwsynrbLtmU1VpW2fhVWg7UOx4wQ4AFMPX0bBwYonl5W8H1TUWGBZRfv3ndkI3MwWEKJ+cF7B+lBVLS34ni5k1Dvi9DNnkur2ofYkn1pcis2UQQvsCfheoMbmCYjs48A2rqKdfm78Imit4RelTYhFPpUO27JUiNUhBmorAZ4bSb3hk2RzvbEfzwhx2RZkbSKuyfZXB2W5bGqtS0y/bR5mVtcUef4/dmcX9ykcbuYQStnlOej2rPIg0oEbvcfjB93puYgz+zhFhZieO3WexcxpBtacVEnW2tIlKagCf1DLnOPCLFKckrUZnvwR4Yk9wF4mBJViQOtj6wy4CYuTT2KAlcCvjis4KhNdqHpJDjtu3mq8odQrZhxe5hDIxXoESevpmtAYewCjC3J1FZlgaEXqNMe1XM6fbwGLSOJzC6X8qWI1HWoNp14N33HUHQMlSvs+8R2RZBDO0DM5r7WmwdWZEt0wM6JvfMVseOb75ry4Sevh6CBHJZPegfnZz6LVIpPd59GODN+y2cvm7j+us+vvnzJX786y36xyU4Q+tY170UqbjR8VJM98H8LGKVBRiDT6DzPYIvP4NYbR1REq+aevEEsxnZCI7Jn5lwHy1qQFALvSTljlfUBZVuCG++28W3P57i3/7jA/ZPqiAkh0Q3FsVsag0bz4Q0Rbwsc7y4TeeAvdP1ypaO2zoayImdZWAqYQY7fR9yObVsXiqbG2gNvCJn39/N4Nv3A5HAc5M9OEuAAyCX6QkSmnvo636HP8Wf4v/MfoG/pD7BHyrDaPofwON8IPCCna+SaF54sH0TwM3XaXz9LiMNRaOgwT9/38X5aRzdlh23V0WROO4PInjLLUjPh17ZgkHFhH5ehbOGCf9ymcC3J0F8cxrC69MQGmUNGO5J1PVgx4N204x2TY9SZAFF/wyOKjocNdQ4qKtQS8+jlFqRrbc/Ooba1iqq/RUUO6s4uQlLc8sNozs5idKuHq0bO5y1cbgbk1D478McGUaOuUV7IRmGUAqdKmgRK66DDeOvvLEZ8AinlkQPxxs5U35pHJ1f/lxu/BZq4o3DUhxQrsHpIV8YpkUypCRf1v9ywpfLJE1Y5OZWr1vlczYlvOmxUw7SiElZQUUjPGPyhB1+Sm2mRGNNmg+lCwbrCwk7IaubSe1kzlfb5NErxKTjdI8inVXAH12Qix8pMJzw0BdCeURnOyLbj1BSLTfoLFOF40op5EyOCfk6NlQ0kNJ/4Eqswl9UwVdQIlTQiQyrmPNie7OCXq8GXyoAa9SBfDeD+lYWHp8KEZ9SwpfY5XKCTzITtfOUnbEBIYGD6cO9rk/IBvycMimiOWkapo+BBSAbKBaGLOap4SVFjEmWxCfS2EcpGzcqNLpS20fMKwlJ3EJx40EimXhwvPNS+BN1vGEaAXMRWHRy+s7Cn0U/AyX9rlmUsgY4mcSueyEFDzcFDuc0NNo7HwezIDi9ojaX3iBKrDg95pSZPogN20vZVlFeRKmVxfgSJhbhioeSp0FJDg9q9Pn9HJYx2M2v5N/YkLBBYUJ2gp6OhFIobGw8iGjlwQDAcGAO0eC8FF5h7wzS0RXEGIiofw7vxhjsppfy+7GI/RkvmUzqpPkgTcVmHgO9D0b1HTXJYRiGfuUhTCuPEXPMoxRhoveaPH4mo5SLS6lmgVI0mAx94pR8SnwJ9NpoFI/hss1IAzIy9PfSeCwtfilYYPoJ7K452RIySDIUW5MMkLn5T7G6dl+kaEuLXwhKOJHQwuldFpIZMdH75w20t9OCc7byuXIzyXxSktmJjKUkjnKsqflPpTmkB4evC6kWbOaYdu5yzgj44We5IyWPNJITF8xgQQYMriofgohWheYOjnB4VhA/0LLivmzb+JpTXqZYfyi/dzKhkuaDMijieNmIECbBxiYWWkfAs4R0TAV6M+gXIbSA/hP+nPQb0QxPGSJ9Otx4ccrKBphfR1pbIqmWJpfNBM9/eieY1cFGm9P+n0MX+XoQd8vrEQ9mmLDJ4f9x+CZh907INoikPG4ZtLaXsilTb7wEiWT8nWeXfy/NDBsQbmAI30iElpFPrsHvnEC1YEE4qIRaOy7XCBJlwtWn8NV+D0PsN0JDCWbXYHRPIZLTityGU+9Iegn1nlVkrJyeRtLLot32MrsiNCVNAEObOE0mLY2GYaYDs3HkNtbmX8Ts8gMhn3HQE0uppCkjxIA6dhoctzp2ZOMrKJNTT7JWaAm5KMNYV8SITDkpryHMkqE3iQVMNMlzkHhgDlhmZcNBiRUZ8BwacZpdrhplGkwDO2UsQU5AGzqht9D8yoMoyUJNiYNjH9o9kxBfjs+Csg2Rrymvyg2T2nd6KpiKXunoQMQoJS8MzmtQO15cFcM5w/R4ULrV3bbCHRwFs0BKVWKDXyKWmII/OIJIalrwvK7ICDyxVyh01HBERmD1vZCpIClCREEy54GFVaqyLE2NNTwMteM+5gwfw52dwkZiFErPQ4TrqwhUVlDas6J9FkCIm5TaOiht6AzMEBpSdUWQne1DG3ZfhyTQjjkfW0cOyW2gXGfn6A5BSQQvU+O5uUjVFHfBhrkFIRxRb850dybMSxHYMgsilk1UeaBB/9qO5rkevWsjslvziFTGUBmsIlqeRL67LPSiclcjfoPBsU+MvZzIktEfji8jllqTId63f9jCX//jCrW2G/09Bs9lcXpdRH8/CjYe3/5hIB/ZnNy+ruHoMCX5G7uDMA52Y6gKEccpVCxm1XBDcfm2JvLk7eMImn2XNCDR1BIYHskcgGrdjHzBiMPTjMi2do6TEqLJzQqbDx7E6L5908DtTRVfU15zW5f7GelWu3txfP2hh7/89Rzvv+5i7zAD+k/YOBCgwQZkYf0LaO004q7Al1yA3vZcjN6UnpHcli/ocXFZFP378VFamhA2HxyIMhvp4DyLf/+/X+PHvx6KN4KPUWiYRMJIYtzhURpEDf/ww4FkmlBeTokaGyDWDlv7MbQHQQHc8PEoL+N7ipLHw/MkNnf9IPKYTYIvNidTdzaYcerlNy3ItvRIN3R/I2R57jwRW1aRaOltD2H3P4OXhVl1SahrNt9zQe3Sy8IaqdG0i6SJMrLaJjNo7HJ+85w4ex0XCdjheVgm9TS8V3smIbO9/lDB1q4X3/+hh+2dkAx+OWg4PIxKZgORxQbnQ5FAJhsLEjLIUL2dq6B4mJhTs3nkly0vFTE0k5++TgshiWnn9DuVNlUobylx+t6H1q4Oza27jArGNlxcpXHO52fTKRtuFudv39ZkI8ch6eYgjMu3zV+2IMc3dZT7Pqg2RqB3TsHimhHfLO91z0f/M2yecZFVbQSGYfAPIUTEdmpeUOW5lg0W/wysoQks6j7HsuFLIULpPKOwRRYRzGsRyBqQqTuxd1FFvZ9AY5DE4KgkkudAwoRIirjqddgcLwUuw/crhy8ceJMCyyb3/CInA+HBdgQ8uNWjEoXBu6xz371tCWr49DqPYvPOY1ztMFg2iO//uCeo33zThlTFJO/BUmgJsdXPcBsYwk/hB/jXxO/wz9GP8HXyIXaDD9HNTOLmKoirb5OC8DYlhhEozSNeXRVild87jlRoHqXYInJRevQWsNnTY2vThN0tB052/LjoB/B2N4LTqgUnOS1+2gniQ9+Fg4Ia35xEcLnrRzq+hEpFLz4evq8T0Vnkw3PwaB9hM7Mq249mehbpyDjCgQkk8yvgxmNwahK5WbqygJOrkAAa6l0Tdi/D6F9GUNy3wZKegNxlV+IAACAASURBVDk5inB9GY7YGBzBccHHb/WDeP1VXSSk4cySZPb8imYnori40mSg2tra51inX2Dlcywtfi4BXzQ38qA+O0AJFs2loUXk8jqUaiaRHSQy63JhpKmdFCBuQ7gBYXfIMEEWeIUCQ4A0os1kl1lpmkTTGWeaYmFdJhxEo3FSqLQ8la0M15lcbWbra4JK5I2pWlei0dIglV4AU2WJpSu3N0QrLTf6gh48CShLyFVtKDVdqPf9iBX0WKaZV/0QpMsU6ncbCeIyN/xz8GU08CaUyJQc2Nkr4PKsi8uzTezvNtDaKiGYcMDh18HlWYdZO44N1SjCzBUxvhKZCj0M9D9QT89ijicrpSIssllsMUHWE1wSU7/ZPQuHn80YcWYb0mCwsMxk9YhEFYLSJQo1FFIgGlWJMZhFJqdVPFgYcztCCRIbHjY+Qe+iTKqjRKoaXkrCNJsPFtJsQNikeJyTcqRjCrkZcTJNSZSY1o0j0DKxnZQs04jIXmjqZbo1jVEB7zQc1hH43JPCc2fOg079WAp0ZkKYtENQrT6QQ73yAMxv8FinYCMq2TKBfEKLTtUpNIZixoCgZ0Eem2hYNjI8qFuk/4INSJAbFusLKFY/FUoSk8lJIiNzOhZakKBKGr1ZbB0cxrG7F5HJFqfszIIgNjfqn4NrYwRWw3OoVu5Br3yEbEwNn31GPA1shuiP4MWG5kduqLj1YfPILYDIxLQvhJrFAEa/a05yUBTL9yV0cW7uc0lVD8dUCEbWpaB3BxaxtPYlWNhLMimD6RSPsLjwOfT6EZkEKdQvBPucq7HAKKDWCcHmnJdVNYPvuCHg6xYKr0oCOA3lwy//izzG8vzncNomEGfDG1lHNrKOStaEUvpu60HEHhtZf2AJi4ovBPXHlHQaSin7I0patzGGUt0phBtuFNgYS3PsnZfmgFMrnm9E+lGGRY8OGxBuVpzWSZh0wyKZqxQssFknxKtEr9P43CeYXPhUYAuxvBHbR2kQwLDhnIFG/xKj4x9havYzmK3TcLgXsaC4L8cI833cU+IxIwGMk0duL36WUXEgQqLV1NwnEurIJo0bQ+ZjcGursZL6Mgut4xUcDHCMr8DgHIfJPSXSNDbtbK74mgY983fvDfVzGNcfQa98gExiBdHogmwiafR0pZ4hUHkGS+YjuEtPUNw2wZ1cE/yxzTcFf2IG4fQsUvl1KRaoTydJin+OpVckkZpNSKqolEELp1+caFIOQJkIBy0yfAitwGgZlyZTpJWpdTHuU/Li8I5JLhO3FOHwHHyecfRaVlSLWmnGuRFhuBQLUpKsvOE5kYGx4SBNRVDlAUoRx1CvmyQ/IpleRadnh8P7CnbPqOjm+XelilaoO/Hskgx5SApi6GBryyySKsoM2EhQQ08kLL0g1POyKCdilMniTEuPCTJ0XXT11NY3tkxyMNSNkqytbZukTm/2zBhs20HjLtN/O7s2vP4mj91jt0ixGL5H07knMS6NB9PJLcEhuGKvYPI+xdahC+1tmrKZ/j4NblW4ySD6lJ4MR2IK1ui4HPw8UFiQbIH8lhbVPTMcyVHEq8tilG/0jCK3I0K1wbC4HasgcmkiZ/ZAKDON5rZJjKj9Q5ckFPcPPFKYEbcaKy3K5oK5Hd3tu5wThsUFglPI5hQiu8hVlAhnZ1DsKTC4sqCwN4/C7jQGb5QY3CrQOVtFcTCLVGNaDOmUc1iJJs6tiaTv6++6YszOFDQywCN8gL6m07M8fvhhD7sHaTnOLks4Os0JtfL4PCfbCHoruJWg56PV9qDecMpRrdkRiShxc9NApx/G1m4clZ5bwjB3TqIScMYCk1kw3OrQZ3F28becjt0Y8iUrGgM/ds8zkk3E7TyN6acXRWlmTk5zsmW4uCxJ0X95Vcb1TRX//X/c4C//7RI//HSAi+sa9o/yQu/aPkhIEbdueIKXs79GvKRGuqYVohJpUzsHUUlyprfkYD8pjUe355GmiJsRPjdsDn74lwG++1MPhaYelOp5Y1MyKJCMA8qF9qI4vyhibz8BPkd83G7fh2bXBW4/SNdkwUjMebJMYI1JCEqkKPljczKs3XAOy3YxV9OhtetFvmOSjYcjOiXAHOJ5G7sueOJ3zY8/vgi7exzL659CrbknHiviTElZiuVmoDZ+Id4WbixI/qLxnnWRJzop76lYeV42YpUeje5aDA692Dxwy+aMUj16Oyh/ZFNMjwAbkE7bI8/R/v4dupkZKAw/pBSr2FPK/6XH4vRDDo0DJ2p7dmxfhCS/hMGJ+Ta3cHoha2Waq4KiZQNCbO/myQaqA53ko9CUT58Eg0gpUdvZ84k0jgF3zGKhGXnvLCkk0tvvevjz/7rBN386xOnbGgp9K4z+Vxhd/kg2w41Nr0BmODTifYD5RHzta9sO1AYuJCp6OOn1q9jxau73mFn5FHrbC7ya/wgLKgJbnsqAKFowIpTVodL1yRakvRtGoeUQIBHPU77GHFon8goJRk0X1qUOZkhqg1k7O27x823uBqWhJ12O3ikCGQgzofKG50u16QDJrayD1frHQnukP2vnKCGSwvPborwfGq0Q6gUvjtsReJfv4zg9i3eFSXxTeonvq6/wpjyFi+oitsuLeH3hw827MFo7Bjjiw0LDS9VVd5uv6BwCvjHkUjM4OjThh3+N49s/h3FwaUarSzO5C2d9P749yuLrfgxvqi68qznw79dFfLsbwG3fg92mBfkU/ZKraPYdoFw0xWbf9hJMki9H5rDb0qKUmpHcpcPjMH78120JV2zuaFFqLaFSW8fRoRedTfoTl6TJvvqui+/+7QzdkzTcGQ5S9GLuJ9SEQy56P/vbPly+ziFdWRfp7q9i8QUkSF0IMmBtDJHgvMhbSFoppHUgtpMO+n7HJ5+T6d2obiCfUUkYEteSxNBx3f/zZIaUoGRyTZoPhgpSp02KEI9UZg2hyB0jni869XSlukHMLOmyVqgA1MpZQlOwRqbuHPY1hVzkmVqbLy+h19Wh29GiUVehUNcgVVKJdpImLFIAOBHkBcRNaVZahTwvKnkdXJFlKUqSZSOYOkzZmcn7HFr7M0HqprIeNFp5NJtZNJt3WSZk5u/sJNBtx5CJ2RBwrsOhm4KH8g37mBCQSAnipsHIXAD7hEyTKYniNJNbBSbGUt7Eoom5D8SvLpOORV+BeVT+35rioZClqEFn48GDKFCGozH7Ih5TIxJYQyKsABGlksHhmhM5VSZtENkNJ9P8d2r1uZGgiZeNB4suZqcwkI3I5Dsd/hLioTutPwtIolfZyLDxYANCky/lU2bdc6hWvxSPBIN0TLonojGMB+ckpM9hGYXNNCpEIm5U2HiQNEWk7czL32Dqxa+RDSvxzU0TR1tROM2T4iEwa15CvfJQyEUMr8umVCDG1my+a0IcjhGYzc+g0T2AwfREqEmcshDnSvqQLzQn63g2rrxQcwvHZpdElSyBCcF5lDJqRP0zSITmUUyrJPQy5J+XKf5mL4RIeB2rK/el6WLjSCkZ9f8khNGQPz3zCWZnfof56d9h6tU/CnGMRCZ5vS1jUK09ku2HVjsCNiAe//IvksV13VMplCkT4kaB8iuiahluxw2IRj+KlXXmc8wjLNMYvaCQ6eHg9oNp4twIcQtBWRQbGGJyacjm65uJqxByziLqmkclpkHANgOD8pnks7BB5caMmxjezKdXPxNoA5tus2cKlP0wUyZfdUrBQG8XkdvpnEG2FNHYujSk3GqY9S8lgHJl8XMZQLBBZVPLIKNEXCVIZp93STJbzPYprGmfi3E+mNHi4n0b3pgKw+O/xdTCPaj1o5iY+T2GRv4Rs4v3MT1/T7JuaKCfV94XvbGPErzo3fuYGw02IdOLn4i0iqZUNoicphHooKdEyzos8iZKnLj5MHomsRGYhd5JydMUtLZXIHqXzyubSXpJlCv3ZSOXYWNvnpDASZoAiRiMpBdgcD+GIXgPztxjmFO/x0bqCczhcZj8szD7JuHleeh5AYPtCZy+8bvCZ9snH3nzYgPCZqTe2ZCBS6Gqk6KR52y9bZObVTxNFOKG+OLo1aFJk54WylO5IWbzwoKJpkrq1z3hu3Tc7YMABjte2dbVamZJdeZ0mhJWGhQDEYYjDsm2klJYDoJISyFqMZdaE5x0JDon9CDq22lI5OSP5l4WENuHXnClzptKLDMv5l0aeCnFoqQqkZyT1OgyQwGT9GssioE3WVoR/Cen/ER8snDhwa0INxQ0+bL52N5xoFig/0SNSlUlRU6myaRlK26+K+H4JirNS7zMCdkaIqWFOyN6ahz+Ak2zc/J39Enkm+tSvNE3QhkXf06zewipsgL5lgEW36jIV7INYo0t8CYnZIqb7yjgiD5HvDgLX3xSthY0pe/fJFDfcyPZ0iNcXUOcAW4tBTINBap9AzK1VQki3L8IS9AY0aj5rhoXHxIob6klvdoZ4HO6LNIzSStvmdHbtMv2nsnWrV0NNs/12LxRIb87isb5BC5/0uLogwZbVwqU+vOIVaZQ6ijhjrABH5ZCiBuNr7/blIRibq/EZF0yyna8UXFL6N+Hdz3sHyTR2wyA8ib6Lm6+auDgLIPjy7x8fnSeRyKrE/nUYDcmTQuHXMzH2tyJCZiFqPrBaVTkPbHskkjc2l2rUOs4VLy8KOH1bRM7+xl096NoH8bQ2Y+i1HGh3HWj1Q/g+m0Dt1+18OG7Pr7/cRdXtzVJYO/1Q/hf/9dX+Jc/n+D4rIjX7zq4um0JBphp2ddfNUTGYg9NIllRI98ywhWagnbjuRjvb9/VcHVZQr3mkI3O9q4P9Y5FsLD0aNCXQdMrMbvbxx50dzdQ6+lkiyeT2qOgSKgqDas06dwGEsBAaRvfW5fvSugfhpBrmmQDQ0lPMLci55PeOQS15QFs/hHY/cPwRaeQbRjROwjDHV/Asv4BjN6XcMVnJPG+smmVAu9uSzslkh6G2DL2oFrUY7DllM0bM0ii2Vk0emYx2lMSxAK43DKKudoeHhUULnHOuZZStm5MUh8cexCrziLdWATPaT4GE9BZY9E3trUZkE0XyXiUZOWLanjCE9Ko1/s6wVVzq1Ddc6LM9+Z1DOdf57BzGRbZYXPXKr4kBinSi0Ugwt61D7VtvYASts7c2L4OScDm3nVUDNz0A4jpuGWS16SxZRdjevcwiOKWE8W+B62jKF7/cYDj9xWhJtELlWxqRXbHbCRu8qIprQQWvvuuJ1s5NrrZulWGyLynMLeNGwwGNFPJQukqN1kEDhUbdvlYbjnFG0MUeraqFWITf39vZBKhxKSky1Pi2Nt3yfv58CoqQwWCBdhQcWvGOrHYdqC66UWiZIQ/uQ42MyQWTi19grG530BjfARfYFLyMiKhGdlaN5tW8dptEzl93cDJfgVRtwH1tBf7jSCCtse42Tbguz0L3nbUuO7x32bQbatxeRvC7olNwjA3t404O/Vjb8eLelkvUBBS2Tq7euzdmvH6v1px+ZMex++NOLm1YXdnA9X0OnaLNtw0QjjP2/BdJ4T/fl3Dh+2QNCDN7BoKDDXt2bB/EcXRVVKkWJnEMkKOV8iFZrHVUuNw1yabb/qvds7jOH2bRaWnQrIwjVZThwOhnKnl2l5o2ZGte9A7qeLi6x2kqnaBq/D+Ui1qUCtpZZPfrJtk2NXbdwiq+ldhPxPMJ+D3z4jWPhpflrUxNxmlkl6CgHoNG1pFI/o1G96fFnC1E0evYEU9ZxBJld0/DuYiUH6QzK2JaYuprdn8ujCWic7jBZNbDzYpTDenWZMrTRqnqMNjeEuioJGJg+AnaySpWCUQizdY3hCD8Sl4oyPC7k7Vl8DEywjJK/l1+Z587GByFWlOsdMqcMtA1C2Rtwb3BEigYXgLpxLUUVJnSPyuPbAihRIJDKWGB9G0AfSL8KBsyxdVwBNcgcu/BKeHqcjjCIQVMj2WgMTIrJhWaVxlyJiYzM30sizdBQPysUIrUhTSoMsJu/gEnFMgF3pl+UvotENCu9qwTEhhzER5mpwN+mHB7FL6FosTJ7gixmauACmJ4raExncWzH5q9sNLIjlRG59hXfcYCvVDrGtoah8SmRP9OAxkojk54J0XDwWRun5KpXyLMnmncZ5mcE7gue2if4DJ1dyGrK/fg0p1HwrFFzARdUw/huElLNwSLNyDYvZzjD7+O0w9/wcYVp6ilrFgrxMWmc7q4j3Mz30qvgjK/HhzJVggWVAgmFiQ6RILKX9kVuADXv8knM5RmUyHIgQEPIdp4zECYWZkPBGJCCe2DteIrE7t1iFsmB6hnFOgmlXKQdoEjzJXsp47zG45p0cla5REbW4ypsc/gmb9iciMuEWidEunfoq56Y8x8uLv5FhbfSAIS3p8uC2SwEntMJhGv656Kd4TX1CBtbXHePnyH4SQxU0GXzc2pdx0ES3MqQ5Jcu7Q0p0Exzclfis2LPR2UJ7HxpXFKBtHekdKeaPI2RjgydTXQlyJZGABTGsX/Kz2BdSKx/DYpwWXS2Qu8bnJhFq03TwveB5z48ZcGj1JXBvjqNRd0vSQUMYcFaJb62UbmlWHPBeOjQl5XmjiZ1PE34XgATYAnN5zY2HyTsARW0Ygp5YMG1diHce3LXT3M/AE1Rid/BxjU19gWfEcevMUple+RCitFZkjt44M6FtY+UKeGz4/9B0R5atUPQFlgWwIp+c+lXOa5zYhGExhZuI7fWoK8xN4EouCszW67ghSy6qHIudgg8Kti1o9hJWVx3/LiZnBhnkKQe8qilmzbCYpMaSUM5RehCcxDYP3GYyhIZjCL2CJjsKRmoQ1PgFXagbW6CQUlodQbTyG1TMiRJV4dAFMpKYmmIngjZYZ8cwK6G+j1JRTbE9oViSlDFotVExSTFHCSo8YpYhc5xPiwY0G9cdsWog5pMSLKc8Mh6p0zRgcBWXjy8abCMloZlm2LtyYMBSWBSJ9UrHwogyJKFPlwVRzhgvScCvo0PSaXI/zFQ2yBcqZLCDth0nG/UOHFDORzIykg4fTk+LJiGfn4PEPw+Z8AovtIUzOR2JmDZZmxMRtDT2TlGUWz8xXKDTWxL8hfo/UJOp9g6zxmRzM78eNCA3rO0cebO3Z0Nw0IJwaRzw3jVx1AenSLKK5CQmFyzWXkK7Nw58ZB6/99GvwiNVXhESVqK2Bic8sMEgAiqYXxIBLmtH+qR/0pmQrSvT3vGLSZQgmfYk04XPDxBtlq7MhdB8Otap9kzRQTIBmSCAnxswOKbTWsHPmxMGVV6hotS0tLt/HwbC67VOnIIaZJ9Ho6XF1G8PxSQB7zAVpqnF06cPg2CaZH91zE776txy23lhw8MGD1onxLjSuo5N7qD84hXxeBd6waxW9FJWb2z785X9c4updC+3dFLYP85LTNeiHRBZN0tTb9x2RRtHofXFbxcllEfRXHJ7lsH+SkWnu7nFSPn7z/QDJqBpG7UtB5UeTChTq+r9JejK4eBsXhCv9O6nMHPIkZqZWcTAI4GQvguuzHL5608DZaQ5vmPVxWxM/BjG8P34/wIev2nhzU8XlWV7M8henORzuxaUo5t8RIfr2XUt8IPunSchxHhOqDilEbCQTxVUYnUNSEHIaXmyasbkXkfsctfWlrlmS5Wt9Gzr7fuyfp8TPQSna9mFcTPP9/SDozWGT3dt1Y/soIGhWmuvpd2HDVKjb0D+IY3CYEPkVC2E+Ps3U/vCi+ATocWD+QbGkljBEu2NYiHeSKdGwCx1v9yiD67ctXL9u4uq2AW6kuHE5OEli/zgmBCBK9M7fJHD9PiO0pZ+N3dzqUWbF92Czb8TBsQcn5wHs7rlwdh7GzZuMeHHoKSp1LdIoEQrAAEY2UJs7brQHBtS7OhnschvLrJPuLn1iK2IaZ8gl31O1TSXS1UVsBJ9KsCCD9vqnbgxOXBKY6IpNIpxfQvfIh2/+vInGrhONbQe2jgOg/JAo3s09D9qHDmye+8Bsk62LMDonfsm4YcMRL2sk8O/Dn7bRO4rI59VNl+RZ1Lbc2L/M4e0ft3H8roGj2zLqg4Bs1M7f1XByk8f2cQyyQbjOi8mdwZeUmDJjKZzkNXVR5KyZ8gZKXS82jzJoH8dR3w9h5zqF3au4bKXo02tuOkWSyrqBCfOR7DMYXf+AUPYx8s1Z1LY02D33ondsxeapGZn2NGKVcSRrS+LfYtYW60FCFkgrpFzY5Z/A7NrfwR19hJ0LI8qbSyi0V4Tgx/oylFpCtWPE1r5XXvu9/TgyGTMSMR2iwVUQNU9FAWXNP9sVCFmgSog0PTYHp7cZeT9Q5ktaIf13laoGR4duHJxa8eYnGzrnc2ifrOHimyCO3oSwfx7A8WUQX32dxdVlFOcnYby+yuO7Dz3821/P8d0fdmQLf/Y6i9s/lNA6sGD73IuzNwkZGHELtLXrweFxBJeXabmvxWKL2Npy4egkItdJhs3yetnp3MEmqEJhTU9fBwc+/PkzZZXAK6h8cjvG0K5acXWSwcV+Aoe9AL69qeFX/AfKXciRF05zfEFufGQkt7s2MSg2KsyWWJa0w31SNahDjq6Bk2t6QCiBICM/xKyEkkqCgRLZNZnIcRL4s9yKN1WuSSVDhCGG1CIXiZc0yMSB5qdMXYdixywbDTKG2dEnC6sy3aIsIJKZgp8s4viITL84seTkj8ZPkmFCyXUpslb0Qxia+hhPx/8J02sPobS8FPkEw8DUGy/EcOWOzYsplJsShrjZfXMSnsb0aWrHicIk+YnFFgslFkA8AVkE8QRkIUYykxzeKZhto2IGl2LNNSuBjNXihkhXeMKFfEtixKVun74HEoNY7ItpO6IQGRULXE6wOV1mmCMN2sxVSaUp41pHMq0QwxeLCkrd2CRwUk2fDglH1MZz6k7NPzGkGsMTmG0vYbWPSHFDYhDDayhRooSK6FXKxfh/Sd3hQY+P+DBck9J4qFQPsbz8e9CUvbz8KRYWPpZDq30k2zI2ItyUMGE7FVZIcV/LmHBzlBdpkEV7ZxjnG47Fld35SvTxuo2n0FmfyRuVYAGF7kvZblC3Tq+JPzgL88ZzKfJsjmHwpuz0vITR8gi+CCECYyLBo5wkEJoGme/ExeWSKyik1+QjGdcMkUzGViSVm6ZsmuPpTeGWj82GyzYlciJukOidobnd45zG4tyn4m9ZXflSthDcJjGoj94KkqbWFTSV34PBPIEkJWWRdYyO/qMkbDPIkQ3Iz/QyNp5MpmaTwXwMyrSIxfz5daL8ifQyNpmCUo4pRQLFhohhgfTP0EcTcM5iQzeMlbnfYXXu91iY/Z1IpLj5ojzMZnolWzDKpyj5Y8YLNxPMnnGGVmD1LcCfIKvcg1haJ9QnBkY6HbNi5mduSjapF+wtZVcm44hIrLhRSWd0cPrmZfNAczzxzpQzUqqQrm1g+yyHreM0Akk9lKZxTM8/xPj0PQwN/1ayX5zuFdn6kfrEmw0nScwXaHScohGlpISbw5X1B+BGkM8f6SmUdv3cnDCccWrhd1Dqn8mNYEn7JVb0D8BARk6luF4XKVd4RVDGy9xSkYKmeSFeL2bOCKXOvyJ5CJRf8uLJRoGkoUBmFo7YKHS+J9iIjMKenIA9OQV/flkmm0zdJazDYB8SRG8gtij/n4FWvA5JQCW9INll0b56o7MyweVEk41ILKP4xUxLfwA9c4QEcHvX7TpFA85zP5JcEmNkLLuCdOlOxuUJT8uQh4/T2XZJMUU5BpOVubXo9mx3VKCcUorWYl6FSJzm7rvtAP0c5N17I9MC9GC4W6NtRDA0iUx+WaRVzY5B/BrcKlDaRCSuO/hSQgFpIqdPw2j5Ei7Pc2lGAslXSJbmUGozDPM50vlZtDe1SGSmJUuBYV6Z8iIY7FVqKlAnW76ulKNeU6JSV2NzQEoT/XDjkhNCSQpNjpn6AhLlGSQrswgXJpFtLSNZWxSPRLHHjIIp1HZM4g8pdnXiPSEmdXDgEWpXrqgApVzEZlI6RfkJU39ZhHJQxiBMGu2Zhr596MbF64RIu+KFJZFytfZsOHoblyKL0q4ysbmVNZGcHZyHUd80YvvQKY3F9rEDnZ3/j6n38JLrMK889S/sOXO8eybYsmwlgiQAIjc6onOO1V1VXV3VlXPOOYeu6uqcAzJAQBRNUpZsybLksSzJY8uSPGNZsr2zu7ZnztjSOI5EkSIB3D33K4C7OHqnWyRYXV316r0v3Pu7aqRL03JUm0six6K8i83WrcckYVlQOzTAkuqEMXUdkfVx7D52YOuOBcHCMIpNlUgTuO1iVsGs8pxI8KgYMNl6BTxBT0Kl6cH2SRb1jRAoo2ITK77BihUe/wwOT9LY2o2I9IPNx4uDDcjBSVIM6pQecVNC8ls8rBZjNv8ZfSac/ObrOsRz8zi6E8ad+3FpUjPZBTA3YGPNJvLXeGQWW+sevH6/KGbYk8MYHj+u4sGDIm7fzsjXe/cLOD5JiHSKzTe9IzTIk3hFrwpxvMT23ryfw+GtJG6/npGjvGYUxC3RwyyUbr2eQWXNKtvH5q5PJC6UM7JW2LkVFioUUdekZ63vheSx2YDsHofBwpXSJMq1WS/YvL1w+AdBf2koNStbimx1GTzY4Kzvs/Hy4vRBDid3M6C+n4b/m7fSuH03jaOjCPb2Ajg6iYr5u0EM7aYLx3fzOKTfZYWSLj/qa2E01oLicTm9W8DmfhAkKpFAtLJhwtaRE8T3kqDFHBlu6eLFaZhc14VaVa0vot7Uor66hHpDh5u3gji9F5U8kv3bYRzdiUmC9/GtlJDHSDVbaTpQW3VifSeCHFUrJbV4RlhH8eDn1BfvQ35lXoh0wey4IKApl0yVlSJZ80THJPCQmyc2ErlVE25/viRGfmZ8cDCcKqpRrLcklPRBMSdk66ZPGsJC04g3vtzEnTfL2LoZkf8+u2ZFYdOBlQM/1m9GUdv3YfdeFvfeamD3dga1bb9s0TaPI7j3Zg0bB36s7XmFUra262oRmxoGAX3kazohohH6Pbxg7gAAIABJREFUQQgApXG1HR/qu1Hk1n1INTwobHjhT2ngCM8KWCCe18Bg70CmOoX67jQ2TkdR2u5GuNwJU+gyopVJlLe1KG6psHZqQG5tCsH8gBTkJMFRRkYQEGupBeVljI+fkQBmZrfYA9dw87Ebxw9dGJr5DwIwYWjk6q4DsfycBDfefZwDZZSbm2G5F3GwS7n5zMJZOH0ctlC5M4HNYzvWD60yANm7GwClcMHstGzBifkurOiwtuvExp5DGs1Qth/x0ggmF8/IxvDWwxJShWWRlxGos7Fpx0pVj70dD976/Aq+8MV1fPVre7j1MCXXr/qOQUJVKxtaHBKbe+iQQdXGrkvQxdww8qA0kJv37V2PSEopLbXQe6m5KkMv5quotJcxr3tNziGeS2xUE9l5WWxQtp9NqLGz5sEffO0Utw7jONwOMgm9W8y+3HhQe8hOiwelBMQyJtPzYlbxugfBI5WYQzJOqYsW1F/SeENpB6VPNFkSRclGhJpkyrPYyLCj41dO6fhicxuSyi3K9mTRdE1u1NbAoIQ4MdTEnZgA6Vw6W4cY5DkFpAmGB6d0lAYYXR0wODtFj8nMAeIpiQrmhLW9/yX0jJ7DlZ7PoG/6CjpGzqFn7FWMK9sEf6ljZkV8DsRjkrKhtXRBbbguqEqNqUOoG5IOHBgTsgS11dwmcKtAYyyJOi/wsDTMm52tALIXxSZpTkyQZuhiMqKSwpBp0vQ8SPFrHxF5FE3iNIbTm8Gv3Dpw4k0EKjvL9XU3uMJbWbFC5BbRWXkv4vFZxOLT8LP44STdMoSQf0qkVZyAUnrBIiYYnhLEMaVLbDBJdyJRih4Lj3NIqE/Er9JgTrOyxzsuwZL8SsmWZum6NCBK5WVpPugLYqr28PCnxSNEb8jS0nXJumDWBGVUlAbRBB9wT8LvmoCeWFfbsEhGiP+0ewawuHwVJmeP4A511k4s23rkfZhWvSaZBnw9yQ7n5qan/+MYmfiscK354R+d+oysPNl0uAPDorWfmD0j04hAYEymmTxH00kFLKZOabZ0uuty0aBxm00fmy6+xny9uQXiBJrZE3w/2Hhx00MKkV7PLJBuaLXt4GtAKhe3Emz6KFWbmn4NE9OviZeiVHWIDIvbhkzeILI7UqnGxl8RT1AiuSg/lxkZzI1weafA9GBienkxIhHqxUH6GWU5PIcY4EkT+NToqxgbfElkYC7rCBjG53NOiCTLbh4CfT9exzjS0SU4zaOgLIoBZBb7GBY0nViyDArOl0GYwdSSoKntnim4XFPydy2GQTGVK6Yvw2ocgtM6BptpWLZyZtOAZAlQmsZVN5ORGWxJr8fw1FmhdJE0540sQGcexsDIWbx87n/HuXP/hxzdnZ/GgqJdNhDc1ElC++hnxZPCAp6TE05fGfjH14ckH5KvuDmiL4oI50BwTjaIbLDpr2HDRhO6YvGaBB+yqSMemvQtHqThcSXPholUvGBkAd7ArGyYuH3kFpKmVRZcbD4i2TnBu9JjQESs2nZJDHREPNJQSrnmrPaybFgZHDgxdw4mxwCslK+Gx+FNEGc+B421Axb/IHzJaXjik+B22B8nN30WZncL9sGbtyfYSq8lVSURnQObBW5SMhn65ThcmEWusChJvVrjdTnPha6VUchNmUhSFlX0TtBAza1CsaREuaJBLkMs+AhSiWmQKlWqLEgDEYmPCNGKDQlzPoR+UlhEKjYjYW3FPIcdE0gL2eYytMvnYTBdkuC/aHwETCGnQdxqb8OC6iVYbNdgsV1GNjuO1VU1cplxpGJDEjiVSgyjkJtEONqPaHwQlfoCKjXKQIYQjw+KeTLgvSH43ERyEnxuQsOKD4CJ6e5Uv+ifSevJrikQLIzCHuuR7Qc3IL7EAAqrSpHYUOLFewJTsnmsb1iwtmkCfSuUPVXXNahuLiHfUIEc/4dv5rF34hOCD5sDJrIf3PZi+9ghBeDGkU3kX6RQkX7FRGXmcAQTHIZNYWvfi+qKSW7MzTUD1jd5LCOdnUC2OIXmplYarlx1TgzszDO581YK9WMrPPlh6ELXMeN6BROmT8Ee60KsMC6/Cw3FbIKZqM3hGw9Ou3m+kKhGFDlN2pPzlwQBncobUW+40Ki7sNrwYmc7iqOjDJhA/OjRKm7dKqJad+PgOCPkqSYnj3thwY9yI8trEgdeBJ3cvlOQTcTWYVQkzJRBkrBIohqzObb3AzI8Mlu75bzkMHF334f9wwBu3oyJ+fj4OCxF+Q51/wdBNNYdqKxapEjfPo5IkZ5vWFBed2B1zw8W7txOkGpFyhQ9UpxUJ7mVSs/LhL+x7cLKpkOKzN3TiBjjSef6jS+uYXWL/45SK7cQu5JFLUjnYuNxfCcr5B0+PiUkruAglq3X4QwMYELxWfFWLNvbodCexbK9TXwVLJq4aWzuukDpEH82C8/mtldeN9LESByjAX5zw4+j47gUhCwMMxWdpNEfnhZweFoB8M8A/vX58c/4ED/G5n5SDPv8u9zcsGDfuR1AedMoMib6j5hLw9pm2XEV0TSvUZOo1BZQX1nE1qYRm9sm0d+zsU3mFVJLEZ3v9S/imfzMnwL4GZ4848/+Z+SrZmkUshUNtOZrsqGrbSyJdJ0TamKtw/lZKXApU2IoH+s3KknopyVtk/kV9R0/sisWUalwC0EfG6ViK1tWaZo5CKE0kZEOpXUTHr5TxVu/s4Hajgvu+DTCpSVpQFKrZjSOQyhsObF2EsPRw4JkzhD5W1pzghjfe2+UZNNbXbcI4rXU0CO3opF8js0jJ4j8pgSt0NCKkbmyacXe/ZwEGaYaDkQrZkQqBuTWbUivGsVMzzweb3wQkUIf8msD2Lw9imTzGjLroyjsqOHND8Ke7IE324NkY1yyWZgmn6vpBF7AmpU+Ob2JMKZrWFi4AA5muWlVsPhPDmDn1CZ+MVd4CHoXaWiDIvGkDPXB53P48u/tYf84BjbizLChemfecE5CRwP5Eckqyq3PY/O2Hfk1JfLNRfHfOMIj8MQnEMzMid2BZMVgck5w07yX2WwT8l4/xb/iGX6Gp/gXPMVPUKdSqWGRe4ngdptmnJwGcXqT2zgO/W4gHB9ErjQjCfA8p7gp3jr0Cl6X/hg2m9yy8bPMtHtCTMplPUp5rWSk0RNMry4HwDTwGxzXYfFwiz0qCgAqAWjD4HCtWjLiYDuIP/j6TRzth7DRdOBjlKYko3NiFM/lNJKS2KJ3TEkgFace+YJablYJUj0iU5IIzWwObj/CKTXM3nEsOwaFPENZBDcClDS0ZFYaBGIzciNl8cnJHr9KIqWrV2QPXNt4kpOySvXnFHCnpkHijDs2JXIpyhdIutEaOoTqQp0zmwKiYBnExTwPTmO7Bz+Dy12fQPfQOUwouzA234mrfS+jc+Q1tA2eQefoWYwrr0LvGhOaTS/xowtMDO0EeflWL4k5V+SgPIiUC8q6+HOZIcB8B+JVuZKlCYlEjXLD3pLU2AZFNkPaD4MDiS+lXp+EIB6cqPOgL4NNCHGzLDyZaMmmgUU/txyUYNBYTR8NJ6QMCuMqPsGiOr2AcpEFBlOJR+Gy9Yofw2nuR9g/Ib6HSHBKplP0UHBtRj0opUy+wKgYTok1ZmHDhoY4OcrhhJjjHpINGLdgbFaYq8BNBb0IJhZ2+i4BELBAp1SEkqzZ2fPiMSFedXTkjOBbb/R8Ap0dv4zJibPg5oDhfMqFq/KaRZNKed80hnZoLR2Y117B0OwZdI98EmNzZzGtuigHM14W9R242PZL6Bn8NaGiMVejf/hTGBz9lGx1uNmhF0Spu4yuvn8PnalduPCUEvL3kmbH3i/N4pKedCCFbK5YvFLmww0F5W38PSZGX/qoqXphgrczRM7WJ/AEZoOwiVlebpfX4gUmmKF7lEslc8tS4IZjJP6YJUuFFCwe/DvRmFI2G2x+SBajNI9oPzYcbG7oSyHkgfk5bDy49XBYRuVgYzA/cwXKuWuYnbyIsaFXwOBGNgmcXGZiWuSTeoQ8c/A7p7FStEsDQnw0GxCRDjoYzLYEk3cSauOAhD1ZXERmmsWEyr9LKQY9Rr1dvw7dYjcmJ17Dsq5XIAg+35xItbhJYIorm42h6ddwoe3foWfgU4IMpqSLGTwTM1cwNXsVV69/HOfP/hJmp69iSdX90fPnaz45cQ6ThBcYejA1f06oGAw2JeGG2zhSdrgh5DZuSdMp0jdSzWiMZ/gjE9cpByOq9wUljIGZWv0N8d1QxkaZGwPTuLWkaZAST290Rm6gNK57ItNS5LDIswcGBfHKKfei9ZKYnukNW7JfF748N6W8NvC/MxBnTG9ORAGnf1LyPRiaRcMsuf3hnFK+XzS2idSJ0kKiw+m34NSdulsSpygbpEmZRkCGQ/EG4fMPo1giPa9lCk9l5mV7zGKP10yu/Nks7Z4EpQmhrMpMvG1qXOQVhbIaDA3MZ+dFIhINj8Ht7cbqmk4kQCRR5QvzqK3okM8qUc4vSkhVPjWPakGDXFKBRHQCydgkbOY2uB1dMJsuQ606A5v1GpKJMUkb5waDqFy7rQ1W80XkUmOoFGawWlOiXppDlkje+BDi0QEk06PIFaaQK03DF+pBKjOGQolDkh5EI5QJ9iKXnZW0afFyJAZBw60l3Am18yL0oXb4S2Pw5obhSQ+0pFexPoQyI3LTZHZItqBAsaRGY9WAWmUJjZVlkXfxn7PYqm/pBBlK+RSbkY0DKx68kcTN+xGRGR3d9aOyoZGDZtva7rLo3NN1Bfbve6V5od/E5ulGtryAlVU9yhWtGMzpY6nWNNjbtWK1sYTTUycaDRXC8QFEEoM4ue+XaTPlLbHSDIgVXTC/JtI1k78dlLnFMlNCeTSSBknfI8MuG0bs303AFhwVIMu8/homVOfB5pdSX557uaJJNh9rTb94Mvj15kkRRIDeuVPGt771GAcHKZm6lsoW8MjmlmUIQ0AKr0FMUSe6PZbUIJpYEmBLOKmDxjCAoYnXRGNPfwgJk7vHcSnK925GsXUawK1HaezepOTJLXKR4/txHNyOynFyPykmdgJiSqtGaRwYVMdmYesoiJ2TsDQQMkmvLWPzwCvNCJsQIjsZ6En5DTcQq1seKYTYcHCTyHBQylrYnBHykMipUW3YxBTM3JObd/Mo1cxyr+ZmkohVTpgpz6Osi/4teoWsvl4sWq9AoT8vtCUG2XEQQfIU5TOp0iK2D4PSGNF3U6mbBX9MUuLWtl/CETkxLjW10ris7Qaxf1zA+lZeGoCnz34O4H08efZT/PCvvoNM0Y1E0YTSml1oU5R7hvIKCQHMNJbgpsIjPoxIdgqcTDc29ahQtlieQzYzgfqKSvyvpeIsUrkJwVqTRMetcakSw5On74N/PvzwKYCn+P5//qYMi1rbn1EJWkyXZ1BZo4zNKL4yBvgx4ZwbL15bqFyhh2xec1UGLNmKSYz5hVU7alteaUrYfDx+qyHvyeaRF7lVrZCzwjkFIvkF2UodP0yhvusUj0ySn5XcomTGxApL0oDSV3H8oCDwgkhuSVDO3DqxyeSmizI5buCYKk+/AJt4SqQ2T50iFcuv0ZOiB6V3fD2zTTsipWU4k3OIVBfRvOXEypERocoY/JkBeFN9yNRmkWtMo7g+jWS9H8FCF7JNUr3mYPS1wZfuhzfRCXuoDTOaTwsEgsntvI9QcrZz4sb6gVGuH8z4YcaUjrJfe7fgxYkCf9HEzukuQWvvlO1semUB/uSwkMpO7ychG501NrjLqO7pUNrTINOcQaxKCl8nihtKbN+0SNYKGzs2hsQi56pm8cDQh2IPzGJRNwC/T4vmSg549iHwjP97iqf4BX74V3+EYtUj1wkhq/EzEB4FwQdbO0Sqc/s8iki4H9HIEALhIfH5MWCSsrFwZlZyUQhZoEKJ8kiCfnj9WF91Y3crKF5b9g+6RQ4LLwuql5LXcHJcPFfu4KDc63Z3vSgWdaiW9Njd9eMLX1hDNq8BJY0fi/smkQ7NIhWbRTY5j3xWhUxqXorcCrGNBQ0KGaWQVwJE6LoHxUxOVBkxj3bfBLS2ATF86uyDIl1iQ8AEX3d4CgyDoWmT8gGDvRtLhjY5eGGQi0dhEfGSBoHMvDQdhsAoltwDUFl7xbMxu3QdY7OtdHCmiHOCSlkGjbM8FJo2jM6cFzNr/8R5LCz3wuyZxZy2H90j59E5dA7Xes+gfeAM+icvYkRxSZqQ9sFPoq3vVzEyd1YKYRZCc+qLEiDHRoPeidbxmkhniAalhIZmchMTmg03xMzHDyiJCpRq0ctifE4RcrknxCcwMf6qyHdYhNPczUaD9DBfYBxEbb7YbHD7xKlaOqsUU2g4OiUFNQ2jTlcfnPYbiFF2FR6Dx3kDTlsXHJZueO398BLJau4V03UptwjKjqLhSdlUkW7g8Q6K3MDm6JWGhNQbrvXlq29ItlLcTFEuRwOsjUnztl5pSKiVNpi6pPCWLAl9l2wCuCWg8X5o+LN47cK/wdlz/xs6On8F3T2fEPP24NBn5auYhdXXxRtDzeak4nyLbLR8Hb2jn8KFjn+LS13/Htf7PyHJ0DOqKxiZPovBiZfRPfhJmXB3D/w6evp/XaQ5qqV2wckymZ2UqYXFyxga+7QEV3Lrw40FGyZ6XnhQr8lwR2atkITEXBtibVnEjo68jPb2f4u2K7+E/v5fwzTxxsZOwQxzW0Q/lDwm8xv0HTCZuqUJIwEuEZ0X3T5pWTRGMzeFB1HKlAvxXKFfgpIqFtIsrHkw64LFM2V13HRwa8QGhE2pbGL8c0KZYpMxPvwqFmavSvE+OXoOS6pOyZrxOCaRTxukAUnHFgVKEHBOYrVsR4ThgI4p8XMwcJBZONxMhDM6ybdxBRlcNw+ra0J8TPQm0fvDAp/oXqKCKTNTKK7Bbh+XrY5W3weDdRhqXQ8GJ86KjIoBemxAmA/EMEtKyojRJIJXpe2UcEvmWRBuQIoW5WFu26j8ntMTZ2UbRKkiP2v+8IxIQAh82D+ISXIynwvzajih5XOjLHF25iJ6uj8h4ABuZWjqZ0PDQxDVU+elqeF2gxphh28MvtisXIc4zGCuALcVkuXh6ALlVMxA4uFNjiKQmZDmg4nbOts1cEKqMbfJ9YuPxaBPNpyU08kWyzcJlb4dM+pLcmPmhJq0Kw5c+DkiGTCVWZDU3UBwVEgj1I9zfU3ZTzA0Ik2Hy90P5nAwlZbfEwqy0jBibcMmOlxy/EUSu6IXjT7zIBgAxXwG5mJkK2oxrFKTW13Ry8Co3tBL+mwoPCwacmZ5bO06sLfvxua6HSX6VRILgvfNxhVYKergstxAOjaDbIIJ88Nw2Ttht1zDovIMTMZLsJivIBYdRq1KZG8H3K5O+P1dyKRGkU2OopCZkK1HKMBU8huIpYYRTg2huLogfgmN5TyIb0zkx2H3MY14ALEEz71BxFPjkp4eyYzLpNKdHJDJoCXaA1O4S5KbreFuOGO98CcHhSglwYahIezt2rGzaUMuPYc15lUU1SIjo1mTG5B8XSEyrkx1Bmv7BhycOHB62497DymhCeP0QUS09yxwihtqxCtT2L/vwsEDN7ZvmpCpTmB1V4vDmzbsHZuRL01iZ8eAo0O7GLQ5GT04dOP0lg/ra1qsry9Jo5XN01MxLv4ZEr2IMyZO3mC8BqOpDYuq10AIDAdMBlMHlnRXxRPHQjBZ1EiWTP/kSxibPy+0H62lR7btzNxobrokeG+HGRhNP6oVB+gbtFlHkUrqUC7ZZCtydJiW75nBsdr0oLlGX0oEjVWXBBWyAWGiMrexKytu5MsOrG8nsL6dQqbgRKniwcFxDrtHKZE13XxUxN03y9i+F8HG7SAOHqdw/Pksdh7EsH0/ivqhBxu3Qnj0pTr27sWkCCUkZsncLrAQgSx4R+S+V64aBBtLCs/Gvgcbez45ju+ksX1Iv4pLEtE56GN4GaVUnOQbHd2ifqC8iPEBGaFGqcEB1+qGVyRemYJOqFP0EyZzC+KB4AbE6OoSEzkbEL2jA3pXD2guZyAztesBUuui9JIOC9yGnpgXqhB+7uiziGcUqK0ZUG3qEMmNoby+hPUDt+SIVBohfP7tO9J4AB/i2bMnbAnwm7/1BrLFAMIZpscvgAZ1/kx+ZSAbNwfRAgMplyTUktu6g5sexNOjaDQ1qFTmUChMIRLpQ7k8i/raIgKRPkQykxJI+vDRsTQfLEJ5PHnyBL/zu2/J9Nri6RDTPNOrWfTSm5UqzMAdHpBtCzdvbEJ4PSGIglJSUp0IzOCkXRDGxUWwkWBjxm3u/TcKoDzu+FFaPB+O+AQ0TmbajKC8ZcX6UQCFpvkjEzgx4ZSuk8i2uRsSFDPBBBzoUDZPiVS2apBUcv5MbmfYgHDjQbM9Udjbp04xwTOLhEb4UH5M4BDR4iwM/gHEazqk1wwYWXxVAgwj5QmECoNI16ak6aIck2n3/Cwyw2Tr2CIDACbfW9xtck2y+9oQTAxgfdeMw5uRFpFL0w5uWXZu+7D/2IujN0Io7VkQzqtkeLa7H8DOkUuGE7HsrDz3YsMA0sEoFS1ttoIb+Xs8fLOE47tx7B67sXlow+E9L1YPTcg1F7B1y47jBz48eCuJ199KIcPNdWhUPgOUT3JgaHFMYmTiEjpunIHTo4LPtYzHd0+kAfnwvfflfHv67H18+auPkM6ZwWaZChjeW1JpBQq5BYSCg3LdpWF9paZBPDIOn6dfGhQOyOiX4vnPITHBUNyAVFZtePudTUFsN1c9uHWcw8aqF4WMCgEuG0Ij2N5xYJuZRbFRBCOjYKbU/oEP6+t2GQhzMHxwFMZXvron+N9ijQ2IfxzltAqljBrFtAoVdqg8GUhNCE0iE5tDLjGPRGhKKCqcsFOvTH6ymGqZoGzuw7K1X5qPF54Ii39YbvYvGpBp1TlMKc+KRtpDg2ZkXDorpgWzSNA5B4VgM63vwODCBfRMvozu0c9ieO4ixmYvCiPaRVOtcxxMirYxbdvSDxpO2YQY3SNC92FhNKa4it6x8xhTtKFv/DVc7fkUboyfRffoK7jW9+tyjCguQG3qgc1HI/u4JF4yA+XFpoNhaESo8mDRyOlRikGCiSVs7kSxuRcTdKErMguNpVfW1Sx26Rehlp+TbvoymNFA1G0gMCV6b8qiuN2gQYzbCDYh6bRKUIJMgme6K/0dNNbTGMnE4UCQ+QyX5SRh82ExtsHn7IXD3AW7sQv6xWsw6zqE9MRGkg0IjYtsQth8OJy90C5fE941mxAil4lxpNeCFB+rq082VLzwvDhYfLNJ4jaGmxAS0pgMTvmWSnVJJEmUI7GYJgqYRnbF/BVp0Ch1YRHIApyvCY35zChQ6TrE/8DpNM3Y9NVMMkeE4XpLbZLyTUpT98inMTZ7Xl5T6v0Hx89gau6C5D+0jP28ifdJngSbRBNBCrYBzMyeF+kOiVYvvANW15hkaDDVnf+MDSJpUjSSU9rEpuOFx4UYYP7e9NmweOTBzBMjQ+Q0V+CkNMw5DLdjGNHQLCg7o0+FzQoDNKXp0VyTST4/G/QJ8TVgU0KPjaSQRxckW4eyO6bGv9iI0PchibHq9ufELPovOsQgym0HMze4pUgT/pDSIxacl4PoXaKg2YCU0nqR/OWSWqHjUOMtsiPCEPwzYCaOL7zQAihEVIJ3JvaZyF5KnYiK5sGmhFpy/reB8LwkFfvCCqGNsMkw2oZgcY9J4BcnZQyn5LCBnyVSqXjQKMhNIWVVlK5R7saUVuKF2bgysJC/LwPQRkZfFs8Tjf0soF5/WIdW3dWSgC1xmzgoieVzU5cw0P9pIYLZbSMgGIDbFDZMfE+JOeZrTA8TJ1eUSHmjU4JyJNfeEWYIF9OEVYiU1UjWdYiVVfCmphAqTGPJ2QaTrxMkMFEGwQkpc4ooSeBB6QFJXPzd+HuT0DWruoAZ5WtyDaFs00wvCmlXhSWRQJIGyCObVcnwhgOFcISUGoWgbGt1g3zOWcSSNMTPPW8CbD7YUARjlLxNYmvfI8ZSylFZKHDSxhwS+j9y1UWh/9RXTeDjscmhUbFa04rHgj4LZngw46PeMOLwMCwp6Gx82YTsbnpQyCzCae1DPDyJRlWPRk2HgHcAPvcNZFPMGWqDTnsOxcIcmqtaaUAoxYrFBpDJjMHlaoPP14lwuBc2x1XZAPgT/bAFOgTbaQ51wBi4LrQeGrqj+XGEUsMiveJGJZ2bRjAyKHKycHpMJobE35KExQmiI9IHV2xA3huiebmRIHbX7uhEqbiAOglIuQVUSosiPeNNkNQuk+saig3mQilRXpmX5qNRV2Nn24zDAxfqGwbxhXDiXNtaxvqJBZs3bTIZ3bptRnVrHivbC1jdU6PWnEWmOIr9fT12dpbRXNVgd98LemnYMOZzrUk15WeNNSaCUyc/L4Fda3tWARNQOsvNtVndhnRgBod7YcnMIqWImu1sSYPbD9LSyGbLevDwReaEVkdZYbZI07ETjQ2bBBJubgVEhrV/EAext5RiHR9lcPM0j5WaC5sbIZFmbW9FwOP0ZlYOZnHcvVfCwf/PDH58nMXJSQ7b23EcHORwelrGzlZStioPHjWwzUyEDSfyqyas3wrg8FEaj393HV/97j08+O0mbr1Txb0v1vH5r23jN79xKPKbaHERlDWbHH2SnUCpt98zCrOhJQOmjIcyKX7d3PXh4CQqWOvVDadsHLi9oFyRW8TaukUab06jaXKlB0CataxacoPYgDDEl+GMKvVVkYzRf+ryD0G9fBFK7WsSYKnWX4LN2wrz4zXBn5kVUzebAW490mWNNB/U/hfrehmUNncc2DzwoNSgWd2MdEkpUAMimCljokclnFpEKu/Ed77/+3iGX+DJkw9aTQGe4vh0C9V6XJo7Il1ZvHPbQs8smyhuXULpmefY3VHYfD2So0MwQ64wi5WGGjnSQP1d8vmKp0dQXlkQxHUip8Wf/pc/xFMuPtiAyJ8PsLNfkMEEKVu5ilKoT5R10beQKk6Jz4SfscrMjzjzAAAgAElEQVT6smSNEO1LgtXBaUgaQ9YobAZo/mdIIfNUqFbhpuPgTgR3HufE6F3ddkqCOgc7lLPz/WbzyMaR6GdKXelR4vm5sxPDW29t487tEni+ZStm2IPTksvGWITKml1k/awRE/nWdY4+CneEmxoFmod2Qf/S88XiXud+DaOqX4bGfQ3hslJIW6ML52WgzWR7yhmrq2wa5yX/iIhghqgWVuZR39SisaZDPDWNQHgEvsCIbAIoUaXJ+u79rAy5ia2nxDZd18AS70G8OQNrZgDu7KT4nUlSY+YRc4388RHx2jx6pyKSMTao+cYC1vdNgg0/OA0LhrZQ02D32IudQ59s0m6/nsSXfncD73yljgdvZnDz9QS2T/wiAWPYZyqvl+aD+H7NMgfKSiTiJoSDJvzln/8xgA+AZzzfePwc27s5xGIapCWTb1FgFhw6JWMKsVEwSDFG33RwDNXiEjbXbeLv4gZ+pW6QbTuBQES606NJ6Rj9Y5Rqcojx8MEKDndj2N5w4/V7GRweBbC75xHv3f6RF/WmAc01i2zzbZZu1KsmhAOT2Dvw4ze/tIabD+j3SuNjkQB1u7MI+EbgcQ0gHBxHPEre/5Sw8VOROSlsI4FJsPmg/ERr6JKpMs2e7GCpvZ5fui4J3WpDB4STHxyVBoTaaerhtPYuKQC4XmZ4D5G57K5iGbUULgv6dqjMXZgzdWFIeQHDqkuYWe6A3jsmOF2rfxJuGnndbD7GJdCL3/Nk5wfE4hlGe++voqPvEyLH4kkzPHUe7f2fQefgS7ja8wn0jJwRw+z8cgdIzKGkgh29mENDTFMf/Kjo5iSdhRNN4szcqNZskiZLxvrOfkxCi6iH5zSKN4lEZkkC1FggM/dDzKV+ZqcMSrFKzRzTi4kiJtPfZu+BRnMZOt018WWwiGWhy+bA7uyTDwODwUxWFmpMuL4Ag+4yTPqrcFo6EXYPwGnshFnfDqOuHQ5Lr6BylxYvweXok4MZGsvLbVCrL0KtuSRTNsqrWGAzkZ6hVrz4USbC0DSmJi+bWWB2iwmSjQkLbw1Rp4tXhH5FiZJW2yYbAcqUmPFC6R4fkwdxuJK4HBwXMAETbBf110XWxmJNvdwuSer00dDEz1wKJn2ziVTqOmT70dn/a1AsXZU066GJl6TAZSFPSROxxpys02TN0D16KOZpSF7uFrkTyU/cbHDzQkmOwzsNeh3oheBUX0WT+dwVFNLLKOeMYgCm34PbnURCKb8Dm0KCEvj6MPmXBSXfG/6+PCeYpeK2DcGk65L30mikVK1LDqaJCywgopAtCL0K3NqwGeGmhM0smw5uQyjJimU0clAmNKO8jLmFq/LcKRHjwd+RmwB6QSjPyqd0qBbMkv+Ri2sQ9kwjGVpAPKCQr7GgAkHPFDJpnZjliX4mSYrFCzd3VseovHbcLHDLQLkTwyyTWa2cw/ye0336MBgqxrBLHkQdLpv7ZfM3p7qGaEqDUt0mzYZy+ZoEfhGZGa8syg3dFW1p2NncU+LncA5LwBa3HvyM0E8iAaDGQUxNXMLVi/8OIwOv4PqVX4bHMS2UKptpFHNTVxAJqCT4kA0Itx40xlOOxcbjRX4NGxxulbhh5OvPn0sJKCea9GCw8SBSc9nbh2BhAa7kFPS+fjGXm0KDIGdd7+mGxnYZy642qAwXZFJKDClxuMTiWt2Dsg2hXHNOc0H8HQxRlYFKcEImrvQpUcLAc4abRMo3uQ2RqWJOKQa/aIaFx7QcqbxSvExsMjh52txzC76SaHIWTzTxkd7DRoMUJ2YakKFOw2C+viiEGwb/kSZFLG4sOYV8QSlTKKJzs5VZ0AgejA/LTZLZHaWSVszqjZpZEtGZE8D1OJN111YtqNcMWF81IpOcQSw6ioC/X5oPbiroJ1lp8PPeC7uz1YCEQjegUn0advsVuDztsDiuIBAfgN55RYzizWMLtN5rmDOfFaQuja9s9JjhwfwOIjHtrg5JS/cGesGDzUg4Rn/QsHg0mHIeTI6A2yn6dIL5CckesdjbpeGg9Iqbj0xKITLVZIZFBbctNOy3JFHl6jx2d0xYKSuxt27G3dMg1rfMYHOwumdCojQjJvfyFsPkRpFrKlDbXsTa/rIgdhOZMZRq84J/L+QVIp374hc3UKtZ0GyYZZJYyM5gtbGITG4CjS0dHnwhjePHMRw+jAlghdN6ylijvlkcbUfEU8CpPbXVnA7evpvEl39nGwcHITFyl4omrDboBfSJaXyl6QJpWNSkk4rDVO7t/RC2d0KyPWTYFxObmZNRKpqxvhZAo+7B7m4cW1sRyQ1hEN/mTlgKQm4cmRdRyBuxtxvF229t4523d3C0l8bORlQkndvNVqI1hySUQVW3HLBHRrDk6oHe3Y+Nkwi2b8WxsuvF9t0kjj9XlORna3AcelcfRmdflsKU8lkGEfN3rVSWwckxjbknd3PY2gtKcyUZDA2j5EkQ0W9xdcMbHhbaGxvv9T23SK+q6zbEs6RamcWfwteEDQh9GSenSblv8V5HbbpS/ZoAS/hYpL4x94zqC+JWKR/ypscEd2siZdPbkmGxCYnnlbJ1YbYItfDcwhDRS5M6QxrZoDCpvLplw8nDPPJ1N3JlP378D38jDQhlUM+efigbkPX1Mh49PkQ4qpNrH6XofC5u75BsSVnsTc69jFiWoIgFMUxzW8bPtS84IF4pf7AP0SShF90g/MEXGxQfWK5kx7s//6cXnYf8POCn8IVUkuMTy5LIRwUHvXHMH+pBKDEi/ql4WQGmuNd2LPDHJsTTQhITvTgEZqzsuFDZtCOUUyJSUIsPgTUdaViP3q6CWyxePxjYVyjqEY7MSdG7sxuWc7JSt6PA4W2W/iyPJKFv7MTR3IxhYyeJ/dt5kaVNq6/D7JlEedUhNR5hAIHErNQnpP0ZnJTPTYtUjO9bfdsGhnT60oMYUnwcPRO/hhsTL0GxfAMKbQ9CGQ22DkKyyWEwIq91zRULQr5RaNUX4XH3iDS1tqFDojiPUGIeuYpJim2eS4nUnKCLOTycmr0sg276kqzhG3Al+2COd0LruiKEwlrdiK0Dm0jmmLFCSezuiQ83H0bR3NPLpoUblfUdJ37j7YZImSQjZcsl9KtC3oBb9zL4ra9u460vNyVvY/duCNu3Q6gdOBEraeBNKkSCRbQw80iI2Y7ECRHx46fv/gRPnr4nsrtnlOE9exe1ahAbq36sVMzY2XCjVlh+Do4ilt2I5jq9xWbxZtw6iUsjwSZhtW6SwbVWy2y2C1LrsT6KRBWyOSVlb3svju29JN5+ewebm16cHEZw+3YCDx5kcXwaxsNHOdy6HcPWlksei/lx+cyiEHWPTsL40m9vYP9mAMd3I/iYGB5pgAy0MjpoOudkPhSagM83IuEhnFgwP4JPIhRbAOPU+QZ7IwoJ1LI4BsWPwfAwIs84dSTNiocvPSNFSbSglJOXbG+aaQJpBWimobmOxnVHiFkfCjgTs9B5h6D1DMIYGIUpOAads1/CCcn6J0aXelijZ0AaHFKU1IZrmF28iMmF16BcpmTrvJhj55fahWyl1JGwdEnY0MTA2YMTYh5lYULiA8kYNMvww0nzJ2UTnFjSEMrpJYtLZmgwofT4VkYi5anBpa+gWDXJmisUnpXXiNz9StGAMrW29mEE3UxbngKlUTyYQOm298Jm6cDS4kXMzZ0TI/eC6qJsGiiD0uivQaW9BIYdKRfPYVl/RVZcxuUr4JEIjCLuH0PINYSgd0Q6S+a30FjudvZDT//K0hWwMCapgBkvfE/pB3mRjMxCifpF0svosWETojG2SePR+vmXMTb9WcnhmFW8iv7+X8Hg4K9CoTgLm+2GPLaT3hz9FWmQOEGwOrpED0lNJEkuav0VuXAo9ZeluRFsaHBUpF4sSkMxhSRC832iRIpN7MD4GSwauhFKLYjhkkF0nGSz+eDEnA0EkcUzE+cFGcvCVqvrkMT5RFwt/hvmPbC4ZcOxoO7AvIom8nbxNUyMnIVi4qKEI4bc0yKBoh+HG6poVCHFMtfPfH6cZjN3hEWkavHyc0N7B1Tzl7BSMiHgHody/pw07dyO0DPCApgHN0AkLNHsyefOZovFPT0hbDzocaCBjFSbUGYRDv8U1PpuyaygrImmaVKnuI2IRVWC7aMpvZI3olowIZ9cFCQvCxk2IS8aEIYTum0jgvgjtYtSMP4cPpdkSoNkagkksxH/R9wuUaSUQPECzOk+AQBM/WVjRO0rp6/cWDl8E0KAYyI5GypmDPDfc6upMl2DIzEOb3YGrtQkfLlZuOLjYrS08eZh7xa/GDci9FBRzkjJ1tJyLwzLg1iYacf40GsY6T8L9VwntMobiPjUCLoXkI4ZEAsuQaVox+zkZcxMX8L42DkMj5yRjRvzVfh+c7OSoo49Ni/nA89n0lIo/+DQI1JUwhWfAKUClvAI7LFxOayRUeg8vfClJ8HgOY3tKuaWz2FafQbDM5/E/NJ52YLo7d2SyKy1tgs0Y9nVSnjl/2fjznObzcj47CvgJpWfKfrU6IWjqZbFDJ8Hr3+8LlL7HcrOyYSO5mZKS0g4YTgrJ778urHrloaEjQk17GxCSKspNDRIsRBuqEQCUqgvIJwclaKCpCoW825/F5zeDhC7GS+MI1HkjXEYRvs1CRDktqTZtGOFpuCKSYAihIrQZ0ZJUDZNkMP/14CEQwMo5GdRKCkk58LjI5qVHqle2X44ndfke6P5Aky2S7B6rsMW6ITWcRW5tUW4MyNYcl6VMEFumBhayN+FDQi9H3rrFWlAXM+Rrz5vL6KRETHW02dB+Ahv7MSUBphYnhqCIzIgxVQsPinP1WpuFylbY9UE0rwkhb2mQLWhEikLG4OTQxcaJTU2azrUciqQNJRfUaK2pUWqQrnEIjINhSQ+8/vdW05BonIr4/EPyIYqm1LJJJGfwy99cRelvAGP7uex0TBjY1WHWmUeqdw4Ng7MOHkziuYtN1JbRkRqWlRYwK+5W9Sqkg2375WEYLRSt0kDsrpqkSRpFgWPHpSw1fTiaDcmMqsGwwLrDtmuMfGasjxOqTkkaay7JFDvhbQqnzNIA8K8jK3NILa3oyiX7eCmhNNo+tW4Id1Y92N3MyRNzu5OBJtNH+7fLuLx/SpC3hnZqsYD8xLW2mw60SQVqaaDwX0DajMHS9fFA8bP86zyqlAkM2WjaP7pr+Q9m8HC9LJw6MjCsrHpxOmdFE5up9HY9KK66pIgQJpz2Xgz1PPg2Ad6mpgzQ+8NcetMCicVjonoNKaToMcNBbdGRNGyGbt9Jyv36XxRK9vpWcUrmJ49g2XjVXCgR8QoB43lFZMU+mxmuZmLllpZY2xw6f0ikpufWYdvRDaf3PzskuaVX5aA47XdEHaO46ju2LF2FJCsiDufW8fJnSae4mcfNSBsQj784OcoFSLY2y3i7bf3ZEPDOoPSanpqI6EJaUSYSE1C2/aRT2h1azs2CQMlTCGZmYRW/xo84Rtw+DvhTw7IVoByz1TO/rwAZQ/ytLV9wT+IRFxjuAiLqx3MPUmktYIAJwwomZ+VibwvNSE+t9K6WaRn9NMQCBDPLspwmNCAtYOgNJdsNOPlJdhCY7Ixuvd6AfduZvDoNI8HJ1nsr/klL475cWyc6ysO8RYxX4rewcNbRazuxxHKGFFeD2HtII3KegCZqgPxghEMrvVF52WzzvsiQQjcnHGAqdReFYLY4Z2YQAKyVS1qG3YUmzakq2YoDYO4MXYBV7o/iSVTP8rNVp7R9q4Fh3t2VIpqzE28hEXFJRg1XUhG5gXBTdx2uDwPd1whz4MYZoYIcuO8feADUekM9HX7WqqOQJJo8Uls3NSjebCMVIFUPyWO7niwdWgB6XeU5nErna0qsXFokgaEnjNup2/dzuDhgwoOdkPYXHOjlDOiUraCiN6DmzGcvJ7G4eMUakcOVI7syG6ZEF/VIsX8pBWtgE4ITtk69OHewypqzTie4X08BaV+/MOG930Uc240ym5s1B1oloxYr1ixVnWgkNYJ/TEWX0BtxQr5TNftKHFLVTZhs+lApaATFQ0XE2wcSLulP5kyTW7vijUHtg5SuPOwJunuxSKDux24cy+D+w8zOL0Vxb17ady9m8LdWylpUMoFHXa3vLh1J46jk5Dg2I/uBvExUk94sff6BsC1DDs/mp8lDMsxKCZOEmZYgPAraVPM7yAdg9+zeKHJd0F7CTpLu6DEqF0jj5oX/nx5BrW6Ctn8lCTgUgcbTc0ikGSI1ATskeeyiIJaEkUZ/MI0dE5PPIk5uFIKWCKTsCWmYI1NQOPugdrajkVbOyiroNmTBCteKHiikrCkXLokpmROiXix5M9homp+1SANEv8unz/N7GZHD+ze3ufpv9SN98Hp70ciNycXK+o9acxi0ioL0/KKRda9LCg5JeZEi1P/TG5Rkt5ZyPINY0FEshUzBti8cMVOSZOZsilrj3g67FYW6r1SuPC142TGzwLdMyCYTIO1Uwobrmn5u+SLGjHvkPFvNfXCarghCGWnjYbpATBRnKQnp4uZKcwEaUljaNTnNIGBkSSLkTzGCyybL396UjBvNOJSp6s1t4sunwQqys/mFJdE1sTCmd8zkZqFJA360rj4aPIdE7M+p1sCCHD0i9yL5ndSU6htZmPFworbFW5ZCCEgGnhk5DO40fVx9A/8OmbmL2B0+ox4crg1YyI1vxocPULKInmMFDKa22lyzyQ1koNCvw29FjQlc8NCiQzpZPR+UP41OnUOl6/9W8mWGBk9I54coqfZsLHJJomIWxs219T5c7PFTQFlZZT0MAiQrzeDEkV2ZuyTBoGbsHzB0AqQI2kpNCcUJ6aj8rHoF6Acjz4RNk/EEJv1feKFMC31gKGGyYTmeRbFjJCzrNZRBALzCIWUkpjudk0IjpkbEK+zhQ8WwhhDJE19Ip3xu0ck24W+FK93XHwq9J28ML9z60IpFZsa0rf4lXLC1aZbmmfK8ejpstpvgE2lydQpBxtXNpt8jQhjYPPK84oABhYZBvugTMZc9FdkZ2BPjMOWGJEQN2PwBqzhPuicHaKJpZRJrW1BHEjBEimXdQxLy/0YHr2AiYnLUCjosxlBJmOCxTwMh31cpFkL81clE6e/7zOYnrqIudkrOHfu30iDSWkft0fcgFICtuzqgyUwghB9AJUlYdHz/9Mcnl8xSe6QvDe+KSFp6cw9H4EPaO5lcOPw9Msy6JjWXMTo/KsYnHlJtigktrHhIoKXZmGTq1ekCfw7U8rzMgQZHP8s+JhEYRN2EI7PC4KUsAduRLjpoMyBVB4OPSjzYwOwtmEHC5BIagrx7KxQaijz4HSSuvBUXYVoeU4yKcrbWoSr4/DkBoTesn3XKdNQ6m4TlGwxH8TbKyhcX7IXhc15FHaUSDXnUdrSgdIEDk6YH7HRdOFoLygmQZINaZCPJ2el8CMdyhPphTvSAyPzAjxtQnmKJcfENM4cD25ciLtNcNCUmpZArmVDG6yuXuhM1yUrhYFqjmAfDM522TBRQmUJdcEdHwTph2zclq0dct0zW7ukiXC5GeA6iFhmRq7F4cy0yM6Ka0b4klPy3zGpmaZdNjJEjPLeRRLT4b4fd29H0VxdlqTeleaiSC72TlyClaXxmSZlTswpoeINkynfG1tu1Bt2kOJUaRiRLi5g99QhHhZ7gE1muxje6Y2MRxTYXPXgS1/YlmyL7Q2vFBQP7+WwtuaQazWLhM99YQWH9xMgXMUWHZN8gsaRH8kqk6a1ImfiBp/UJTYUDOcl9IWm+uNDH/aZSF43iWeH00widzmQSKf1stVlkUZcfLFukw0rZZMcXMRjGvh9c7I5oSF9ZyeB/f00jg6yWG8E0Kh6cHKQFhwui2smPucqBjFy8x6Xy+tkos3zhIMiFoSZmhmlDRf82UWU9/04frOKzLoTA4qL0NqHhYAXTejw5pvbsNvGZFPN4Uu+akR5wyL3Xxb1lFIRpCCUrLpZfibpYhwYUFbIDBBmY9Djwa0H7xVMEedWkVJINvQ0t3PIwOFhpqSUnDBi+mtry/L92MynMLPwqqDdOVAhcauwYgUD05Jlg7z+kYJGTNPexKSY0OkDcyf6QTgAczE8iSHxgXFIunOYxPpWGn/yJ9/Av/7LP7WkTs+AP/vzP8X+6Tq8oSUcnFawsVUSGcwHT94TNRTLwu//4HuIZCySxZQp2USfL1KZp89Es/8M7+ErX38kwbDlNT+a+wExIlMetX9Sw9Nnv5DH/FAe8yl+7xu/LQNbg7sXdt8k1rbTeIafSiHakuB8gB/+8HvQ6RRIpXz4znd+Hz/72U8AcEr+Pn7ww+9gc6eIMOElWQU8qVEkV5QorBtx+3M13H60iS99+Z2P1FzPRNbzr/jGt99CbS2A6moEb7x1B//wj38n3oMPfvqP+C9/8h/x8M4anPYpMMssGl3C+hplgRV8//vfwt//+L9Lc8T2iCqxv/y//wpf/Y+/g+JKEpW1OKobYWRXrFjZcyLbMCNRtOBv//6vWs/hGfBUNkk/FbgCP19rDRuOD8J4eK8gWTRr6z4UC25kslE8e/YMzyhHkz8/w4/+4tvI55yYnGjHvXuHz4t0/ks+m5/hN3/7IWIJF7x+EyqVBL73vW/jn//px3j2lK/7h/jBn38Xq9tFpMoOpBomMD2+cKBG5WgR5e15GVwQuVtpuhBJmrF31BAZ3v/48V/L6916/T7EX//Nf8U3v/llrDaTWFn1o1K1oVGxYG89gNfvl7G/FwPhEDxfaxtW8FoXqxBSYMLasRfpFb1I3dgUMr9mczeBg8OGnBt4SgkWf+kP8KMffR/5fBSlUgLf+e438L9++o/yu/L3/fMffg8nNzeQKdgRy2olXZ60sHCO8kM3/uVdbtL4urwHPHsPePpz1EpxlApOue7wnrFGfH5lEeubDnzuc1torKSee56ePpcdfijghdX1FI5ulnFwmhXVEJHh3Ixxa1LML+L0OISPsfmgKSUSGhWyEoN2eCOiBKVFfBqVKa7dzdwLFpgjMFh6ZSrMiwKLEn7lBJCBcjREUgvHtXeBxqnSLCKxQcFBhiPM0ZiUwt4dpkF0UvCWxFXS2BQmDpOmzTRvLLNwRKZgj8/AGp0CzenciqhsXZinkd3RBR3NaO5eKVT53/KCRNY3GxyuMakVZSJuvKQS3SJNXmxGZCKanpM1LFMxiQwjG9zu60OUCb/hYTELhhITghJj8c/tAf0QDAIMMGE4rpIkY2aZkDLA7ZCE9pn7RKKzvNSiGxFzy4PFNmU83EhQFuWw9SAZ5+aJZmc+bstsHiQ1h/rH5KxoxaNxojRb3hBOS+gXYSaLeZkG9GGReFmMNwQby5/P58cGhNuoZH5J1qhMqeckmlxvhpoxB4CGvEXDZViD/dKEKLQXMK08K9NcGrvHxs+Ip2Jy6lVMz5yTQjWRWZSNAItReniMjh7x9HACbPMOyPFCvsWGgyx70ntoBCRKlI0hU0OHxj+JoYnPYHL2VXTe+BXxTpBzrzN3gV6hceWrmNSch9Lchjn9ZYwrz8nWi2QsGtla/oFB2XbQ78HinufknPKSSMmYxdAKXBsRiR7lXBpDp5y7LCwSKYU022L49Y/KhovBjiza6d2gbInp9dGYSozigkk23hDPB7csxCwzADKR1Ij8olo1i46bsjsWk8WSAS7fOJh2TTkQtzRu96jQw0i7splpyB5BIqqURHE2T5HoglBp2BgEQwppSjhxoAQrFFTA6xoXihpT523GfjgtA5JkHwxOwuUaQqViavG4zb1yvumMN6QIpvFegpOebzFIniLPnFpyvp/LhuvSIM4rzwuUwGrtEZkgCWoMgeRXkth4/soWiMhpL6UBSsFu00BpDQ3DFh+DIzkBT24CtsQQrNEBGDglz07LZ3FBe1GAAdxW0TA+NnkOBvMIdLp+jI5eQEfHJ+UYGngFczMEHPQh4FfI7045mcs5LpsOTqO4FVKqWgQsSjhJtFo0tstBkzmhFpQN8HticoOZeaHlUUtLvXShZpHXgJshUoVoIqfZd4LNx+yr8pWTW8o0ee7xUJnaMae7IucnmxBuXifmz2Jw8jOg7JS+FyJSB8ZewrymTShfJH1xO8zgwWKV2MMpCRbkpiOamZFrCye+9VWrGFsZuMrBB6+R1DuThsMJJRGSpOQka2qkG0qRH9kTfaBBO9mcRWFTLUF4nMb5ItQvK2SqT+pLuDqKxNokIqujyGzNonqgl0RjMvwrNb2syknWo0mR3hR6GdjIUNPMLYYj2CnBZTbvNZicl+DydSAY7UcixcDaYWlEmFXAjYPD3Q2np1cOo71DdPe8vm7sO2Vay60HTeSkXCmt5+BLD8Hk64bO0oa5xbMw2zrg8hK5PCibj2hsDGIQdXWKJ4eNBvMGEhWlyC+YoUADLYMD8zUNtnZcuHUngZOTCHaJb61qsXvglOkxkbj7p25s7FnARGxuldgMUut9624U+4d+wepSUsotUKVBCpFRKFrZ2izYgNi81+WfccPCZuD1uyW8frcMeq4aFZtMf7eabhzvRXD3bgaP36jgS1/ZwRvvNLBxFEZ9x4s7jyoySc+UDHIeNrZ80kDw88SGiIOQWt2M/X2/4G3rNb2kIBMcUC3rRJnA58f7Ea/D3Cr4EgpEs2qhvBGEwscmKpu6cYa0cfqsMw6hsuLB7Xs18XTs76awt0uMrA1H9/NIlwwSvFdtOmXYSC8jqVd8rNqaS+QfKxseCQHM1yxgWByLeQb52rjhdU+C0IubN0vY3owhFl1EoWhq4a6LOiH5kBzU3HEKaIVoTk5FS2WjNDvh1HO5DXH84RGs7bmRLLRMvjSuc8jHDDHev5gv4EuNCT43kKA3axiuUK8kngeTQ9KM+xJDyNeXBAlLydjqvldef2aIlJs2ObaOwji6m0Z13SHej0RBJZQss6dHNvesUdT6LsSzRnzvz74mxSq9HfxD6BCHziymn+B9/Lf/8edIZj+xR8UAACAASURBVNx4+53HQqMijejDp09oQ8c7v/WW0AeN4n0cxDe+9UXQKPxRhY8PsHdchdO/AG9sUYL6YmWqM0bw5a89liK49XP5aB9i97ABha5NNlCpogkP39jHM/xc/t0vftF6fl//2lfxJ9/5w+eFYcsf8PTJB2Ax3Hqsn+M//+D3Ba3LRp7bv40ji/g6jm6X8LWv/xaekar03FNCotede3uIp734u5/8P/KzWKi26Evv4xtf/wK++uUH0gQE/Bo0Gym89+6PpSDmz5W/y9fq2VM5+LA8PsR7+LO/+mOo9COST2UPT+LkUQGxvAV/9P3fl7/bep34s/4XNjYi2NkJoFY2YGvdhb0dN7Y3nbIZvH2rjr/8P/9U3h95j6Rx+kdsbMfE9L65Gcd3v/f1j4rlFiDgAzx8/RbiiQB+9Bd/CkqY2Hj84v2fyxN8Ksaap/gAP8PXvvU2EjUrcusmJNcWEK/PIlGZa4XDFvRobqXws/d/Io3g+78gDrklvyMQQH4Hvp7S1LzbaopKdlElrK7ZJaiQlDXWLoQscDCcrC4gmB6Va2d+RS1bGQ6v1jdd2NryYHM9gi984WGrYXjyFMI7ePYEf/CNr+OP/+ibrcYEH+DDD3/x0XvZauTexw9+9G1UGwEJ7eTnutRwweVfwvf/lH6SViPDZpUNTb2WEi8YM4M4WGetwT6B4bnHp1X8zd/8CHj2i+dyw9YG7tv/6XewsZ1BacWJ1XWfHB7vlAzlV1dsMiTa33bjYyEW7e4+CXHzeVqEK5rMaaxJJFVSbLOgpdbe7hgSKhD9CvEkV08qcNWZyqhEp0xNIzFcYshZUUuATrmqhN93AwmGCcYmQKkOV6kM6GIzwMh7hslQk0kvBterpF2wqGABwBPSHBqHgxP89Dx82XlJPjZ6B0WGpfdwUk6KzbgQYSS0MDMjqbgvAqWoc3TGRuCKc6oxBl98TBJWOYWkpppkDAaokCjDICtOVRhyt2xpg1pzEUZzp0zy6XEgMjccnhXJj9MxCmr+7XbKbwbARkCvaRdvwPJSG0aHPgnFwjkhUBGxyG0Lmw1ScLhxctq7xQjE98Dr6oFFfwVuWyf8rhvwe/oRDgzDK+9Nr3hGuDHhujbkGYFJ2w63tR8+95gYo/nzKZPjak2apMi0JP7S3CfTV3efbFjYXLkClC70Qm+9DjYeRiaLG65ifumCbI4YjqNQXRQPBLG8JGJRs0odKRtNbm24RaEu0+TskuaN8jUL6Vy+QWiNbfI4NLhT5kXt6cz8eTm4oeBBhLLVPSw3UXotiEIeV7yKkYWX5RhWvoKxxXMYUZ3DjL4NU5rLYvZvGdYYMncFk3OXMTDCjJCroi1mQ7NkapOpK/WiDIMjyYHyGXoByBUnZo4NJ1OdeZ6ywSPli4dW1yXgAHpMaHJn/gSN6RpNmxT51EwWCsugzC4aWUDQNykBh+n4nHT0NP6zOGAeCZtVfoZouuR2jKZkIpZp5ifWN8gGxT2CkH9CDjaP3J7xnGLOCD0NVsugfOCJ62XTYtB1Q6O6Cp3mOgxLHfLeE+OsW+4EJYDctNFrQokUg/oY2seGjdhYboRIhqIkiJ8vmvLYGJKGRkrG/Pw52O294gUjBY8TCkIMgv5ROZTKi5iefkUM/7GUqpV94x+TvAuSTwzBAWlAguVZ2JPDcKfHEMi1tmvcfvCcWNK1ScZKV+fHhZY2N9cGo34IGnUv5uc6oJill2kcId+CpMOGfLOoVW3I5/QiXWPTz+a/9XvSHD4uWz3qzNmAUPop1w5KGoIkYY1J8c/nSwN5uqiT5FxS+phsq7cNCD7c4BrGpOoiptSXxIdm8o1gbrl1zin016B13BAEalv/f8CNkV/DjPqCnK9sbEdmXhEAB/1wzE3glpjF24vXnltIBqS+yDh4QXdhwczCmdfMXFkjn0cOPOJ5TsPV0nxIgZ2nZHVWJGTJ2pJMw9iIeLMTWPZ3IFqbQaquQKwyDRpiXeEBMWvn1lTwl0dgTXcg1BxFeGMU0Y0JeIsD8GYGxYBKidLmjl3M8DTFrzBYLEui3xDi2UnJsmAqeTDRB3+8G67QdbgD7fAEugSvy+ESG5IGczYaKjg87eLbSGWnxI9israJdKq4wgR2ItNvwBnukcMa6pQpc7rKfJR2LJkvwh/qhzfYA6+/W0IM+ZiZ8owQaijnYsI6ZWeFVbWk/a5sGmSVT28M5SqPf6OMw+MQNtl81A04Pgnh4eOUkFm29kyor2lAPTy385KxUJwVXC/DGA+PfNhjkVqnNM0qrwvJYaRoxfJjyK3MSZAip+2ULafTi/iNzzWRiWsQdM+iWXFgp+nH4VYYr98u4o1HVTy4m8frjypyEA177/UKHr5ew+lJBpm0HsWCBZUVh0iQ0jm9yFVooi4Ujchml2RSSAkEN9wkIK5Sa75tlXT1gyM76HPxxSfEIMsgTqJOneEZeGIKxIp6CfsketuXXES2xonnMoy2Edms7u8lUKs6sXMYF2mywc4wNDU8zCmKK2Way+YkVzaLfj9XMopslH5IkrPqVYsMvzic4edzez2A5ooL77y5hbW6V8zwlHcxHG91wy0FFimPbPBWygZEfFOo5JZRzC3B5xuTxov3Kcp/KCviQfxnpW4VA+z9x3nBWHOTRgkMU+lT1UmhqsWyo8jVFcg35kU+R0JSZV+PWG1BjMmp2jKCWRZzSjHRE/PLjDI2fMmMDqGoGtmCEQfHKckQqTXd2DtNyUYiW3Ljr//7nz3PV3jefLA+k2KyVeu2itT38d3vfgt/9J++Lf+uZUCnMOZDrO9WYQ/z86mAL67B3/3P/yoFvNS2LMqfvo/mVga3H66iuhWQv0t5ITcvf/l/fe/59P8DaVootwnGTBJRwCyRYHwJP/iLP5TGgqXfi0KXz0wKX3yIVgPwUV0uG4IXheh3vvcVoWiFM8OobSqF5rSy6sbf/u1ftB7r+X/GYv3mzZv42butzc6HTz94jv19D//8D/8N3/rmF3CwX8Tn39jH733tN6RwffbkKWRx8RR48gGLcb5wra8c1j/5kM3bh3jv6U/x7pOfIJq1wp9UobEbxOtvb+Pu40ORFj3vgaRx+M0vneLgMC734CD9yokJgfTEUosoVwPyd7gB4c/hVuj3v/lAJHoEfNy5W8CP/+cP8fTpu+A26cWfu3fv4t13f/p8es9G5/n7y/XV8+/5Tj7Bz1DfScFLryiHPGsGrB2EUar78I1v/zae4r3n7xUf+cU2gL9z63HktXj+eCzs3/353yOYWJSh+/3PF3H3jZzkm9Bwz8ZDb78qCG/6fqyO68hmZnB84Ma9mzHsrTlQydnwox98p4Vd/uhxuS1qvc7cnLW2Z8DT57+LfJUn9AG+9/3fw95eSlQGdjtDsTX4va9/BexkKBuUbdqzD/Dmm/dw+3YNx0cpGZjm0hoUCX7wTiGecLTOy2dPZJvH1/Xd9/5BZIGNjYAMOVn/EOGbTKpg0rcGuRurdqwQw2s3d4knwecaBA/6PYR0FZqWIom0Cpd9AF7vqJilWVxRI0yPSC6nxgvNKjXFuYJaElM5QWMoFvGINOuF/AMSdEV5AKf5XPHTuCnSoiyTKhcElUctJw09NDYx5ZQ6xHBWAxYIBv8I1PYbshXhdsQeGoM3MSWNhTXYC1dsCP7EqBgVPZF+eGIDsAd7YPC0wxrsgTnYDVukV8yPrkifTM4YmKJ1tMPo7RE2uNbaJlMHh79fmOEkZ6gWL2BBdR5K5Wviq9CoLoPhK5Tk0IzMHAcG/zFZnIngBgazWHqlUXDYGP43CKebqcKDMnlL5xQiVyAekwZPsvUjwQH4OT20tsFluw790jnotRekKWFKMSlYbFqI5yQswMmtk+aamM+ZZs7ClVN3Nh8Z3ri2fGBKK01+1JLrLZ3S/FDyQXkZGw+DrU0arEnlGWlCSAWx+wZECkE5BHMLXjQU9HQY7F0SHqi3dUK1fBlq42UJdbJ6u+Hw3QCLp1SBwZNKOLwDIudRLV4U2Qm3G0xlp3yKBRo9BfTQcEtDQ++M+jwmVGcxMP1p9E1/CgOzn8Hk8mUMq89hUncV0/p2TGnbEMgtYeM4CYN7HINTF6BY7ML84nUoF9uFyc2gSEryeHDbxe0XzdCkdzDMh43qsqsdlsAN2INdKDbUMpFWLV2V4lgxf1GSz3mT5VZCYAIZlQTwlCrMb1DLzTIamm5JniKzCNCH4xmSMLcIgxCDY1IsJFNzMlGmCZLnPAt9HpQ6kUSmN7aLHM+w3AaD9hpmJl+GzXxDGhSGHNH4xcZWvFf0YVhbMju+30vqa+JDIeCAhRCbT6+P+SIt2ZXR1CdNGf0n1P5SQkE/CyembDb48/lZJWWJxDUmQnPTQcQ2G1zCKLzuQQEZMCSPBRAJaMxB4VaHsiKuiW2+YfEzmAMDsMWGEaup4MqMIbWmQWFbB2d8CLZQn6QOy9DB1ivNu+R5jL6CZW2/GM4t+lGk48uIhzWIhVRycOuRzSzD552SZow0Mh5L+nbZwlHyOTZ3Rjao/hRDAGcQy84jml4QqSQ3T/Ti0BiZzWkRjitbjZhjSOh3evewUPeWmBUTnIQvNQ9baAJzxvbn15puKEzXobF1Y9HaJVKsjqGPY2zuFdB0TwIW5X1jpPD9v1S9h3Och3nt7f/gzjfzzZ3JZHLzxXYsS5bETrCgEL13YBfbe++99wJggUUHQYC9qJiSJcc1tuPYTuIeJ3G3EydxnOReXzu+bpJMkSLPN+dZkJ7LmXdACeBiy7vvPuWc31GfQzihhMs/IVNn6uEn50+IPp5NEr010fScmFg5bGHKM/nupLswEVnY63WlaIZpiqyuapAi+WbLJucx/XPpmg6FhhmNPS8qGzbkGnoxAvPaR+kIw6909rOiX/cSbbs4Cw/594ujSKxPI7s1g6UrBoRLA7AFzklwFhGx6dyEpJOXqkpB11JvH06OoFCjGXYC7lAHQskeRFPdCMY6EE/1we07I5jd2uI8UvkBZEvDqDXmUK7PiuS2VGNhP4NyTSGNTLWhhsVzDgr9c4jkhuFP9sEd7UI0P4z6uhqJ4ijyNQ5MJhDP9COVHUQ01Yt8ZRzllTmkK2MoLM8hW59GdVWFi9c8kkDOjQ9xlvvXIxIsyK9716K49cECmtsO3Ho5i529FhqSDQipQVv7FlQac6g2FdjatwkJp1CeBQMFs2xk1m1yLDZ0skkqN1S4cicinH82PAfX41hpOnHzVhGv3F0RPDS3lMzwKeb0Mpnl52csNi20SEp06U+QInwzJJSmW9dKqBSskhPV8ou1vFGUbhJFTY8GyXTchpKUx+sAhxblikY+C9yeLiwuL2Bzx4aLVyMSxkeJLdO41/fCIjWyBSdQWfOisRtDftmFZMksmxCTdVDyfdgwvHS7jnRaD4O5vyXnco9DY+zB4qpfCI8e/7QQ8Ii/ZoZVIalB1DOGK2shvHqthFeuFHDzYhKbdTcub8Xw4vUKrlzM4saVEj76sV186csv44tfehGvvb4usrTlugWp6BxqWR2aZTsaBYtsQbgNyRXUoiTgRpODEspnibbnlvbOyxXxhdBE7kv0IlEeQWF9GoHcBQQz3ZJuHSr0IZDrQbA8BH9hCKHqODJNDTy5cZG+edKT0qjJkKKiR7GmE/9bY9mDbNqESsWBRsMvqeV3XlrF6x89wCuvXcYXvvgJmWi/wwmvSFO42eAWobWNaBXyD4GHj/DwwSO88Zs3Dwv3h1KY3Xv0BiweBWzhQRi83fDG1IfNTEuzz1r5jTd/BX/cgKXNMDavpGEPjwmwh34TbjYeF+7cQlAylK94UVo1CcbX7BzDm2//TApqqbsPG6PHzQeLyJZBmYU/M0JaX+U/pGi9j+XFpPhtSG2LJkZASTOn33w8PGSyDuB///QX0jSwiGUjxPvCsMWt3TJe+OAWNnZy+OSfcyL/ljwf0m+wFubvwQO8/TbDEQ8LW9me8Ftsmx482YREc0Z4ec6H51Faisv3pHdhQ/XgLXzlax+XbJtqzXaoPBmFxdqOSFyF73yXjdhDvCM9BB/nr8GQasr+a0s6XL6SPgyIbNHJRLEk8i55NuR5fsjGRGhSrUaETRLvPx8CN12f/NxdJIoW2arXNzy4eLmKj37yg/I9bnf4h6/DY/iAPI/S7Py+seGN3bvX2i5841t/IV5qApl2r4Vw6VZQwlCdwS74Iv1yLWZ2E0NgSSNsNgzYajpwdSeCUsaCe2/+n9aW6hHwoPWw5D7wNRcZFV9HkfAB999uPRDezfvywH6HjZUEDrZTyCeNyCVteP3unUMpF8/v1ubqb/7m07hyrS7hmxvrQVzcjmJ7zS+f15///J8fNjx83HyW7uHuh67g0pUS1reDSBeUQnalzJ1BhKvLbskPidNTGhjFuzKJGaFgJSIT0oDQ1EwCVjQ4DpetR75S8kMkb4w0F//wE4MKca/J+JQYnylnIfI1nhhHOjMtYVjVsgqLxNqlp5GMToAFGgvpGDn4TBAODUnRSu1wrqAUMgsJLfk8A7UMolOm9ySYmAe9IVb/sBw0rFM3K8bO7ARsoW44Ql3g2pWkFE7afLHW4YxdgD3SCXPgnBxW/zn5AOTPKfRHMLbwfswajskGRLYg4QGwAdFbz0BjOgVqks0MuQsMw2Q6j8nJD2Bi4hlQYsUJOKkPNCpRBiM5EY5usPFohb7MSEIvT6RAYkiY3XZvpxTskTgpSL3w+NoR8HfC5WiD23lGuPtz0++FauEZuF3nZZIYCA9Kgc9JKX0gnMDR9EwfA81BlH/xftAkz3UeV/i1RaM0AfSTcIujs7QJUcTm6YJCexTzmiPSiHDdTf+HMzQgG42x2aelCZnXHsWs+nmojEQgt8mmg7ItnfWMEDrYrLChEXNoYgSh6DCyhTlBirLpEpBBnK/1TCvY0NYj6eaUBjHBekHfLihTwgOGp9+Pae1xTGmOYUZ/GgvWdgEQzDKdPjwBhfUCpg3tiPMEPkihuhnBxZsV5OouaAx9MJgHQTLT2PQxKA3nkKsZRXpD0EFt04VZQxtmjaegcXbAFu6DPdIPV6IPDJtj08mNDiVilBLSlM2Dsimeg9Qri2Z8xSS+HKOtXZJQM6lZYWAnoqOyreIWy2E9Dxpho+FhMPdBpz8tmvhAaBhWeycMprMIR8fk71r9acl8mJt5FqOD78b0+Pvhc/UhTxmGs18kW9y2cWrA4MfHDUk4MAG95hw0C21gM1Iu6MVzRGkYNyecSDLl3elopatzZUoMNBncfv+IkHtWls1CDmJiNnXzTgbiCfp5WqhekvXjH5WEUwYIEcLATQ4RxZSIsKGkwZoIbV9yQj5caTyP11WwpQYQrs7AXxyDwnpMGhCmD9P8yQ0iBxncHvF+FfJmFAsWBP3zKBWtCAZmBadLjbsQrcTbMyEytmBsXPxD7tBgS0YY6BNsZaK6IH4ABmAxmIwTVL4P6L3ic9HamsxK4xvLqARAYQ+OPmk0xhZOCgJc4+gW2IU9NgZ3ioSsQeh9fVhwdArph+fk0NTTEpip1J0VvDARw6TfMRfEF5kWkz7BFExjprSLuQ3hNIOkVOJFI/QiU1UJXpEbulRZiUxlDp5IH2KFcaEwkcRUWFJJwnlxWY/6ph0rF/1PJCQreyHUNj3IN8zwxFty0sc+MuroNfbzMLi7ECpMIJgfR6oxh9KWFsX1BSztGiRB3BXskA2g0KbSg5JVIbkAkV4JxfOEeuEOshEZkg1HIjOEWJJkqm5pQBLpfjGcE7+bZHhXtF0ah2RuEL5QpyB4SYziQbxuc8MEs+s0tJajCKe5fZlFvDiK8qoS1eYCctUpZMpjWFxV4IW7Yexfs2NlW414vh/RXB+2Lluxf8eLxU2aj/WoNJQSQriyZsLmjkOQj9waMcW3uqHH9nWfUK0YOFhaVsgWRZLYG0pUVmbQ3NWitjGHnatW8Xdw08ImJBIbQLWmkuEZscXZwgxylVbmw+YlLw6uJ3D9ThYfvLuEvb0Y8jm9XNM8gTHByBJWwaENr9P0pDDQi7hYghDoY6Nn0heawLWreUkvV6vOgX4Zbo855HmcvcCtAYcHnMrTOBxPqSUArLnmlc0qkeoO5wVYbR3iDSSSl/IN4jKXaSJtuOANTWN5zY9KwwOrZwyh+AKyBbM0NgZNJwppnRD1uGWktMLpJEp5CsmMXjDzbje9ZwvyvUR4XpoPNhov72fxuVc28OWP7OHPby/hEy818KFbVWlAXrhRkU0Ic0noj+N2ge+/ZGJBhpj5pAKNqhXrVTt2ln241AxJMvL6qkfIWNwSs2HnYIqy0Ym545L9xCyDXEkr/hhu0FzRdhgCx6DzPA9n/LxkvFjCZzFjej8cyVZujD3VA1uiH2YOQFIT8LEBSUwJYpeUJ2aDMAeL942DjkrVilLZgivXi1jbjKO6GMbe/gruP/xNa1uB+6AQhyFv3/ru11CqReEJ6BFLuPDjf/shHj44lNk8BN7+HZsLFqP38Q5+i/6JE9C4zmDB1obCYvBQBvWwVajiIf7277+EVNmBQIrSc/pfR8W0nynZ8ODRm1JQtjYH9/CT//wO8mWHJIBz++UKzOLBQ6auHxbVUuyzYL6HH/34m+LXKNYCcl8/9slX8eARC1NO55/ox/D3X/0qCCvY2HSAmUPLywE8uH/YSPH25Db5eFrH33zxs0hmbZIx5Y8uIF20Ip23obYUAelbvC8yhee/e/gIb/z2lzg4WEMm60UmbcfqSgr/8Hd/1WpyHj6QFoQNHjcM9JdoTP0YmjyKvuET8jgoZWv9eYCf/9ePcPlqTQJ/19Z9uPvqIvYvpbC6lsKjR2/h7fstjwmL509/9i6Y5p3ITYq/amUtJPfv8UZI+oWHcidlK/LVr34Wy40s8oUQqtUk/v0n/yyPmQ3YY7nWt773RcSzZsksIUJ4a6/ypFCX+3j4XP3mNz/Fxb1FJFJWJNM2+AMmfO1rfMzMhpEfOpRjvYGLuyXUlp2tYj3Wf0gF7JZhIaWWi8tm1JeMYDAtA1ApfeJ2MRjQtJ5DPMI777Ruk8875X3/+q/fxtJyCh6vFh4PfVkvHL5+v5fV8XX66794FTvLMRzspJEKG1ApRFsN2OMmDA/x7e/8LVJZkwAeuH06uJjC3ReXsVQJSnPb+s189A/wi1/+h+CfKbui3L1c1Up9wRy1bGpBZOfNJSf2tv1Ya1jxrs2mU7I/MpzYMPUxOIaQZxB+ew9Crn45isk55GLTKKcVKGcXRALEn+FhM52HWX8GNks7TIbWV5+nTxqOXGoWCU6FSdPy9AsBKhoea/Hww5RiTUi8PafENL8mEtOykiUSkk9yPD4neSOc4jKohknGnPTwQsL1LHWjofQ4OIVnBDwn8bLGD/fCG7kAftCaXKfhCLTDHb0gVBZy4U3OU0KSIOqRvG1ywS3uzpYxNDEK6pa5JaBMiUZwmtmIsaWcijISynWYjM2QPhqjOd2n14EZHgwYC4WH4Av2IkS8Z2YEodTQE+SkP9oit8SS4/CH+iRZOBjuht3ZBrf3PKKRXjgdxFl2IRQekAaGkinKWEg8oQyKZnYSm5hJwVwRi+2CHDS686JKM7HeeEaKX+qqdcZTMDvbYbCdlQaCTQQfrz82KiFM88bTmFYfwZTqeSyYTsrB7zv8JFnRV9EFve2seEb8EUqxRuXxcnLuC/bD7uiA2XIeZNyzCbXTSHpI02HByeKXGSeU7tGrQV18C8M7LJg9JtsS0cswSEqxDI4LoKRAaSJFZwCO8BRsNA37SFZySvORXfZgVn8Bs8pOaHT9sNiHYXOOyuSM8heioLcvx7F1LSmymq6JP4WWErHMBAyBHugCHZiznoDO1ymJpYL5S06JzjiZnhdJIAsHJsUmqgrEKjPQuc4K55v5Aj5PD3zubnBDRbMsJXUmMyEA3TKRUS4clb+zgeX5zSaE6ddEQlpsHeL9oebeoGvDyMCfSLNP1DV1rdmUQl5bSr2CwQnBdpr0HbJ1CwfGYDa0w2rqhN1yQTYklATSl8LGIxQkuUglnglOZglC0GraxXDvsHaD703qypnxwMfAxkhjbBPymgAc1CdkOyPNQmhMtg7EMLM5I5giV+N7Uf0k4ZZFMEP+QiUCIybhK01g3nUa44YPQB84D0vogkz644UZeb/zPU9QArc1NO0zB4R+Dnpq6LkJBKfloCeGWyga5Ln1MLsuiOfIHRmQST83WbHSrBBciPhmM0TvGLcN9D6xgCNtK5XVSfAkc4r2b+QRys1LQ6F0doqcs7bjQ3nNiXnTeejdLFam4KRPrDAH6yG6l34zJtsK8MJIf8fzsnGiRJUT2nB8VqRexaqpReZZtkmQHK9VvF/Zqk4MuNzSlJsWZBd1oPE1XVOD5mpuQ+hloHzKFe6V5F8az4m63Lkew/6dLDYvx7F6MdTSse+FUVy1ykSX8q54mhSseZGVqMxtCCTHweebWnZuRqpNoxBvKita8Yhwc1BaVIkMKZjsByla2eo09PY2oUpRgsVps8PXLRsSms79wU4kUoMIBrpQr80jlx1DJj0Cf6QDofgFhOM0vfdIuGC+OIl0dhzEhq6uG3Fx3y0bi8aGEa5QpzQhlDTl6tMS+lVampOk9I0dE67c9KCxrpIGZH1Pj3RtXDYlzT2zbIa4taQ0SihJFZUMu5obFvlevDKOWHUUpW0liltzyKyMo7Q6I41MtjKOQnUCS5tq7N1wobI5h0iecp4WqpiexbUtIygZJmqYv4N5Aeu7LuwehHHlRkYoUzRR7u7EBFubSqrkWqY1t0tOBRtBUtN4vUxW55BdWkC6oZFrjiXYJ6+XMzyO5XUftnbj4jnj5wvBJyShMdeCmRgkzwXic0LLShdMWNuOgV8FKe4dlzBeu2MQxOIS2kEJK2WGvD+UQy1W7KiV7Fhd8mFpyY9i0Y5YTAWrdUg2ionovKQZk4hDOVVz1SfYXhY1166Vkc0aZSPADBEOCIppIy7vJLC/dl1/BwAAIABJREFUFsZqyYLPvraJv3x9A1eaflzfieP2lQJeeXFJ/FoEaKSyBiRzOjg9Y1hZ94OYUUpNSdfZXQ+gmtcj5B5HNDAtE1H+fg7RuLUk4EJn6ZLAWnr+6EPlwaBcuU5ZT8lw0eQ/gznTB2D0n4XGdRoT2qcwZ34OQ4r3QGE9gQX7KVCeTVxwtKRAdpE+FKXIvasrzFdRiVeUtENKsXht43NIJDAD31Y3M/j+P31DCuCWoZwT4Xv45re/iHTegWzJAoO1Txq9V18/wL3f/aZVqLMaewS0vBj38c0ffAUW7zji1WkY/R34s0/dkUbmcdF2/+FbeO0jtxEv6mEPDULtbIPB2wmrf/TQXN5KN2dx9847b+Ab//AZQaDzfa61nkex6sMjsElpbTbuv8NNzT386N++gc1LKfkMpE8oVTQgkjLgc3/9Mfk+JUWHY338x7/8BHs7JZCcxrDKO7fX5fYoGXosE2ttX36L/Ssr2N0vSzo9iVkkUW0fpLC8lsB//erfDpuPB4fyrPv42c//GemMC6trSWzv5lCterG8zDTsA3zr219oFeSHPQ6bhs98/lXorUOYUZ3BwNhx/O3f8WfY+DyWFr2BK9cbqC66MTV9HEZjH5qNBL71rS+1mgXe4jtsQt6CxTmN8rJRUMXMtXrxpd3W88SgRi4kpBG4jzff/DnW1nOoLYaweymHlbUIsnknPvqxO4fGfT63rYbye9//KtY20ti6GMOly3n84tc/Bl/Dx3+4+fjZz36Mei2EpSWvyK5N5laAdqniw9e/8fnfE9Kk+XmAr3/1s7h1a0lsDYn0OFzeLhl8yzA0p0W5bgNR0PWmFWsXA2JA3zkoYu9y44n3h/evtY17gH/5l+9gZroLXZ1Po7393bBaJhCJWvG5z30c7zz43eF2hvadt/DTn3wLxaQJ9bINN69WUch6ZEslOF/6mN7m8/MLlGtuGXDsXoxiueFBJmPBX3/hI/J8Pnjw+Hffx2uv30Qm5xAlTjw5jdWmRaAamaQSMQIyQjPYWveD/g8Gx74rFZ1AOjYpjULYN4iIZwABRw+85i74LBdQiM2glllANa3EckGLLMk+lh6EXUMIOQcR8g7A7+pFwNMPp7VTDpF1OXrhc/Qi4OhF2D0gjU02PiPyDppbKUVhMf24YGY2RigwDCIOVxatInFhSjRlRYtLdvDDnQdX2tSKEmNHH4oYxWMshHvliMYHxRwZDHO70AlnoF00xGxCmHbJ/zZYjsFkOSlmR5o2+YHLC1KmNC8fvFrzaZEn8Ss3ITRUOn19gsVlkrva0Cbp2/3D7xX6jcp0ToxDWstZkTZRxmBxt8EXZdBhB+z+89A7TyNepGmwT9ZqNJumsszO6AcbEDYdLucZJOIDiMf6ZRoXCPbJGo6bBhb+9KIoFk6IHIbyG1KZmBtCWQ2/F4qwUBiS4pYyOBpCef+5/eD2gh+OTHam50PraMeC5QxGFc+if+p96B77E/RP/SlsoV7MGY8LsYZ6WzYrcpjPir+DTRAN5ixQufFhjoleexqT40/Bbu0EG0yL6bz4BsSvEh6T4BsijWmiZ9PClHfqAlnoc6rOxsTrH5ZilxNCg+WChBZS4jK90IY5zTkU6g7MadrRM/osRmZPSvMxpWrH3EIHhseOQWu4IOnbc+rTkrRu8fRh/2YagdQchmaew6DiOZlm6/zdUHs6ofKcRe/8ezBtOQaFvQ0q+xnZAhmdXUJ0Y0IuiwbSnKzxPuhD5+BI9gghxexug8V2uqU/jY0IMpkSI75Oc4rnRbLHBpCbM74uGt1pOd/5Wk1NPQOl8hjI2ebzRB8IKVbcZDDgkAQ1aizp7SAemFs2eZ1NF6QB8bkGpFkJeAakCWETTIkVszuYM0K8pss7DqaXB8Lzwpxn8jslWgxLnJt7XjZoBt1JTE69D4MT74XacgY8d6cXnscs5XDzzwpcgoUNpUbEILuJTc6Se88C2gB3fAK5JSMKy1bECmrJ/uCkMVSbg9JzDmr/WdgSvbDGusVorHe3zjuCKuhDoVSKzQI569yIkRjFdHsGTmoMnfCHJwUaQK02hw2k5jmC/bD6yMDvR6w0DXd8SM5lF8ENBWJuZ+EKjQmda3jqCMZmj4P5QX0Tz0JhboctNIpBxQcksZfZH8wFufFqFZdu5aC2d8LsH5CMkGhlQVDCOt8F9E3/KaY0R6UBYSot4Rw8bwkeoPyNmyEGi9JgzintYtOB+qodNLTG8/MiE2XYGdG7pPBtXY2A0A1PfEy+Pm5EaKzWOM4iUphEbdMi9Cv+bGXNKhuQ6poL5VWHPP801PK22MhwE0zkZLqmkf+OZCeFJMTAtEh6Qt6zJPnxWF6zCR5ycc2M3LJGTI7h7IhIVbk9Nns6xf9Goy8pVpzOc7PJJptJ6PTyMf28VJxBJtmSjzLxnI0Hr2GpzAg2t62SWZDOTIqk6eadBNggMJOEuRxE7sazYxIOSMNwrjqNS9e9oESquWlAvjwpAX6USK3s6GRL0tyzYOeaG7WmHpeutbwaDL2i54ofcMurBtBwX9qYR2ZrApHmAIKLXXAXziFS7kKlOYVguhPLmwuoritRWlNg5cCElQOLJCtT8hbLjUhmyvq2CQdX/aAEa33TJVhYZlQcXMvh8pUc1tcjiMdUyCS0iITnxDM2PX9c0K7McpjTHBMPGk2k0eKMDDuIz2xeCQnKNN+wo7zsxgt3V5Gm3ITvb0JFPIPSOBfqVngj0wimF5ARnK0ei5sBCf5kFs/Q+HOYnDkh73Hia2liX1zzYnUzhI3NMF65u4bbVytIRTSIeudx40pFCosGU86LVlC6srEZkryMre2QhBoyR+TiQQrXb5exvhWRjBDmXW1sR4X9T1zv+loAB/tpmWLyc7mYVaFa1GFlxSW3x2uP3tILlbkXZg/l1VrE0moh8YX84zJY5IAlFpoQDwglpczYosfLoL8gAJFZ5UkMjL1PUNYmB4eA3ZhVHhcfIQEYHPzNLhyBUnsCOnsbhuefwozhGMa0RzCtP4qB2T/FqPJp6JwdkudB758Qs0oaadDpCeNWkbkP4cwYorkJua7wvcqDwwLS/Sbnz8LuUUpxx61Hq6d4KBr/5dUUGushmagTWFNsLODKnQJe+/Ct30+2DyU7LKg//hd3MaU+A7XjOKLFKfFr0BQsBfU7lDG9hULVLwMdylVdyW74MiMIppX4+KdflOl6S07FAvh3+PinbiGR02BC+aw0addurokB+LG0ituNh/gt3ME5keY19syob+vFW8CQP1KaHuLNluyJcizxBjzAK3cvisE7EtPhC3/14cOpfqszaPlZ3sCtF9cRjMyJnJB5LTyIwyW6dne/cShNYwPAR8eNzG/RWI3KcFCp7kI4ppYGpFbzCAI6Gtej1diwfOY9fxs//s9vCk2Nnw2jU8fx0t391sbocceGe7j94i4+9dlb0igsKHuxXKO06h4e3Ofzyb7qAT788ZvI1+xYJn1t0YRq3Y+vfOUvcf/+OwKL4m8TeRR+g+s31hBPGmVYRc8sfUelqg0v32XD8sbvJVl4gE994kOIxyxoNiNY20ji/ju/bG3IHndquI9yJYZiySwyZwYdEtLBrSi3gsmMXQr8BzS7s3x/8BC//NXPJB/l6p2MZInUV7WyPVjbCqFYcyAQVYi3cXXbLQ3f6nYIy5spvP4Jnh+8HTYALYnXw3fuQa2cwPTkOVzoeo+E85Ia6XTMoJjnBuieeIJaEjG+Rr8UPxoVA6Rllkte4CGlcvdaJh153u9Jhsseh2BbLXmm2698su163Jz9z//5I9n6pDIWGShQrUMpOjN/iGRmeDAbkGhoSrzPKw093sWmw+ekefo01PNHYFafgtfahbh3CIXYNFYLOmQD4/Do2+HWnUfMPYJsaBpphvAFJkX/HnD3yXYj5BsUfwI17SZNmxxucyd8tm6w+eD2hNpykqBkWxAeEVISUa007bodfVKALVUsyKdUKOd0sglpNJwo1UjtUYFdFQtt0qMisXEpsr2BPhDbyA/KUJD0nH5J7nXYz8DmPAuTlRuONmk8nJ522S7wew77OUSiNIWPywet03NBSCxm2zlpRKTx4BSFmxBXF5htQUztpOI5uVCqjeegNJ8BNwizWiZ3n4TOdhpOfycCiT4YHCehth6B2noUtsB5JEsz8v1wktKFOZEscUro9XdI82G1nIDPcx5eVzse3z/mgNCDwmKWMi9qi6mjJQlJt3AGDkevZLjQZ8JpOx8DkzyZoM6/c+vBx0GvR8fAH0BtOycT//NDf4TjXf8vzvT/Afpn3ocJzRFoXR1i0icZS2s7LZQRkrL4uOZURyUxncFJNKZT+sUEccXsUShnj8KkO4csC2H/KGYnnwULZHpV2ITQt0JDczY9BxrH/P4hYWdzvUjEa0svPS/+AGZVcDLOoD56GR5/2GaKZpgdwzC7RoTzrbUNQE2TuJbbKHpM2oX6RNQpi0Gbrw+b+0GRYk2qj0Pl7IDa1Ykp83Gove2YMD8Hpec0Rs3PY0D9FM4M/QFm9Edh8ffKNkjrOg9bbACm2AVYM/3QRM5CE2zDvPU56OzHxCybTDOhd0YSbRmIRV/TxOwHhPal0JwQWdfUzAdALwyRtiz+SUCbmHg/pqaeRSg0DsoPClmNNBcWYxdc9kFkmSxv7ZeNRo268LSqBRtwDsJOT5azXxp6SvCItmWgpsU9BBpJmSVCDrrBPihfZxfYMHdLFgkJWPPK4wIVoOzqXNd/BzNapBk1nZYN2KzmuEz6XQGGwDHIbx7e6KTw/Cl9jJVUMDA0S38Krtg4wlmlsNiD2Tl5jk3RAWgCnTBELkDrb4faewZ671moHIfENdlYDoBIW6XhjJCjSJDi1JPNI83y/PChdpeobBYQbFbckSHBRpOqxeRhfpgTJkH5IAOzmCUUSc1Db+sFDeHzhg64ozPQOvrRN/kclPYujKiOY0T1vGw3XEysLStw9W4BV18uIr9iRHpRC0tkAP78NPzk7vu7oHO3C+CCsIzqskkKj0JBI9elUl4H5iZxGBKnry0yKsnMhTobgyn5cGbuh87ZKbhPJi03L/mlqWAWEpsQNif8GT8zSmIjEoxW3TCjecmH4opJGgsmT6cqemRqRmTqegkHi5cUkiNCaQnv98bVAIpNg+SDVIidXdFied2ExSZlSi4srlqwtutBtWlGY9eN4oYBy3t2pJdmBY3rifYLtIH+L17juPHS6M5AozsFk/kcnI7zEt5F3xoTv9OJMeRz08jmx8UwTo0yhyk0SbdkTGqUKy1z99a2SzYK9WXeJwOKdQXqTTVKS/OCyb102YvVDb0Y2ekjWd82orGtl/C/+oZWEsqZfL594MfelYgEKe7uhiTdd23dIQ0OgwPLu/PYfMWMwuUJuKqnEFruQKTagUihA7nFUZF5FRozqG/rUNhQobipQaG5gOqaFoXleblPi2sa7Ow5cf1WDCtNGza3/eJhYHI4w/waSwEUsxak4zqUcmYsKM9idOxZzCmOSdI3mxCCOjjk8SXHYQ4NyEYtXFIjWtChvhkS/OmNOytIpq2SbpzIMFtCIwXT2qU4ig0nVvdiKK26ES1qUSZ29FJMULvcjNBDx8adOTzNS3EcvFDB7bsruHG7jpdfbOLDd7dw984aymkblspevHhzBdWKA8WiVYhWjQ2/vKdYmFXW2LzqxJxdXLKIf2TvWhbNrTA2dmMo1e3Ilc0S0laoMXAtKt5MTr/5/iSWm7JDe3ACJvcozEGSLefhjBAlbUBzzS8ZA6n4LBKRKclKcrsHoFC3weoclM0niYOjk89jePwZnDj3/2Bk+v3yHBKSMUcy3ej7MDn9rIQL8v+Rpjgw/h50Df4P9M48hYH5ZzGpP4HusXcLQXF87gNQGc7KsIDqCUq4eA1RGdvA3B5nqA++zBD03vOYVB/ByPwHMDz3DMy+fiRKPO/cuPPKvvgSWNxxos4i6xt/9yXs7pWxfzWLakOPeGEE2cVxLO1YxUTOZuXxH/47egbWdivQ2vvgTfUKGOchftX6ESnsKD/6DcpLfiF1knwVrQ4gVBiBNz6L7/3jV580Aq2C8R6Wm3F53ScUz4nP7B++9cWW3+LQA8Di+7Nf+AiM7iHxttIbYw23IZQfku0r5UNsUFoFOO8KaVy/RmM1jtsvrmD/cgXf+e5fSwPBBcFj9dO//ft3ZTO03HSisW6XayExysubTpH5/flnPtIq/qWh4e3ex/f/8cuSG0Gy2s5eGrt7BWkEOE3n0Mwfmjts8h7Lprhp+CU8wRnxdNJTV6wEW83Mk/tyH9dvbqO5ncJLr2zh5vUt/ODb3zhseFq+nF+/8b+xtBYVPxS3Xdwqbmzl8ON//ccnWyo2O2wuvvuDL2Ne2SNNEu8TPazMSeF5870ffF5+RshVcgo8wou3r+D2zR0c7Ffx2b94+dDTcrihefAOvv3tryObcUljzWvhUlMpx8GNoAzPCxXvITKZ97W1t3qbuR3NMFb3fFjcMUhy+sqWC1kCb3IGkbrx/KUUvNwwYfNSHJmSAz/4ER/3vZZ5njf2CPjYh1/HhY6TGBs+jbHRI1DOncLs5HEYdAOIhS0ttC61Z4fn3yP8FwLROdAHqzV2QKfrx7/967da5wVffG5pHv1OtrD0MVLeXlpy4fNf+aicR3yduVXh/bh+fRuVchDr6zFZGlRqesk0on+N27V0SidycAZZx+Jjkin1LiJmRV/NSS1TtH39iEeZjs4ph0K2G05LB0zak7Aa2hCPjMgRDg4iFhkRHFc0Ng6rmfr3Tik83fZuMWM7rd3wE0MZm0Ehs4CAZ0j07UwEr5BIk5yTZoS5A1JYp+ZlAyIXq+isFGYsvniUSjr5eRatPDhxZrAQPxz5e6mJJcqWEiCXu0eSwxmSZ7GflUOhegY64zFpQtT6Z2GwH5e03lCSpuyzsvbS6E9Ioc/ijEW7NB7ec1gwH5Umgo3EgvEIbB5+r1uKfIbQBIjR9fQhQmQpkbneXljNZ6HWHceM/nnMW47DFLoAV2IAKtNRuDz0j/Qi7O+G23EOJiNlOaelMeJmxkk5macLC6rnMD/7jEjbLIazknquU56Cw9QFl7ELdmO7/G4GAHootwj0HEq2+p7I0nzxYaF7ccOhMLWJ2ft09x+gZ+wp9E0+hSPn/huG5t4nfgil5QTmzc/BEjwvvhmN84SYtckjNzhOi2yLdDCuw1l0zc4fFXoS/THEePK5p9+Ek1Ma0UnE4iTVZO+AVt8mMjsST1qhiSOgFICkJ/oVKGehXySeY3LzNJjK6qacy0MC2CAczgHE4grJs7C7Whph5j88nqDTZM01OqVwPHzREfkQY0FNWZcjMCTSLo29E3ZmkmSmoHF3YcJwAqP6Y9D5e2AM9Uugni02BIXlFPyZcRBRaPJ1yeSdH1x623ksGE6JYZ8eJk7OeHvu1AxssQnYkzNIN2xQ23rFIC+p3aoOxLyT0M2chmLqqOS30JRF/CqlapQehkKjQqFig9dcd4KyJ6e7X7Z9qxse8V6YbJTFDEp45LTyGAbHn5LgTTYglA9Nak4JqnrB2S3bHuZf8HGTQsbtCw3vVgYrLpyE194Du7lDNlC8+FC/TvLZ5Pwx0Myvs3RLJoozMA6DvU+M2+7otHgoKI8jlWxcewp9miOY83Rh3HoaHVPvQZ/yacxaTj/ZKjGwjzI2pbkNdhZjkWE5D4dmW3kvav15wQZTVkhKDocMRFuTgkOfCXHKJJgRIU1UNz9QmA3ATUq+ohEJIqWIpKAQcKDUtwstTW3ths7RJ54grbVLsmUGJp7CqOIDAiegNGzjaggvfngF6/sJsPjK101iZGcQGguM6qIWzQ0blldNkstQXzSgUtVKQCnPVW7yWrjsMSESpXNTYuKkoZtGbuJBrZT4Oc4glJ9CrDwn51ekohBscXxpAfb0ICyxbnjzI5LzUWhqJfdjZcclHhFuUSr0thQVkrycKCjEl8SUdEpQmU6cWTSgtuEEi0JmSWxsuLHatIFenztMpt4Pt6hOKwZUVg2y/ajt2lFYNyOxqJYgRvqjJFjOTDhF6zzj+UDpKfN8KLPkhwbTycOxAckYoYdkcUmP7R03qpV52ZCUCgrx/zH7iVvoq7dSoOa+yingslqapMqGGenVBQQrY7JVDJZGkWnMorFvRmZpSlLIy+sqFJsLKK2r4UkNyMaLMrVYbkK2KfSWcGtSWplEbnkUqeURrFzWYuslO4q7cwhWepFrTsCX60Sk1IvM4jASlX5ECt0ork7Al+lAvNQvTUl1SSGN0NKKEbduZ3DtchIbTb+YMz/yyiaubmVxsJXB9kpUGo9MyijIWW4b+T6ZUhyXgpfPP9HwbApVrnbZtDrzk7CmR6EmCXLVjPiiTrZxW1dSWFr3I1bQIZLVIVO3I1owIFIyIlTQwxadhTk0BVtkSqg7mUULYlk16msOMESPzTBlrczY2LoUF/Jaig3Osht7BxmsbYbFQ0IJ4spaQHxJbBT4fqYc0Z+cBb1QDOWlLIz/7UvMYFZ3BkZ3v2RxhTIK8MgtmoWwxWFDtm6SZpjELUdoAp4YZdAalFfdMLgGEc6qkFu0QufqFZR+dsUsPrwYBwkFtTQdFnMvvI5hGDWdmJ5rg8s/BZt7BBNzRzE1d0R8NJQoU8LM4SE/t3WWU5hVPScFImEaw5NPy6akd+RPMDb7DPrG3oP+8fdjUnUa43MnxFi/sx3D3lYUyfAMMpFJuEwd0KqOQqM6CrevRzDMbIS4dVWpz0BHsqR/DNmsGX//D1+RjcY7eIh7D9/GA9zHxv4SamsBbFwK4OL1KMoNDVZ3jeBkur7EKXzrz6HEXybEjCWg3LC4pMLadkSMwY+/T9/DN//pr5GsWxApzkDlOAmF5Tnk6iqUl7yHE+aWtEqoU/g1Cg0jQrlxofKd7nwKv/rNr6WWbG1JKNf6BapVp8h2bfZOLKiOSFCw3tAmMQGJhAFgE0Rj8uGmhsV4YzOMS9fz2N1bbslqDo3TbGjuPfgVrt1ZQpJhyusO8aOxOS6tuATT3GgG8b0ffkWaANa1LRP4fVy9uY36SgwrmwnceWUVzZ2WlDCW1goGPZo0/F+GfHG44w0U0nYJ9yQAhVNzPPr5k/tLmdFnPvsRTM+eRyShx8ZOHQIIEKPGAzy8/2v82WvXsb0ef+JHKhddSGcoLeLz86C1LRD50z3cvtZAMqKAy0YaLOMPpmXAwUyRt377s5Yhm/2FqLAeYqORxlIlgEzUih999+vyDdlAPKIM67fYuZgX3xa9NAzd29hyix93ecmF5UU/Lh8stbYqbFYfcbvGtvU3KC05JPeG8RHcVDMqgBTNVGpefKDpdAtqky8p5P9T5vTrX/+vlo+Er6M86W+jXArg1Mk/hkE/DKdjFqqFAfT1HpOvo8Pth9hkIsjYgBFq8AvEC0Y5r5gJY3IO4m++8kk5p2Spw8bv0du4dmsZvL4wRJQbQNkMHXqCWs3mV7HcjKK0aMPmXgwv3l0Gcz9KJRuaq0Hw8VNqKVlrCSXqTb9kvbyLwUeCz83NiHGa5umgv1/CrFLxcaQTE4KDpck2GRuTxFk2H9S9p9KtECqidT3eHtkkkALEI8c0TU4lAyNS6PArKVuciBPzubHmFK45g87Y+BD3yf+fSc7LkYzNgCcgMYSUZVHCw2KNRhxuPug9sNnbwTeZ19375GATYqD8xXIe84rnMTH9PijVNFy3weyk96ENBvsJ6KzH4Iv0iuGHDQWLeIO5DTpDm2j1WWg7/QwbOy+HxXceRmebHA53h8i9cvk5VMsapONTIkXz0YuhOQmL/jQ0DCxTHcHo7HsxufC0mHGJV1Oz2bCeQdDbBbf9LPS656A3HoHVfgpO91nYnWdhtbdBo3seBtNxaUTsjvNibCaS9zG1zOvohsvO+81sjLOguZ3SL5uvE65Qy7tBLwsLecpriKOdVD6PzoE/xrmeP8Sk8igoXVHZ2jCqfAojivdiUvM0dO5TIjMKF0bEtD+68B6Mq56SJszoagfzHCjTYUIpJToshGQr4m35ZbSmM2KqJMqYPhKih9kskrwkE1VNG+bnT2Bi9BkhiFEWxABCylsE8evvBpsmpf44aPhmlojXN9rKuLD0SRK6Tt8lH2QMuQpF5+HxTyKSmJPVKalfnJLxPjLXRG/vgjs8CptvCEZnL/Subsl0oOmdm6s54xkQtcrMkUixFVZJQzOJWQw8o9GP0h8eDG+0eroxrz2O0Rma9TulUGbAoyUwjNSSCfO2CzjZ8z9wsuuPMDj2rExIg65x5KJK+C2DsOo7EQtOCTmNa09usOiTyWSUcLn6BWldrhrAZoPhlzR9r2/7hWDFzQ5lEyTnmExdcsEMuMdQSGvlImVzDcjjnNG2QevsAXGyyQoRqONQaE/LbdLAqlQdh1Z7ukXjsl2QhoZ665mFk1IEMDPFF50RBj4LeRYVrsgUFMYOuV0atnnbhASM605jTH8ao5qTWHBckIkvPRk0QwvggAGnTP5OTcvrwrBKbqn4O7j1oH+B0ybmkvBruqiVySoRlNQuO9jIRkagMJyU14JJwfma5jDvZw6VJaM0UdyakJ7D4knv7IUtMCYF0sDE0xI0yMwOnvNi0M5OC4igeeCXwn1k7ohsLNjoULrEnAiSU9a3bNjecWJj04b6ogZ73F5UKSuZQq1mkPVysbIg0qJkfgrF+oIkDLdyCfrFX+YIdsvmk5InNrOB7IRovJkan27oECxPIVyeFsN4qaFBcVmLxqZNEpHZZJHslSrSrK4W6AY3bST48Plko8TmhKFVzV2vPBe5wgJuXk9JgF0mMY2tDZf8ndP8fEUtkoR0pRU6tnsrjrXLQQRzMxhTHhEMNv0q2aJGfC6kjlFiyS0lB1O8thJ7SXiG29cpf/f5e7C+ZhbZKKWjhfwUEvGWaT0a78O1O0mRJnKIEcoMtwLPNgxCKQrXxmGOnoHGdwyhUi9itUGECj1wJc6dG0SjAAAgAElEQVQhXRvF0rZGJrfpxRnJKQimB8Q3Ul1RoraqQHl5VjYbsWIfsqsTyK9NoX5JjcTyKFavGbF+3YRIeVCm1NFCP2L5fiQrw/AlO8X/sbihwvaBXTYelboSF/f9uHY9gRtX0xJw9toHV7Gx7EM1Z8H+VhLlrBnx8Dw87jFkCjSgTyBEn1ZiXrZ2lFE9RjSzodO6OuHLzyFUXkBxw4Xcqg2BXCvQL101HwaX6UBcJYszV3AaRteIyJgc4Rl4E0qYPMxtGhOZVWXRLgGKubxWqFiUaFqd/WhuBuEPT0uGkZXDnJxeJKl6U4+EjibSGkH9ctLJ8FAOFGh4NrgGBHWvtXdLE8JmROfokfcPt538b8or+X0CYNioRPMqaU7YvNCnwAyQ3Ss5eSyBOMlpBsxrz0Fpapd8EgaDEizC9yU9nCxASBkcHngKNMPPzrZJE6Iz98jwY15zCiQtMhuGzSbxzb5Yn3ym0VvDjJzVTRcohebgZFZ9FAPj70X/1Psxb2DQZR90jn4c3Czi7ofWZHBFYiXJfqxJItExkcYU6lqsbrukOaasmDh2evO4qaZU7ec//Vcp0B/jdN9+5014AkYksnrJJ+F7af96SNLumVfCcDfKoB4XbS1/wRto7rjF80S/5ZUbNSmC+TP377P4vIfXP3UDzsQUfOkxzFuOYsbwjGx6c2WPhLmxuHus7f/ZL34k8jFiiJlEr7EOt+RJh43P/QetItjpnhd/BEEqrK9mZ9mEDMJqHUM0Zjuc2nNy/bY0Cz/9+X8glTMjX7GhWk/9HkfL8loakbdgcY1LNALlt8xVKhKPfLMgKeT+hBb3H/1KpEiHg3i5X4kMg/mskprN5PhIWiUoaE94VjxOybwV9x7R5P/YFM8q/w00l2JgTlYyMiubu//zc24uWg0TN1H//M/flUJ/ZT2O7/6APh3pDqS4fufeL7C5ksGLt5Zx/XIe9DGtLIeRywdbGR+Ciz2Ulr39BmzGMfidE/A6J5GIKLC66sSlvSSWl+KtrQppUfcPO7V33oTPMyNT/IBnSrY1zFQR/LFIoX4No3lEktPLZS32LgXx8osF3LqRFgnjpYs5bKznWs+/kKn4L+/jHn4p0uFobgrNHacEoFJyT0AM695CQdUioHLDnhoTX0kwrJNzic+dLDMOJWW+kBrxjA6xlB7huA4OzwxUugGYbBNw+7SHyFz+C25B3sa///Q7aG4nsHUQQZq1bMmIT3zmJbnV32/AHuATn74tkkpiuV//6BW88/AxHOGhPK/rWwVUFv3Y3k9gc7cl6Vysu+W9tLuZxMFuEksVO0i35DaWQYz5ohPvYpqtHIVZSSqPx4YRCQ+ACemVsgJrTfLKFa11e2ZSmg4arekvoNQnEB8R07Yv0iI1URoVp5k3NikfXHzj8wj6h+CwdSEeHofX2QtmJzTqJpHm8PtsVspFNepVvRxsVCjbYVgfk2drdS2KJaUk75IKRT0x8bSkDnHzwAwTbiGM+jZo1SfAjn927lkMjf5/mJp9P/RW+jrOCCHLHe6G6Pg95+S/La7zUBlOgNIrNi482JBYHcyraBNJFWVVviC3HiPweS/IhoObDm6HHIZz8Fja4dC3waA4AofhDDSK5zE9+T4odcdAopQ9cAEGxxm5Hzb7OXhdnXBYz8JiPg6d4XlYHKdkO6PSPgez7TQs9jZ4/F0wmk/IwY0IP/j9vm64uZ1xtovHRW0+Ajs3FsF2qCzHhKnPQEWTs11oQTRGMiSQxSuDnLhe5AaDW69JxbOi+7YEujCt+4AcSkrGHMdhDp6HLdIppr6+mT/BlP45zJlOYWD6fZjRnYI3MSnSHH+cE7VO6OznxUtAqReNwjTATqufk20BtwZGW4es0S/0/BEmJp6FStEGi6Vb7hv1rGp6MKIDCOcnkKsrZWvD7Yngaz3D8Lo4oZhAPq2TaQUN19QQM9mbGxHCAOgfob/A4uqVpHam5jLdmknwzH7gByMbEZWpXSZIj4uFBf0Z0RszQ4IFX22VqE6TGEutNK6Hh+VYMJwW/8/k3LOyLeDWgE1YsW5ELLeA/JIFRu8QxpUnMa05K3ptnbYTuoXzCDjHEPNMIeyZgN3UK8GCVkufoHeJ302nFSKxo8eJWwD6LdL8e1ELSSaumiT0kJ6QKFfTaTVWckZcrHlwsezCeskOj7kf83OnRM7QNfhuCdWj94ENyRB9MJPPYGzmWWhM52WTwqbksdypuuqQDxhmY1DOZfOOgFrTxk5Yppzu+AzM/hE4o1OwBEahtHRhSnNWDq1jUKafOivhD9MgTpRkIGaT8HGR2MaGyWDoEBMsTanFghGLS630ZqbPM2mZic70cdBvwgaEjSObAp2tXZq/UsMgBTQ3IKVFjRS2HJ44vH2yKeE2KpiZbYUP5hZkausKjcDs7gWNwjw3WmGn8zD6uiVfg1IoyvUYYMrgUuYYkexGKhIN1OubZuxf9qJaUQpSfGPNhq0Nh9DEiiUVmHGRryvhiw0gmuWH9KAQ71g0BZODSBYnJSBt91oAjW0rEpV5eJMjSC+qkKozVHAKpaZOZGXp0rw0Vzv7QWHXE0vOtTsToouLenmvsPngloPbF5LmWERt7PlEmkTPQi6vwPamWygjS1UDLu+FhbdOXDqnciST8Bxf2XZLLs7illNkYZHMnHht+BxVl1oo9HhyVghoxKSS6sZNL7cgBC5QOkpqVDYziXJpFvX6HMLhCyInLZSmkC+NIJkZwKVrfvGxOcMdiOSGkF6aR3FNI6hUb74H1kQbHOkzCBa7YIueQCDfgXD+AlZ2VSg1ZiWDJJoZBJuOncsOrOxo0NhZQG19BslyP9hYRPIDiBSHEMz1I740gdK2Cju3vWgeWNHYM2HjwIbGlkGM9pWVBfGfJEqTEta4tMINjhNbu27xfFCvzKTf61cyWFv2wG7qg8c6hIB7HI26S6bIzH5irktjwytSmWBCgUzZhEzRKD6sUIyBkHNCRvMl5gQln120IV2zCGq11PAgmFiQxsPtmxE9+YsfXEO2YJVtgNHGUF81AnElgrF5+eBnw0NEL3NwOKllHhCvBdz+JZIKrDZ9UCjbMK9ow9z8aTGAsxmxOkYQjCiwtZdCKm9ErmqRgx4TFurcEtqD4+D9ZEPBLafKcgEz2rPyPaN7ULJyTJ4h+T6x+DziRZ1IrKorbkkJD8UVcDNzJDorzZAzyByDPqhtHTLwWTCelywebqy59eb1m9IQZi5NTp4QDxuvGbwm06dIUmFqUYFwcRzR4gSC2REJo+T7jJkvHJwarOdhsHeID4ogDA5KlndDuPHKMl76s3Uo9R0y6JiaOyaBq/SM8lq+vOEQMhm3iST0MYSYeHqXv18gITThy3T43n2K9FtTY9yXcL3VjQCS+RmQGkdwQa2pFoPwJz/NwEBq8VvdADcS3//h1wW9zS0Iz5UvffVjh1KhFlWJ1Kf6ZkBknzSp87Hq3WfE57V7UJUGpTWxZ4H9AF/7xqfFw7W+Z5X3L2VIDMij6qllvObvvg+PXyfeP26+Q5FRmC3dUOuIljfiypUdmZo/eIfNSqtw//JXPo96g36gGC7tb0pzJFWt8Hcf4Pvf/zr05kFQSrV3PSmf+57wlKCdKR3K1SPck/w+YFBWPL/Dpf1lCaZsrgWQLRrEn8gmhA1IZdWHrQMSpA5N9qyJ7/8O//T9r+OVF7dw/SCHSt6EetWDr335z//vST/uY/diVYzj/Pf377c2Gyyorx2sY2GmB0tVD+6+uIIX7ixhvZnESy9dlufmMYGKr9UPvvt3KOdc2F1P4Pb1Om5dq2H/IA16VFabhUMaVKtZ4baCmF/m4ZEs2lill+Y/5TbpK+Hzzubp+rVllHJGHOxFcYt5HVtebK15sLMdRTppEo8Ec0jYNHGr9TbewLd+9Dey4aYUlBREfp7UGDzLCIvEmGTnESPMjXwsOSoNyPpaFkQGswG5984DcFPH80ljHZQBAreW0bxGtpH+xAICMRUu31iV33v/Qatp4b+gyX91oxU4urYTxN6VvGCVpfFk3yXdzQN84x8+K+np9UYEb977X0/OdTZQP/jHv0dzI4PtvSxKNSvWN4JYWfVhrRFCIWVCxKPASsmJ1bIL9ZIVmZgG2aQBi2Uv3lWskrU9BibbypEaRio5hHxuEsXCtEyzmFVBFnG+MCuseK5GOeVjqB2Ni9RnswClvpIXBB6cclJWwSkaJ7wsQqgFY7FFzGgupUCloEU5v4AS2f2JaZF8rSwZsNG0Ik95QXQUqcQEFmtaMTRy2mZ3tcPmPC+0KybmcvPCjQubFXoNKOeSrYruFGbnn8PwxJ8KxWpO/bwk81o87YdbggvCpicFi3Iq4mnpmSA6VaU+LkQjUo0M5lMi4aJ3hAZ3Pgds0oy6k7CazsCoOYGJ4T+BQXkUZvUJmKmZ1p6EVn0Mas0x8PfSxM3twejM+zC98KxsZCgPSzKQ0dX+5HeodUeh0h4R9C4JWTojm6IzsuVQqp+TnyUhgQFf3I7ozUdhcJ1EpDgCg/e0NBDcsjDpnCnlJHxwwix0nprxkLU+LwGS3FqxOVKbT4Bmc431FBSGo9C52uRQ2U5IhsqY+mkx+A0r3i8TvVB+FtT7p+tEXrpFcsDk8jkDjeEnwJ9j6CODIWmqNbk7ZGMwPveM5DfQcP44yDGdXmhRzCK9iJYnJeGZHzaJ4rQ0ITR10yvE5oPpmY2aA5n4Ajz2IfgY2EfcLBuR4LQE8DGEz+bpB5Pf2XxQnzypPI6x2WPijdAzM4VBjdEZKXSJxWRiOQksLLZ4rtKLtL7plfwUTsYY2MetChs4h6fVyMXT81hadgjJidIwbjKyZb0EzjEEjCF3Bns/WABQ3xwJtA6roQdh3yRM2k5pQJIxBSg3jIVp2NUIUalYNyNT0T+ZNIZScyjUTPI6EscbcI8g5BwWjv6V1TBe3krjg9sZVCIqzI0+j5HB94uJu6Pv3RiYeg5zxnb0jj+D0xf+EGcu/KFsOCizIomM9BcW/Fyts3FwBSek+eBEd+daFrdebSCS08hh9o1iTHkK9vCEYGvZaLljswhntJLe6wxMobzoQnXZhVrdIUjLbEYHJr9bjN2HAUTjMkFOxRYQDExLkjxlJYub/taFMjn/ROrBBHN/aloKBTYN9C7QiM4mgRI9GkB5cMPHTYHN3yt+EGZmMPuFem5ufihBo5GdwYT0tHDrR1kT181sbnjkqhrUVs1yOyQ/MYCUF/piaR67F93Yu+gGt74eV49cq5rLVhmeUI7FELziqhY2fxe47QikBpGpkdQ3gFSJPhAFEoUJ7N8MYnPfKdsQZnxQTsTcIhZW7nifyJMaWxa5PQIxoplJCUX102vBD578rBhr6Tlibkg8OyUADn5AMc27WtMgmZpEIafA5rpTGo+NVQeWqiZc3ApgY8OLnZ2gILoLJa28P+id4fuEJn8+R2x85ZwITeKFFyqyoRTSWnwWy4smXNzxo17VHGKmBxGLj4A+qGp9HpX6tKB6aUr3+M4jketGLH0B2wcOoW35khdQXJlFZUODXGMe4dIQXKnz8Oc7ECp3IlajAbcNoUI3ovkeFJYmBecbS5Eu2Aom3LpokcyH5W0l4tTKZy+gtDonDQXT1YlaZxFX2zYit6wUnj6f5+qqTnJB9q6GQJzu1r4P9XWrbJlW1xxYXrbg+vUMtraCkvJ7cTchoXp28yBUs2cRDyoEW5uMKsV0HaKkuGYQwlBjNyISJKJuWehXF524uJfEwX4Ga80Art6o4M5LDWxfSot0YWk9KAZtm2cSm7tpaTpiMVK98qCUhU1Cqe6UZGJpQBIKFKot74bD2SLHMZiUwAqCSEjKI6KbGFmffwKTU8eELMehTCSuFHoWNfU0vvOg3CuYUsPsHZEhicbWI9tCZ3gSPNiQsNnom/gAJhZOYUbVJp6qBUOHSLd4bcsyW6dukwbk+p066M/j74omFrCgOguD8YJ4PKgpn1OfFEkfr8UMAqXvg94+m31AMlSuXS3IRDSVa20+GShq9FyAJzMGY7ALM5YjsCd64c8OS3HOQR6HBGxCiPiMpadRrBpQW7GB3pbP/NUNfPiTF1FctMPoGBBz/9jM85LDQ58YEeJEFnNzxK05pZ3cLhaXDGiI7l4r01nJq2DxxchzSa9+C5trGVy5yfR4BSprCixv6+GN9iNTMuDnv2A6OFOnDzsQPMSnPvMhVJYtMiTYv1qWn7n/4M3D3AR6AH4LT3Ic7kw/vJke1HZ0Qk6rrbvx2S98uIXMlSagpQF69UNXRaIcSo2gvuLBn33sOh7gTZGHyV2V3uctrKwnwXP98i0/gkmG0Z5FvmTFjZvbh0nX/MHHpKoH+OArN7C+nUQiY8Xrr32w5Q9g8fmQ6db38JGPvoBGMyyo2Hh2QZpr5ngRARxIGZGrxyTJ420W4rwjvLuP3sK1vUW8+uIqtpoBVMoWIWwRBZ3OMwfJgR/+y9dEgCQ+A5nI38MX/vJ1bDVTINL5tZfX0FiK4IMvHBxO7IEHb7PYf4jFWgrf/OYXDwt/TvPv4xc//Qku7SyhkvcgHVVjueLCUt0Hj3MeH/7wi60mhv+aXeKjd/AXn34Nd27U0KjZkIgsIBqcF7JcIDCPu6/ebEnwiCuWPw/wkY/fEW8iB0W7B5Qh/VRecz5mFuyUf73y8i4ubiSxs+bH5pIDjaoZzUUHqkUbFmtB/PCH3xDJmDSN9BfhDXzsczcl02Vpx4xsfU6CaJkPVVnWgcGnOQ6/aguSS0SqaTqjwYdfu956DZksLxklbEJ+i+KyWxp++gstJLMmZlBpuCRU88tf//STLVULFAB57W/eXsP+lYKY5CtLbsEpEw7w+A83cL/45U8QjJjx6ms3DvNFWt9lA5guMJcpDnrH6CvjBp2gi+uXiyhnrcjF9FjK25AJKbC26Mb+VhyLFSfyaRPeRcZ7NNmPVGYY+eIE0ikG5A3KV/49m6EzfhZLlAfwgzMzLs1HMDksmFZSXGzBAdF1z+pPSjJxvm6QaQeDBFM5tRiOLNYe0Xo7nQMiP5EiNDiO7XUXtpo2lHPzKKRnkE1NoF5ZkI2LyXgS3BYkaNrOTKClsR6Cy9shPgyL/bwYr7k2pQ+BdC2D6RwW1CcEmTs9+6w0ISQTjc88DYXmOEi2apnLSfdph8p0XL5yg+N0dQlClYVGKDCEgG8ALnenHL4AjfM9iEWHkEtPivzJY++EXnMcs1NPSUOiUjwH5fyzMBlOw2g5IwdN3IKxdZzDIDXyo3+M/tE/xtDEu2XDwm6amFYazXv7/whDI+8RDCon/0bzebg8fWIyp8HcFxh8QudikCDDvcLZIfFsaO3HZcuyYDgBYm2pk6Wpit4KEpBIVSLSlSSqlRWbhFoVSiopYnj/zK4OMZszA4W5HzOa52WDobKeFdM69eEMfyTGlPKbYHYBawdxpKpaOeGJKmXQEs3bwdykSEpMvg7Q0E6EsIFyOQeLkyGw8cilNRKuR1xovDyDfGNBJl25xXnRyzIpuljWiFeokFYjn9KgmNIiGZmXBiTgHYVJ3wXiWgtF0tEMUjwx3JIrcU50GXJo8dBHwFRnhRTYJGtF0wvwR6dA/wELf6YOZ7NqCfxi00wevcszIJ4UfqXWWq1tE08G6S02W6+E/3Gqz/U+k8kTyQVkczrQqMlMiInZE/CFZ0D5A5sQj3dMpAcB77jg6BhcxuI8l1NJOjCnfzw4/efGhmFUDMejdIEeBldgVHTKnHwGXMMI2IcRd46jltAi5hiDcuoEDNoOTMwcg8Z8AXpnP2YN52WSOTJ9RJj6Gm071JrzoAY7EZ0V2RbvK42tdt+oSK6c4SlsXUlj/3YJybJREJLpihXexDz6p56Xr04GbwbG4YrOwR2bRzCjEz1nMm+GzTsuxAwSdNgYUsMbiyqQTmmEGsT/5/aMweMdh8U+iAjPhUWr0LRIeVra8onmPFZcEIMs0+vrazbZ5vEc4vSR00rCFSKpcdnAEhdNiRyT7yU1vKQAN3Pc/NFLQrIJqW2VmlEujvSYFJdMyFf1sr1i4X3xIIZwfFoobYRi8L1GWcb6hlPY60t1I3a3fbi0E8Jm042NFY8U9RIi2FBLjoc72gNSpRiC6olckOkocyjS5UmZvjP/Ir+kkCkXJ/D8OVu0A+5UD8rrakRLY9LApCrTSFfmhNRD2hc3JLZIDxg6yA0hvRRp5lakRgX7TS8eN8Xp5DTWmw6RYL1wq4D9ixHsbAax0fRidzeC7W0G4TlwcS8mPgJeI7gRSWSJwTWI94aNOLOENjcDuHEjj1rNJCFyl/cjaCyZUS4qxePBDTlN6NwIZ/KTyBRHkC2NIpLogyfQjmi6E6l8HzYv2ZApTcMX70KmOo7augaVJmVIswhl+5AoD0mYXGl9DjTMOiNnkSgOI5DsRX1Zjb19t2x9ed2lqZOZHZwAL+5okV2eBUNlmaWSXyQpbQw08BNSwOsKczgotdm+FMDGlge3X8hjcdUq2RmklT2+PhKrS/yozzeNctmO2zeXEPApYDUMw6jug0nTj8WKG7vbaewfZFBedMAfm0W2bhFjOdObKUXiNpb6+2tXSzJ9fen2Ej706gZefmkFa5tRVOouvPjBVRxcLcoHPpsO/p2NC+Uv9RUfHP5xeMLTgh7XOQfABoFEJBb+fI/y/WpzDQmalvLVQGBcru0s6qOxeckMoQSLGwmGY3LabGeeTlyJ4qITgZRSDONqaw+GZ4/B6B2QAE6FuRMDM8+LzJJSpp6xpzE6fxz9Y8+AzYfG3A2tpUeuaaRbxTMa3H55CZeuZWXjyeySxoqnFTRq7GzBUYJjGJl4WoaRTB/nkIabHKH1xZlpYEetahd0OMmH0bRC4BTWQD9Km2YBQTDLI00/UXESZn+nDPIIcSEemfr6azdSYD4KA0dfenkJL7+yisvXCti8GAcTzTnQ2dyL4NKVFIgQpSl+eyOESzsJ7G3HUV/2CmlodTsMyoQoLcrVPfjdfeZZ8E9LqsLpdiJlEf8Z82gyjUkkqhMSC7C2lTrUxBOV++iwwbiPqzdWsHslImGRO5dKT6RPrQr9Ad58+6fwJIbhiJ9HKD+A/IoC9XUzkgX94e09bmZoBr+PtfUSFlecaG56cXBlET/4wd8JOeqxDIdT9Yf4tTQnlVXCQSawcVmJy3c82NwLIZa0CAJWCvDDx/YQb8AXNCCS0CKVdeB73/229FwtXQ83JG9hY7Mk2Sj7V3IoVMzy+nHDV1v1oboahc46h/+fqvfwkvygr3z5I945b8++510va5soodFo8kzP9ITOOXdXruqqrpxzzjl1zj15RjMKSIBEBhNsBAZsgxEyrBY/DKxZ74IRssII6b5zv9Uj3tM5v9Otkaa7wq9+v2+493N//a+/+mPz8TY9Bm+glQvgmRt1/M3X7oh8cVHbi0LOiVLFL1P2TpAhN0x8MJ0NQiHrku1Fo+LExkpE6FyFXOj9BqTT4LyH7373myJBkvyQd7kBeYDr+2tolEJoV4IyMIj4Z1GvelApBvDyy9/t/AwW69JUPBCZFUEwPmZ4LV2SfKr2sgsrK2H89NUfyPso/ZQosN7B5m4d1ZYL2bJeDOL/8q8vgzQrPqZOTshbiIVsCDiV0Mx3w2UeQTqikkbo2m4Ju9tV4JBA9uY7zIBn8/A7GQiQguhjFlRuRgZkK1te8XeRukhVRCI7j3xFKzRDNvs/epmeG54fnXOEPg3imItVF3KVJQnJNdkGZXjB3JhwnO89AQg8nw8laO+8jWo5jtu3Wmi3+dlwoVS1odHi+fzG+6nufL3YkNSbObz+7/9bGh9JdQfwjW99DtXVMNauxdHcdgk6PpyaBrcpn/r0GjY3olipe9GuORH2TMFh7kO9ZJGNEOVYH2DjEQz3COM9HGV42SU5QoEriIR6BblIXW8qM4FYYgSR+HDnSI3DHRoUEo0nzgtmH5hMzoKUVA0yt5nuyIKKXRinzSTbcPrAAoAbEvoCUvFJ1IpKJKOcjl5BMNCLRHwEgVAfFpSPiAmNDQfD/KjLJjaXciqmlHMFS5kOsbDU/dO0TDOyUtsJlZtT0tNxElMzn8DM3GOSjUGfh8XeLcU/GxjKstiUUG7FRE0SmrhNoZyL5na7oxs2+wXRPJOoxe8Z4MaT1m6+CL3mCRi0x0QKplUfA6lVNLgxR4QbBmJw59SPS/Mzp3pCvjJlnM3Q9MKR93MhWPTMzB3BwNCHMDbxiBTAzPhg8cucD8EWM2fE2y+enXBqUgITSQNSmk9jXn9MDNLcfNCEbTJfkoKZKe28SXH7xA8b/Rpu7yCKZZ1gjEkUYwhdMk3T6KC8J8w7mZjiY7gsWxS+nuSzU+PMKTknYIWWHbV1LzitoU6YSNZQdgEWPzXWw4ITZfEkcioviVXH3v/d9Ds0qhaQJsQ07kJNIxkjvSMfFGQwC79sXiU4WiIfd9ZDuLGbQi6ulQaETQiJYD7fqCTAM3iOH9JwfFZ4+vwAELeYqWiFREQ5jy82I5sFaYpTCvFX+MOT0qBR1sDNDDcgPDcZCMbzkz4MIlZZvC4sHBfsMJGSek0XJkceg9XYK01E0Dclad2UhFF+QT1238jHpeifWDgmHoQZ5UlMzx+XJHEHi/2F45LjwYKPTZl6sUukY8ql89BYL0Ln6IU3OSfrVAba0b+i0JzFyMQnsLBwEvPzJ8BskOGhR9Db92F0X/kzQRdL46E6LTIKys7YXPDxcDrqtBHrOw6nZRCWxR6YjT0o1q2IZbWSxsr1OMk1FjczKWbAxoOadGI1p1Rd6B07It8zVZmUFbW5Bxb/BGzBKUwoT2Nk7jhmVGdFirK6FRasIfM9ApSSeCZEh+wNzMDFFXxxSW5m3PawUaSPhhhMSqIYbhjOzYPbjHBmRpoLGv9JoiMym59XAiKYj0NoAf/cEyV+lvSdfrhCI+IdUeoYGNjfCTlLH+rm3YOyCWTBXaqZ5P1n4OTauk+Kcxr/Cif/0IUAACAASURBVCU9ag2TnIPb2z5cvRqR7QFBGfSlteqWTqpr3SzrcuK1MzUW1TOIMM07OQi7v1uajvaWUSb00fwYQpnh970MofwonLEeRCsTSDVnES2Nw8Nk8LZSpmAsqHnEKwo5TN7LIAEslp8Vn0quqkYi3dG0+zwDImGlhy6f12Jjw4udnTC2t0OSAk/PQLVGI+a8IITXN71ordlRbS0hX9RIo1+uGuR7XnO4IaEW+skn83jmmQqyWbWgFGOxaSRT0+IVpCQ0HBmGEP2SYxJmGEoOIl2agnwtDwv2lvQXBoE5A92Sdt5cIxZzXiQs1aZSmhea2pOFCWnUtI4TsIUvwuA4hURhCjduh3HzVhTbm26srdjQWlmS60VlxYD2tl1u2PHcvGyJGOzITZnJdVm2Wmw2+BwpPbt3r4C9vTDyRZ3AHziZJm6z2nSgWrNLdoU3MCchbNvbKSTjRlQLLpgNw0iEdFhvR9GsBxAKqZDOmRHPLcIbmYM3uSCmbHof+NlPJDWy3aNGPOyfh9MxDpuVYZqTgrRdOUTb7u7EsLebkBs+cdkcVnB7qLf3i5eBG0YOeUjP0jv7YAuNQ2frgSMwBpOzXyhBnOKrdBdkuKEzXpbPE6lV1Glz6ukJz2LRSS/UqGQqGRwdvCvN4x0D+YR416a0pzGuOoEF0wXxbSwsnu8MMFSn0T/2KMZmj4HZShzeyFAlrsT6VgRPP9eSDSpfS+YUcHPMzw39UY2asePpTMxg7yCE1U1O0E0g8pcSTQ5mGm2PEA8pLeMmOl82ihZ9ddcvgIjmrgsrTLe/FUZt04J4mYZuNerrVvFWEG5AQ36huIinn2nghRc3BO9K+QdzVnb2k7j3yRo2dkKS4UKUcKtqxwtPreClz9/A3a0Cqnkn2s0QkhkTEnmjDENiBSv++69+KtIWFvXU+dPA/MKLtwQEkK5pES5OI17WwuqewS9+9Y8dPb5sKw6bFryObNEBIq9bG3bUmjEpkjup1O+CKN7/8ev/Bm64ufF3hQcFaEIwwa9/8xNwU8J/OpIhFpkPUK5F0VxxCTJ5Y7OC37/WKSjpJ+n8w8f6b/jhK1+QLV8g2S+SxeaGUbboP/t5h5rEn9mR1rwrWOBcxYV4Rge3X4W33nizU9PKc3kLf3j3t7DYZhBN6OU9yxbMkjrOrU8yZ4DZM4VI0oqvfO1F2SqIqusBG5AH+Pkr38eXPn0DX37hBtYaUSyqR1DOh1GvJvH227+VZPNOQcwZ/lv46SvfRjioQTSoQDZjRCphQjxhw6c+9SR+//vfCUJXArxZAj+UXXV+IX73u1/juaev4dpuGZvLEZSyevicY9jeiqPdiEtIIX8Xi+lOs/AGbI45uD1U/AyJXcBq7ZMGj+fCa693ZEas1TtBiO8IaCCRXRQ4CyWTf/2tz0pB3wkB7LxHL//wO9KEJMNWRHwG+JwKed7RsA1vv8HivePpebi1ePmn35J7L7fcPAdImYplDdg6yKNY84uXwx2YhclOdQdR3QrYPZP4t9c6j+9hQ9Z5097E977/JbRX4ojEjFBrhuX1i0St+Odf/EOnqX3f0/Iu/unVl7G9kQODQ2kQ31gPSvO+sZXFv/xPhjCyAf3jPz/5ySuHf3bYxOAduHx6FFteZGpmrNE/dy+JlW03dq+n8PTTbWysxdCouCVLKB1TSW4ZEfZtDvLW/WxABoTfHor0gQeDplz0O9jOyOH3XEYk2P9+I8KAKTYHDKfiQaMYtyHOUB+IcuTEm1p+4l5p+CRakmhTe4jc+xGRa2ktXdCYz8k03247j3SciNYBOO1n4XFfkMegNz0BheYR2L0X4fRfFl01Ndb0NzDTggUJmetzhlOYUB0FTaY0HFPXTjwuMZJE+OkMzGE4CaPxvEiz9NpTMOhOQ685DoPuJChtIq2KjQmTZYkJDviGYTadh4V4YHvnWLKeEV+Gy3tFdHnUQnNT4nVdhmXxNIyLJ2GzdgkthsQYteYYNFr+jtNQzBODdlyM8gxs5EEUMQ2eJksX5pVHoFQdE5IXMbVeTr9Ji3L0y1diC6n35sGpr2gD45yU9UiKt8Z4Xgothea0BCVyWj87e1SKXP5ds/myNCOkKnEFzYPmZrX2TGcL4TtkMwemwII/EpyGxXRFvjKfgrhR6vaZts31H28YXLeTlR1NdS5EqZJeJC80uvdPfAjT6k+ItCucHgeDzyhtYRhfMjUrhmuS0NiElAt6WEyXcPr0/4Hx8Y91krL9k8ilNSK3shp64bOPySSB+sFkbEFOYurgObllc8Am7SF1i8Z7o/2CoBYpW6FsRwhKUWbGTInMhDkyRKbSC8PXjtPQxqpDZBXv5zhk5kDKVUdHOyKNCDM7At5xGLUXsKi6gIBzHAH3JBJhBaymfvGmEB8ciMxhydEvzbczOgFXbFLwqcwmoTyRJnA2eTyI0WUAI30KDPlzRSdkdcr0drX1ImjitIfH4E/NCrWsb+xj7/tauBkZmTuKKfUpKR4m1CcldNHsH5H8E+qwuemhiZ9bMDY+FkuvbHC0uvOYnD2OfNUsF8DJhVOY156HJzwPu28KvogKWtMAlhx8/0yYU1/E+OwZTCrPycSG5BsScEjfYn4GDaosjojtJQ43EJmRjIGNzRCYnlosMZxI0/F9hOckQZymc1+UG5ghsGmkubzUNqLQNEgzQWknrxMMyJwibUvxCZF9svGgGZWNPL0bhBcQssCgQPo52ITT68LPAeWfTJcv5bRgDgGRxzy3KJvjQQlLuWzC6qpLCm0W3+WqESzISXrjlHVtwykJ9pHYJOJS5KtRrS6iVNEhW16QoFF6PeJ5ytmGUWopxSydLDHVfBLhzJBM/MPZYbgTfXBEqW+fQLatANGbqfosCi2VeBL4ecmWlVK40Ly/suMRozmnblt7IQESlEqGTlOQ06KQU4k8qlkzy2eJjcbefgz719O4cacgskCGFVJ+RskVPWC718ISwlao6tBoLckQoJPNMy/EFg4n+BoQhnDjVkKobJSbMWiUvjsGrbL5CEW5WexAGuhvIemK+mVepyPZQRRb1L7rUW7qkS/Nyf2iUjMI3lbyO0pq7G150a6bJPRvfd8p8qxgfhSO6GX4kwNYtJ5GKj2DZsuI7U2PbG/ZJFEGma92thlEIHPzyXOJcjr6t0hI47CFA4RcTiMBn9wIkbTG7Ba+ns01pxS98bRKigpOdTkBXF0LoFi0glPYXMqEu9cr+Mxzm0LWUasvysaCUgVuKxb0Z+T6QkwmKXwMpeRAg5Ko1TW/EKlu3imhVrfLBpQDoUp+UXDaetU5tFtuyQzgZiOZ18vnR2HokmBMleUSEhUdokW1XD9I2+N/o2xSY+wGwRF8zEZbvzx+V2BSDOaUUNIP4UssIJhVQ+fo7xDyrJfB4FAOOIzuPsnzoZyWWO1x1TEsuvukyZk3dMk1hUZyDlCmlCcwrTgF9eJFuHh/SCixtRcTSZXFPyBTz+Udh8jcCGWgHLBSUoN+KdLYmk0zNnZ92NwNS5gZg9UKZYuQuth0lOsW5EqLUvytbvvQWnfJOZ8oKGWIRNAC8ybo2eCf8ftCY1GIYPTfccOxthUSEh7pX2xsmIvCDVCmsghuX/g76R/MxjS4s5nFV+5t4Hsv3sH9zSI+db2BcmYJqaRGPHGkAn3pm5/t6OofmoUlle8tPPv8AdJFO+wBhvDF8Ktf/3cpyljU/nGzwEbgNxI4ya0n82uYH9KZ8nd8F52C8QGeenYXqZwV2aILt59cxe//nYVlp6F457CvoLznl//jJ6g2Q+Jf4XlfKPHn/X8m4GI+oba/Mwn/2jefR7Hix/71Msr1gCSoc0L+h3eJTO38Qx9IuREUczg9jN6QtjP1lo0Etzmv4e0H/wKHa1622gyW9IbmsWgZFHQrN2LO8AziRRuylcgfAxZlKM/Nxpv4wfe/jkImgHiUwXN+7O1u4N9f/ze8/XbncTxssB48+A18XjUiIbVsyq3WETz5ZFtyQKq1HH766isPB/fytfMMOiZu5qOsLZexu17CxnIMay0vdjf9uHmQRL3mQiRI4z03FSz7O3+HDQaDAWsNs0BFuEFUKM5LE09zNOVxlNR1XmO+Z28hW/BjYzsq0IetrTRu3VgXiVrngf1BtlR877790jcQi3ngdC7K0WwWJcyPBf0ffyakyQxFl6ShsLoHMK04AW9YjXfwm8OAQVKqXsdrb/4zXAEFrJ4xGf56QorD/A++Cp2mqnPu8YV/A1/7xovwBxwwLKqRTEQk0Z0hlkyKf3jO8PtmPYFUYhG18hKWlx1YWXFiZdWHWs2HH/34253zmmcj30o5Jw5/37vMEnkLX/nKi7h+Y02CB5fsI9IkcbD31NN1fOMbd3F9r4yIX4eYXw+fYxZe+wRMxl4kE2oZEPBz+gGb4yy8/kuSYOsPXoHddgZWyynBwzptXQh4ryAc6EM8MoSQv1c8IdxSBMP98IdoQr8IT/SKSA6YMq40H8es4QhGVR+FkoFtngty6N3nobSekjRQc/AKFr3nQcmC03EOAc9FZFKj8LjOCwnKYjuNJRunl2cF/8oGh6FBNDZPKB6DYvGUGFPntCcwbzyHnomPYmThcfROfBREzPaOfli0zZxwU7fPGHjmLxgN50CcrXLucRjUJzE7+Yg0IDS1M3CLkiuhZUSmxNROulYiOSGHO9gjZnSa35kszswRNilaxREYlI/DpDsBveqoNDV67Qn5qlMfk9/FfBX1zBFYmOisPAnN/DHJyHBYLkGnPw6V5jFodcdgsV5ANjcvpA42JA+xwjSWhmNjCEZGYPdeFs+KyviEyKYo29HoL2Fo+BF0X/wgLl78U4wy92D2iPhh2Ojw4BaFEiiGXlkcA52NhqVPpuA0WDKVNhFegNsyBJd5ELbFXtiNfTIpd9uGxQDOCbrHPQ6fd1KmfNTx25ydQ2/ugW7pEkamHkV333/Chd7/C7Oax0A6ENPf2eDx+dC4KzQSF+lNCwh5xmFUd8Np6YfN1AOTrlsmF5WsESH3FCLeOXht40iEVFLoM/GbGwPio2PpWTjoFXD3iyRHyGXubgl71FpOSxNicl0EG14WJ3bfAJj2rVmkgZ+mwx4oDaelcSLekga7jYMAWptOuQGKeT80Lk2OPziOfEYtBKuofwrNggnZiFIIVFz10tcQCy2IJIw3aG78mN3AFF6mahPNSTrUrPYY1AbKBB/HxNTHwXOYeGSG07V3Paiu22T6r7VdEjPi8n4A5TW7NCEqSzcs4VE44pMwePuhsHZD5+6HJTwOo38YWma0+IaRrhrR2PTCHZwA9eo0qQaDU0in1aJ9Zhr9Ag30vnGEkkqRj1wa+AjOXf6vWHKOQmfuh907g2h6Ee2NqOhH+X2qYBH9Og2yoaQGi7aBDowgNIx4XiFYWOaH0JhPUhcLMU7ib9xIS0IzG9hUWivSCzaxSUrfMnPSVAfiY1J0ZysqUGNLYyhJas5AP9TGU/BGhkXyyc0igzV5kLjG5kPAA7bL0sTRA8TN1cQMwx5Py6Ysm1JKaFq7bpEGhFssygC93jEkorNYbTuENEJyyfKqTSg5pNwwvK+2bMT6rkukivRmEINIXCsNgdWGXuRFocQwaisa5KqzMskPxPul6chUp5EoTSBdnYYzdkUOb2YAPOyJHsQqU7IRyVbnpVDnJjCemsLtu+nO1HjdjfvP1mRqvLzixf5eAjsbEdy/WcLBZgzLVSeKGZ34o7jtaLedWN8Oo1i1IFs24ertHCrLdvH4UHJGPww9NLUVs8jYGIbaXO4U/ySuFMtaxJOzaLYtYrJMZRZAlvsznyyjWl9EvWkSJDGfd7NlkAaEPpv2rg/lNRNKq0YkSwvwxujjGoQn0iOygUJVL5jiWHIcKyt25HIqtBomtGpG7K94sVq1oFFblA23OdiNWH1azOSUptkDFxCKDkrjw+BBFrO3bqWluWXjEE3NYmXThZv3M2LUZ5r4tdsJkZZxm00k8XPPloW6SB9LIrUg0krmSnEDxg0aD8o26SPIlfTga80GYrnhxlo7gPu3qvjMc+vgVoNFit7YB6dvUoqBcHoWvvi45L+MzT6KkYlHJHeCU3caMinJ3NxlcrIPm5tsbPTwuYZgMZyHTnFKNmkPBzuUMG3shVFuWmXgwGaBAZPMj2ltuuX9m5h7XHxuKl0XZhUnBasbSRNQMIxgQiGNBw3lC6aL4tXi9cAVm5Ymg/dK+qPcsY5iobJmFUSuLTQKb3IGSvMFjCmOgqhywju4dZ3X8PN2XvJD1nbCQv4i/YuDBW6Qsi0dattmwSQvuS4I0IbEOEr1mnUDyhUdwuEJLK/asX8Ql79DmheLD+KB81WTyKS4RaF+vLXqlMwvSk9IAeRmhXKU5W0vbj6Vx/atOLINoygtiAVe3g2ivRMSUhgpXJSecTK/dSOF6ppHZKwkehVqFlTKVsT8c1jPu3G7ncIXDtr45FoGz22lcbXtQza+gFhiWuS6ibwfFMkIYYnF1/u1PovSTu6B/DeWaYeNAsszFmpsAn70yjfAZorXgGJTg+ZyvEMgOixqH9K1aJzu/Dz+kHfEp/Dzf/rnDpH2/aLvLXzne18Sr00wOSqyQpp+pVFhUS1ZDcDrr73ZkdewzubfFR9Hp1TvbEkePolOwvXnv/Ap7FzLC4KZn2M2VnyinZgIPq7X8d3vfx4MJ0xljRKcyWl8tmiTLTcbXWtwDO6kAt6YGd//0fc6hvj3fz1fPxbRLHwPjeKHkiE+vE6+Cj0Z72BzqwqfVyWbcjaC/gC3uXZ8+7tfxL37N/C5L39W3g15Kw5fF2le3nuAn/z475DPBpFLONCqeWXLxWFTyDsBv28Wy02Sp/iePXz+D/D3P/xrVGpBkeQxJM/rnUMyyWuhH9u7hffT5R9uv37yk+9jczsvw7Sr15J4/pMbuHG1jVde+bvOz+X7cNjg8PcIGpg+G5FGsZl72Mx0/CfEj22utaBU90uWGe+buqUrh5uyt/Dg0GD+BzzA3738EiIZO4Ip5kHp0NyMS0YNX92H8rvX//3Nw9PggcjC+BKRzPswx6WzzXjo+3mAz33hGQTDelRLZqw06ZXRyDCLn+tmM4hPv3BX8LuHp5acE53zmyfXO3jnnd9jc62GZjWFViUCoo593hnQ93nvbhPNSgC5mBPNYgStQgSlpAPNokeGOvWyTTKJAoF5fMBuOwer5Qy8rovSYDgt5+F3XYHf1QuX9SJi4VF4nFfgsF2EZalLDNDMnKAUihpkTuTpn6AZy+Q8D6X5JEzei9A6z0DvPidNiNZ+Wv5Mbz0jRTP/DvMzaJ5kgeoN98EfHZIMC/43d3BAZEzcDswpHoXVcUFufCZeIMc+KhIUJYlGph5JX+UkihxzXmjoR1m0XxINuDc0KsWpVn1SthVsCBZmPw6T4TjM5uPQaR+T587NBY3dnaReFl/U/Q92JvZJnphz0Gi4LejIYOgdILWHU27KqlhcM0OEvg9ifEnRohneoDktDcfU0Icx0fshDF/8IGaGP46F8cdg0JyFyXARS6Y+LC72wW4bEvY1iyWmXbMZ4raGz10Odyfjg8QuHpR5SVqx6QLOXiZa909w7Nx/wPGu/xN9Yx8Bb4YsuClDmVcfl6LbYO5IuZicTrkVk2W1WgYcDkiBygk5fQRG/SWo5k4Lqz3omRTPRSg0LdsSje6sbJUoy2KRadBcFFKM2XgZDhrAXTwudUzymqNwOS/C6+6XrItK1SzF1PbVBHINm3Cl/f4JARIQtxz0jcnGh3IxZg+QhV2tGWC1XQKbRKeHpqo+0XozMdoSuAKjpxtmDz0A3WKk19rPwhrsARteW6QPlK4QgRovKWELDsLkvPL+RkTPvBpTt2RucCrKVHaSwijloneAByet9AZ0ppvjAlaIkoefnIfX2wlSpGSP03JOzTnFp+eFmxceTKaW7IX8gvDtuXnhZNZu7xGvDwufSH5BiEiZVR1Sq2rowhewlOxBfFWFeFsBT24ci8EeOBIjMAf6seTvwxK3jCzGrV0CB3ClJyVbItxUYf2pKBq33PDSc8Ak1nUrUmWV6PyZMK7TX+rg8PJmRNI6qJf6MDpzAtMLZzGruICZ+S5kMkvI5SzCxI9GtXLzsTrGYDD3YUFzHnOaLskeYKHA98kb6myhuIkKxSdlM8EJvkjhqhqRZzK5e/1aGJn6okg9SPpyBYclbZrNJMk2RF/TXE4wBLHSscykGK4z+XnQs0Svl5wfhgtC1uKGk9tONteUSFFmyLwh3nzsph4EXKNyFFN6NIoWLFcdyERV0nDnkloUC0tYbnukWaLsj1QpGss59OD1jdtGFumcwlN+xGtWsaKWkL9EbhKl+gzylUkJmwrHB2QoQwM7c0Q4+adUKpKeAjHeRtc5BAsjcCV7seg7KcZTo/cs/MkhMR7u7Plx82YCzZoVG8s+fPJeCy8+tyHBcvvbSdy8msed63k8ebOI+7fyuLYbkwk6bxoMR2OhW67ZRSpB/fve9QzSeYNM7NjskZhEz1Epr4NtqVsO02KXyLcY8MqD5y5Rx5miCtmSGv7giGwsrl2PyPayVNLhGrGSy1Ysr7tle3hwJ4O1Hb8YbintIqlrY4uGd71w9WPxCaTSU4LtTWWn4Qv2I5GeRDY3i1B4RO4tRJrzNaYUlsOWRH5BDhqEk0UVTM5eZKsGcNNabtvwwhc38eSz1c7mIzIp/oL9G1ls7MZw425FqE8buwncfbaO9mZAMJeUYXLSW19zoVC3IkBJWmQWhDsQcrG55sPdG3nc2E9hreHGat0lx956GHubEbkecgCTzy0ik9Wj3rBJMUi/2uaBX+AIpJVxA8OvbIZCySnkqlqRgtFndPVmEpWGHQxcDUcWQDkCPWiR8Ly8l1evpUGiFSVOLNBZlIzPHgO3mXz8NJZyE0LJM3Hh/J7bjGLbJhQ+4rKJ2GXWBw3kpNpx0EAfHKWclEU7g6Mwu3sRKyqRX7fBX1TCl1/Agq0bKudlLIVHYAoMIVRUIVLQINNYkp+9fzeLQsMMJmrXVp2orzlQXjah1KY3YkYGB5WWQTZ4/KxSXstMo/VNt0iwKL86uJVGa92HZNkk6N7rt7MigyMZ7OYzK3jyU9tY3cpieTWJzZUkbuyXJM19azcu3ptQWgd/VC1Y2HLdg8qKTzaxFg5TMhppwig9pc+PzTjT60kvY/O4UvWhkrFiuxnFfjuFpw4aWM770c55UcmaZDPFbRk3s5GkGi//9K/E5M2SiyonmQKzfny4xJCMhLfw6j/948N6//0i8NOfu47qsgv1NRsYiJutmPHam//PYUH+bqc4lGal0yuwQH8Pr+ErX3sO95+mwfiPWn0awZ9+dltkUDSTO91zuPfU/qEZ+F2RFHGy/uWvfA4/fuXv8EfCVacTeMBe4rBo72xXXseXv3ofmRx9OSbozSOYUfTi9t09KS7l/5WcjHdx+/YuvD6D4HT5ujMgM5TVIl61IFIywZmchyuxAGdMhTltP37z77+UKT8LYxqd6Rnn6/fwK/9MmgjZ2BBF/L+we7UIp0+JcMKC1c0yvvr1z+Lr3/oabt69g09++lN48ulnsLy+IYKgP7zXITh1CnqO5n+PQsqDZMSIVEwPKjZ2twLiXXPYR2C3zeL5Z+8eGs/5u/n338C1J9tCg6stuwRGwCaekIbmRgrPfubJDoZWKm56Rh4IUGDvWgX5hhOrewmsXM3g5jNrePqFG/j9m78+bLJ4khz2IYdf+TR5PHz5Ow3NG9jfbSIS0oOoZJJjec3ktfqZ50jr6qSkd/JU3sX9Z68intMjU9FL4/fMc/v/v/ODj+/LX/2UZLHQ08MGQX4nf+/hL37wducbOU+++rz8HNY3hOtQdk6wA30mxOgWyj48eb9jcu80bZ0m9o/nxVu4//QGwmElCimjfK6urWewUYvg888f4GA9j3zSiZ21PDbWcyCxq1gKoFT0o9WMolrwIuBWIuBU4ANu32Xw4DaDkqpgaFAOmv6IfHW7LgnyVaN9AvMLj0poH2/M7MR5sGAw2S/IdJK0J43tDGg+1jhOSwNi8HSBlBfi5ZipwYwKBv+xqOaN2hPq7UisAkw07hdpBYsRmrApVWESLxsPFqKcnlO2NDz8EUxNPSamdprXzM4B0Y9zykdEJ30SvvCocPp1hwF+TGs3ak/CYT0Ps/EkfIFLMJlPCDaS2Rv0grDoIUZTZzkt5lbqzflziBWmH4J+CUq89OaLCPKDFxjFoqVbJtmX+v4UxLOOjH1EpER8fGwkbMZLWFKfw+zQxzE98FHMTx7F7PgRkfF4XSMIhxjgRzMy804UCAfHEPAMdcIgo5MoVTVC5xqd+WiHpiXZGPR5XMHU/BExCV7o/QscO/sfcfT0f0D/6MfQM/RhCWri42TzwcZjTnVMpv/0kixZLoKek+HRj0LFhoJkMtcQzPZ+UJpDbN/i4kUpWGhcpzaS02z+t1nVCUzOH4Xe2o1AbFqC8kiRkmbPNyCvG2UkrkAvrO7L0jRIYFt8WkziTM9d3QkjVVtCOKUSvwUDKSmroAeDSFW+puRg8wPB13906mNShNJz5IsTyzgGpf2MNBjkp4uRz98Dc6AXCvNpqG3nxAjPcCfmeSQrajEyy7QyMimULH742HxQikaZRiQ2I74Zvh70EdE7QJoDP6Cc6HOTRjkWTelsVBZN3YIopcTN7xkRWQdNzqHktMjiHlKZXAzUijLPoVOk8znxfOJ0VibMdZ0QMAKFKazc8iK/rYPSdwbuyhichWFYM4PQei/AlhiUBkTrOA9vahymYK8kdZt8vdDYL0DhOAe9/zKq1x04eCGD5IoGgdI0wuV5abyoMeXzoeE6HJkXw7zTMyESDk5PidCkZIH+DPFpcNPln5aJlNc3JdILyi8o+Yim1ZK5QZkVcyc2Ntwg5pWT7YcbhExOIQVoKq+QQpYkMWq2KZkgjYbUJRKYSDoLxiY65rrwKLhliKQmQchCsa6WclKH4AAAIABJREFUBoTXBdKemP/D140H8b6UV3GjtaDh57hXgi5DoUlEg5Nw2/sRC0wiRA+KfRjVjB7tkhkHW2E0y2bkk2qUs3qstl2oFI3ig8oX1aC3ik1uIDYoGUGEX5A8RwR4o7kowXsMq+I0v9bUoNig0ZlG90kwHI9p38zc2L0WgidIQteYnBOe6DBSZYXQmQhc0DpPyTWS10UmujN/hIUaPRe7WxFsrQax0Q5ipe4XqgqDtdbaIWyvhfDi82t46lYJay0PDnYSuHqQxs5OUoyEJCkFI0qUam6sbSUkSZcpxKQzkU62uRGShosytEJWJxQ2ktjYRHLb4Q6NyOMl/pfvGTeMvF5wCEMPiNc/LN6Y3atRrG8H0dzwYH0vita6R0yT5ZYJzCohwYUNGOktueI8IvFRGfDwvSXBiyGl0dSMNJ98nejhIxqchDM2QLm6Tvw/Zk+PfJ8oKiRXhhhVbr0iqXmRUO1fT2JlIyCYz3BMLc+dU0xq1lsrIdCLRH07cdOF2pKYI0mVYyifLzQD+mOSSSUOdqP4zPNtfO7TqyLd2N0IYq3lEkIOv7+2H8fWuh83rmelUVhbD8imhIADfqYqDat4HEIJhUzbSQsiQpvSTk7COc1fsvVhazuEvf0kmi23aK/X14Ky1SrlTGjXXUindKhWbLIl9Hgn4PCMYWLmGPpHH4HZOSQSLG4nCNegBNMdnYbRNYBYQStNApuPOf15kWKpjdwikpqmk6BNorYjGRKfdGisO5Gs6GAODcGRnIA3N494w4D8qhUMD2S4ZYTI58OQy/KqDZU1OzYOQrIpZnBnIDEj5zdlkFtXA1jecsogwmA+38mcaXakjLzOVWom7B1EwOnxnbsF7B8wo8EjcshiblGaxk9//irufnITe9dr2NrMot2MYJnhZinTIdFLI6FpEmKWNAitihkpBAAYrP1CHqRRX8IWTZdlC0gyIhu69rJXyDvLDS/2NpLIx5fQKLixt5GWzxc3xNzUsPYg2pt5ONzyvvrL7wvqtuMFYUEn5bMUea/9/n9jbb2B732fchV0thZS6z9AeyUPvalzXWXIolLbi80dhvw9wNtvH2ZakJ506MGmyfczL96D063Ht//mL6ViFdXXO/x972B5JS9p3msbaays5vCDH/7NYePxToeWhbewtdtGphDEz39FudLreBfEtD6QKTx/BuVXTF7/3Bfvg8V0KmeGL6pAIKaBxTmHv//Rt0Ta83Bqz7+7sdfExn4N1+63UFrxwxGbgzk4CVdKAW9aBWd0RvxGzbUw5hYuQ6kaxo9/xNeDkqeHnVqnAH8gBo5Ow/TOgzfwP3/9C1TrGayul8Tfksm74PAqkCk5cOuZJr781/ewsptEcyOJeNqFd0FfzIPOe8CX5b138ZN/eAm5uAUB1yw89lFwoEJpfDo5Kx5Sekpe/cfvv1+w8/3ja91aS8PtZ+CjSbaT1+8WwIEFfRc/+sfvvE+L+oMY3N9CvRWH0zuP5mZYSFOr17L467/7LPbvtuSx/fDHNIUfoo0frg24cDn854EE/z0QKV04uIRkwoaVdkyu2eWKFaWqA812FC+/8h3xB0mxL3St97C9t4xi3YtK24V00Sq+Hfmx7wFvv8Nm5Q2sbuXRXE1Irscf8Jps2zrNw0PZF9+LB3jhhacQCOkld4v3ZspXqSYh3IXXYwI2+D6ksyF0cmUOM1oePpH3/oBf/vJVkV35fLOIRZUo55dQzpqRielgXRyS96JcdKFe9SFKClZqSUIjbY5pLFlHUau4JZwwl1rEByzBbqGvCHmFSF6GYoXZDPSK3MfmuSSUKAbozampVT8Fs/s8dLZTWLSfk2yLGeVjQk4iPWnBdByL7guCzTP5u+FK9MEcuCCkJp3thJgzrV5eII+CKeSh1JBoqLlBsXp6RRbDgo9bhj6SOIY/DLuzX1K2M9kFoTcRlUv5E/0SLDxIcyGOj+blSHwcscgY4lHq8/vgtl1BPa9BIjACh/kCXHbSpC7A7j4Hm7cLFvc5uIKXhD7DoCyz/zJsoV5ECrMiJ2AQndF+EdolkkBOis6cU3Susml2dQfHxLBMwzuJH90X/xRdXf83enr+DIqZ49JsaGdPwqTqkkIo5p9F1DcDIliDgRkpZlnQEjfL7BRO0/1eJnJOggnzs8qjGJ95BFrzefndY3NHoFw8J7kGXI1f6vswui79OSbnTmN44gnMqmh+PyOhTrOqU9Iw0BPDwp6hfjxY4DNhnCdfqqSVGxK59kzZppyF68B51WkQo0hzIGVbRNtKxxwZE5QpgQM0DHsTE4jk5+X1ckaHpPnkVsJJOk52TjTZLPIpGaD0R2vuRjAzD2toSORJ1GzzcXjCoxK4JvI60xkJY2IRQuyohxS0zJQge/2ZScH8LgYvw5YYRqAwA09mSoryVJ2Sp0lpPkiVYGPCLQSLb7LfOZVkIcDzhQ0PjedMJCcimj6ScHRaGhHKrbgFIW2Ej53eGh4z1EPPHRXIAd9vpfqU+Cuo66aZnJsR/vxUTi35DZzu+xMTQmfiOcQbNW9u/KAXeINPTss2xx7ugzc3jGBlAuHGBKzZHvgbk7Bm+uXgBqS4ZUJ1x4ZQaQ72+DCWIv2wRAZgjw/CEuqBOdoHR2oYiTU16jcdCNVmEK7OIL9mEE8WDW7it/APCTHMzVRzx5B4BNjAE9dMYh2bE3o1KLMjr9+4eEVkd7KpSijQXunoZsWsn5iTc5Y+hExqHjFOoqNTssrlZ5WeASa4OnheMRhxsUu8WPzcVqsmoUhx+sMBAzN4KG+qr5iEUsdw0FSB5rsLAnJgUWP39Emiu1J9QmRxWn3HTyNgBfeA/N58Vik5Q62KETzWalY0C4tYr1rRyi9is+lAJa1BMaGWpqRZXUKzakQwNIpiSSWeMyNlqI4uGcpwcs+hTC4zh1RiSgAUxGdzes8/p9yKlKdiXSnoy3qL+mytSE5W192CwGbIosgxSjop8LmZpFQp3yDCUiGyKNKoWi0bbt7MSIIvEZKF1BLqRTcyMerXdaiVOFWKol11o16w4Jkna3ju6WUhjdRqHiwvh1Ct+yXgaXs/Dx4M6+LXzd0stvZy2NhOSuEWi2mQzRhkmr/Scooxm74PSmHoF3EGhqT5YOAhJY70kdGY3mzb5Bygdp8GbnohSG8KJ1SweYZlKMEmwhPicKlfDOgkJ5Kux2so/T5sPEkgu343JxCLjWsx8Tgww4XbwGRFI80HG/dAclyIVnbCBYJD0qjQ+8V7BNOr5+ZPoNV04/nnVtBuBmBZGkGrERT5htU6gWRSj3rdLXIoSn+iSYW8J0z1ba/5UG1acHAthps3U3I8c7+Eu7cyEkbITRH9Q+2GFVtbQXALTGoevUPEFScyHTkhTeyNtk+2hGyCCmUb2Nyz6eP/x0a91rIjW6QkyYKt7ShoRl9ZDiCdMmBnIyYSTvrIuF2hJCRAP0rZJEMDetboqyLGNp7VSqr5Q2rdkmcIvsScNCL8SjOoJzYnB+lyJMulaNRumNHe8sn2J1czobZql4lqMDeHcGFBQliTNS0qGzbEyirYIyMSUMlrPCVbTOCubdixezMujQe3KFrTBRm20G9DmR2v49z+VJfNImljfg09R7zf8HrL7UImo5JchExciVRwFrd3kthfDWNvK4b2ahgrGzGsb6dx9XoF9++v4Aufu4qnn17Bwc0cVnciKDVdUig22gE4HJPQLF7G1PwpKLQXhFBEqh5lpRbPkMgPKQ1m41aqE61OXPC8vE8e/zyYwUI8cns9AGrwCbPg8JFhvtyCclBic4/h+u06fvKzv8F7+B3ewr/iV7/5R3zxG09BbRjC7MIV/OKXP8J77712KDOi1Oh12J3z0Br6pIHk4EZn6oM3qJFC+6XvfBXvUJOPt/Gvv/klvvjV52E0T8LtV4Dp4L/6NQ3DpHDxZ/H4Par1EFrLEWzsZHD9Vguvv/FrKSgfsLE49DXkS3EUKjEsrxexuV3DP7z8bXQm4m/hX379z/jmX30VyaQf+/vL2D9oy5aJpvJqw4l4egmvv/nzQ+/D63gTr+FtvIbl/RL+8nufxrf+4UXUdyIwBydgDU/BGZ9HIKUSKAGbu7t3qhL+x43VwWYB9ZIfX/jMHfzsVRb/fC6v48Effotf/OIVvPTSl3Dr1ha2txtIZwNweQzQLY7D6VWIBHhe24VoXiOJ68zC4iaJYZ0//9XfAvgN3n33d+IvwR9+j1LWBa99SibxJGW67T1CKKV9oMz4hsgC3n79n2RTQlSvbBfeew3hqBGhqAbFEoNmPXjqk03ce7oBEqN++9qreBe/7Zi25bH/DqGIDoGwSvJ+Nq6mcf+FTezfraO8EkK1FUalGUZ7NYvPf+Fp/OIXPxHaFWVfbHZe/dk/4C+//hnsHtSgVPfBZBqCUnkBqaRWrk3VqlPoeem0GW++9S+H73mn2WUTmC+HUKjbZPPY2vTi92+/igfv/VYaD1K03sH/kkyWZKmD7752u4kfvfJX+MN7/yZUtF//66v41ktfQL2RwJJpQtLJCR+JJSdFrcBrPHO18hUdljfC2NjOo9lmaCablnek0aV5v7N1eoCrV1elqciXrEL/pHT0+rWMSITLJSaeO3FwkMUzzyzj2m02djGQMhdMKOWzGIwviBKGstQPGKPd8BSHYU/1wRjuxlL4MhSW49C5zmLJ1y1ZEJRQLTrPwsygqSCDi7qwYHoCKtMJzOkel6A9nfUM3JEBkWCxCTGzqE8MYMl/XpoPhflx6O0nOqF5rtNCRWHAlD/ZD1fkimxGWKTRFDw28wR6Bj6C/qFHMD7xGJYsl6FSnYBWd0oSicvUiUeGkc/OCwmG5lA2HpxMMhgr6OlF2NMLv+0iEp5B1NMLaHC6Z7sEt/eSJKAvuc/AFrgAvf2k/H5/dhiW0EXMWY7BFu+DMzkMZ3wQE5ojGFU8IiF705RZWbok74SscuYTRDJK0PxncQ2LGZCIQRqRudYXDaJrFE5znyBkC0kd0gk1SjRvxxQwW3rlJs9tBgsxr39IijYWbvQo6BfPgkF4LAZ09suY0pyQhFkm0zLRlhfdmYXzUKp7pLNUqC9hTnEWVscI+CbTODgw9lExOTOIjenlD4P1GEYWiE+KNKeysiSeB19sQqafNHSysWIhQl0uv+otF0QuQ7ypJzImDQKTrh2xAbgSQ7KNoLeHWwg2JYQOmOw90igxCKp/+KMYGnsEl4f+K6aUR2GPDIJNAok1lOo8NB8zfZwpr6T9tLZsstqnH+Bh/gHTpHl4MhMy3U/WNAgX5pFp6hErK5Gqat43MQfiE9KYUk5HeQm9MDOTjwl9yuccgd81Kg0Ip+aUU9H0T+MtdeKUWGVyatl8jE4+iguX/zP6hz8Mi6NPih82JJSwsSChdI15IERN03vApoWvIZsqNlicgvOxUI7B7Ryn/pQt0jCvWjoGtf0UbPEr0PrOwBA7j8jyNLI7WljSfXBkBxBpLCBYnoEp3AdfYbrTeJWmYU8OwV8YhTF4Ac7MAJLLC0iuKuArj8FXGIe/MI7MslZer1CaOvc5pCirSM9KkBqNuMRUclJL3wpTirmNc7nHZDPndo0JNSsWnu80zD5OCWfEO5FMLshrRzkU5YkKxTE5OCW32a5Is2GxXILBcA463Rn42cB6h+S/8SvN3DSocrNA1LZC+RhKZSWyhQXxY1GGyUPknd4egQzwdXuI2PYFRmRDSl+Rh58d75AgaImhjYcnsb/pw3rDgmpWjZWyEe2iAYXYHMoJFZaLJjSyevk+n1Qi4uPQYkLyhJi/w2yeKBOXGwbsbrslQNXr7EeE+Q+U8XiGBHkbi0+JL4uSMRq6H1KlKHdKpdUyxb7GifmyF/GEGvmCSUhJSu15KUZJtKG+nebyta2AUEhWDie1qYgGzbIb22tJMVa2awG0qn5UcjaEPPNIhbTYWomiWXVgZdknk7StrTgyeQuyBas0G6TwpPMOJLM2lOs+VBp+hOM6eAILsLmmxExNrTUJKAdXE4LnpSY/llGJSZs+ieaKA8urTqyteTsZGZsBkS2Z7YNIZjhJMyNfdgnKlPI8+o6a63ZJc4/np2VIxbBaInHrq1bR8lO+2lz34drdIg6ezGH9ahSZmkmm+N4oN1CkapFoNy5mcg5L2OzzM5bNagWIkYgoBfrAcFK7eVAgEFtrMdy+WcVyK4ygX4WAj9sNPQoFi0im6D+iTG3nINHxZ+T0YrYnGavRImzAg1bLIhQnkpw4EOKmjUXz7btZsKGMpZSyLSb2W6HpAilvLCAYXuZ0TqFQdkiTFwiz0FXLVoSNB4cdxHtfv5HGtesp8H1eXfELojoSVkpjwsafTWCSm8rUjPijVnfcslmglCdb1YGbCMoYW9t+KdJIzYnnNQhnVQKe4EaECeaO0IRIkm2BMXlt+fpuXo9jfT8sAaelllUkVPSccYBk9vUhWlhAoW1EoqwCr8OkGTIzh4M23hvaWy401ukpmkW+bpDrG6EdlOIV6yZRBLCJTFX1COeV4ithlg9lX8xN4fV0bdmJtaYdmdg87u4l8a0X9/DinQaeulVFu+UTDX655u6cx1kzqBOvNT1Y2Y4iljdi/WoCV+8UsHc1i1xuSbw4bH6Z8s4Gg1ANbqG4HWL44Sy9MrouMJ+JOGOS+wjPIDqZKHFO8es7Qdn6yPPNctA1KN4z5mmRhsjsEuaKEGWsNF2Wn7HoG4LJOyDbOIbsEggwPnMc0wunwY0H5dm8xxINTu/qouOihKWGUgtIFhZRXvZjbSeJ1kYI7Q2/3AM5aItnmfuilPPM7ZtCIKyQjTQbbjZ4bNzLTTsqTbckTy9vRaQ45eeODR+n2gS+UE5OIACvp1QgLC/bhOSXTiuFklerLaHB62PJhHrFKih7ym6DUYPgePdvN/Hkc9t45rN7UmxfvV9Foe1ENK+TIEpu1khmYr7HvTslkYZe30uhmltCxDuDetEuG6eVdgj37rXEDM9hCM32lUYQdtcCmNrNrYLLx22hCf6IHjafAvG8A3/50qfxw5/+NRrraehMEwjFjYKH9YeUiMV0Mjyplx347PPb2GxFJWsi6puXrXfYNyw1YDQwiEhgDNHALBplP6p5P6qlIEJ+HUIhBSLhBXg9E1hf8eHgahq3bpWRzpmEcucPqmG2TsBiGQVzesIxpQwUVndiWN9NobjsQ5jJ8Q0nNg9ScqxvprC7XxCZ0eZGFlubBbg83IiH0F6LSeMcjCxI1giHnSR5EnrCmoMEOdI8M/kl2Ro4PWpk8h6s72ZwcDuPXEuHwjLlkArx2+WbFsHkR/J6rF6N4epTBezcSWLnVgqt7SD2bmaxezWPUs0Lbs3i8UVEIhok4moBmPDexmw/Sqcp/6LXih4vZrSksi7sHqyKl6SzDeMqp7NBefVnP0As6RD5HocuN+6V8cynl3H/uaZcW4nCpoyUHi/KSLkdz9csIhGlL5V+QW5eKd9sbrjwAWPyMhzFIegi57HgPQlt4Bymlh7DjPkJLNhOSHHEZsQe7pGD2wweRu850TXr6e84DOHiB1fnOIOBmT/DlfH/DAmzczHVtEsaEXvkMhyhi1jynIWREgTzUSwsfgKLztPQmE8J7Ya4UiJMz3b/F5w89ycYHP04xqcfk8JDqXlC8kBW1k0oVufEnEiJBGksLBjIpWeAYiTQh7CvH37HJXjM3XAsnkMuOSN+Fpf3EiyeC9A5T0LnPgV79AoW+DhsJ6B0nMKC8wwmTEcxYz6JScMTuDz1IQnZo5SHoWAGe7eELs7ojssmgBMXSlfIRaeMJZpUiRGZhWk+o5UJWsAzgmJWg1y6kzfBtT+RxCzQuU2RzY+7R04GNlPh6IRImih/oDmM0yYmWk/rzmDRPQSV5YpcCPvHjmB47BhMphEsLFzAlSsfk6aNTQhXz8SvcpsxPnsEw9MfF8a6zTcAd5gp5kwJv4Ql9yX4E0w1JYN8EdHMrBTL9WWLTLXYFcfSHVkbNfo8eJGjV4coVJq9ZzSPYUz5cagsp6CxnZPXR2e5IEQYblLGxo9gevqo+E0omXH5BxFjceLoErNxsaGDI9gPlemUTOtpZi0vL4p+nq+NJzgsGwMaBIncbK7bhKhGT4dsoqJj0shYvL3y3ynb4mG2XkSAMhh3v8AFpsY+hsnhj8Fl6YXfOSRUJMqn6B2Ix+dAKRi9IIHQhDQg3EyxyZiZOyrEMG5JKLfgzUBuCOFJeLxjIlVjOjInsiyUeKMlAIFJ6bw5WV29MLuuYMl5WSbBvNEYrF2dw8WslG7MW49C6TqBxUgXzOnL8FRGYcsOwJUbgTs/Dmd6THwg8aYaYeZOVGZgZEBXZgDuzABc2UF4CyPSgFiT/YjUZhGpdDCuvHgRUZqtaYUew8aZFwHKKJhuy8yOSJx40UUpklkoJ+JapJJ6xMMKCQ8MeKbke499RGAFIe8UJkYfw8jIRzE++Sj6B/9CaHPFsgHTs49jaubIIXntksj9mM9DCaN+8ZzItths6w2n4PP3CXq70dRLzoM/0I9qTSMbEXp+qCUnOUmrPw2r/bJ4iSjB8ngGpUBMxqeFLkdyXS6jAEMCeZSzatSLerTLi9KElJMKVNMqtAp6rFZM8n0lqUY9p0c6NIckt1/Uw0YnJPuDlKsDUnuSCmgVZxByT6KWX0ImzkHGMKwMOdOfF2kmM0M4UWLTytyMfF6PA8psGk5k0npsc8ra8sHtmpRieHc3havXMiLFoeb24EYGy2sByUQol2xifKaeOeidRy5pxmozjHzWhpBXiURYjzX+e3wJbusEAv5pECPs9U0iFlcJ3rje8mJ5LQKbc1Ju7lbnJAxLQ/CHadrWSdBdre0WEhEn8rWqTWRMq5tBkSmxIWVmQ2PZKeQi5izkcjpUq2bJeuANhtsENiDZrBmp1BJiSR08/mnZmHKlX24wPE8PwgXoi8pWNNg6CMtBTn2l5QD11yRRsUnnMIQFVLnOfI5J2Sz6A5PSCDM1W6PognLujKBtm1WXrPspuTAYuqFQnIJKdQYL82cQDimwuhyWIoU8fyKgmRPEbYXdPfp+ZgX/nRscuelnmXhvlwaETUZnCDGHjS2PNCZsTnb3Owjf5XWvNI8k3XGIlM7oJcfCbh+DyTQAs3kIV6/mJNm7XLdhez+MREaJRcsF2XjuXw3jxq2UNDQ3bmawcy15+Fo4xJBdbi+JZ2Bl14nmphUrB07k21q09pzILxtgDQ2ivG5BacOGVM0gmyP6YkrLdlRWnci3liSvyZ2YkA2GkdfEiloal53bCdQ3PNi6kUBj3S1bkOamXbIniLBe2XWDwyheKzgQ4uY4mJqSkE+GDPP6wXsg7xVsQFhAVFoMOVsAtyohFlNNM/w5JbxZBcJlHQprNoFoNLc9iGeVgsTeXPPgxkFEAARbZRcs8xcR9c0iFJyThsLiHIHacAVL1mEoNdzYDyKQ1MDoHoPJMwqdrV/utcxDYPo8txtsPEgRo0TU7h2TwNlp5Wkcv/AnkoVEqZAvpYDBOQTmGOndw5hhMHJkFo2DKDSeQcwtdcHgviJQAQ5rCDigcsDlGxPJ6YK2SwJih2aOoGv4g+iZ/DCm9U/A6Lkkx5K3F8xFY8gp/W67d+JobNsEzrBxy4ftO2Fs3gpi7XoQ69djYBFJeAfvfwwhXd+3o9rWIpmfkUakVDfg4GYMtbZZpKkrW3bxExXqBnk8BssVafrW97wCyXD4LqHWUkmsQjIzhGJxApXSDIr5KSy3KLmchcd5CYnouARAe+19SISmZRvcrNiQTWixvuzHxkoIvEaVy3a5LhUrVvnsULJYq1vBrAzmriyvuEWSeOd28X1iJjOSqkWD+DDY7BBpzs80yW30DjGPK5HXY203irvPNvD5v7yOz375Or70zafx9e+8gG9+98v4zg++hZd+8B187+W/x8uvvowvf/2L2L++goNrNUTiOlgISbH3IBmdRTyoxrN3VnHvWgtO0yS85lH4bUNIx6ZRzvH6OYNkeAoR/xQM6m6kYmrZiliWuuFx9aOQUYu/q1Vz4tpeBjeuF1CtOED5YyBII7welcoSmi0X7j5Zwb1n26i2/TC5phBI65GtW6XAdodmkC2YsLwWws2bJZFXEm/LXCG+jvR3MA2eQwgCgUxL5xGJTIo8nte7h5jqcJygE72QsUgcixFZnVpAZcWIreteyQqhQqeyvoS1qwHs3I2jueNFbcOJ1o4XmzfCnfNu3Sm5OqSUUpZL+S2fD+9R8eSMDP5KZTV4jomXr26HxTEljSElcT//5X87lKG9C8rHJBkdb6BQDkkTeYeEsqfa+NSXdiSwWPxXMW5RLHLOkEbXWvHJ5oObS2bG5Vo2kewRL86BCM//D+hiXVjKXIY23AWl/zS0gbOYsT2OGcvjmLcfgzszKEmdlFLZIpdlm8HEWZP7TKeRcLAB4ffnYHKfhTNKfvmAvFBMtTZ6zkvIXGvXIvpnohU9sV5QjqW1HpcmZUL9KAYm/wIDEx+RTIDh6cfE20Dk6LlLf4K+0T/HjOqIGN1docuCumTQjjfSIx/UdHYB+dICCmUFCqU5JFJjwnYm4jfg7YfD2o0lcxd8wUHYfKSDnMLc0mMw+Ltg9HVhznQU/YqPYNJ4FFPmExg3PgGV+yLG9ccwrj0Gb2JSsglo3KMsgPr+SeURmByX5aJHpjkDeniCcXrFLAHKTkh7yqbnkSQClvp1d5+gX1XGs/LzSEbitJ94Yp31vEgMODXnRY/JzZREcZq16OwHufCKpUtQmi9LuvWs7jx6hh9Fd/efQ6u+AqXiPAYHHoVK3SXH+PTjYqbL1/QyjeckhjcRXiQfGrJZwCuNx+WweC9JOjMJROWWQZKhZWofn5SmgwU9p/fUbxfrWqSLC5IBwK2Vwz8gaORZ9eOYJ3rY2i1rd0pklCoa8jt+Er9/THTxlB4xOZpNZyQ7LRILR2RQLuL28AAsgV650VFywWaFhB7KQGic57qQK/+HZk8iW4lIXm7VAAAgAElEQVRrZYEveRDBjsxJ5HixSSGKcULOYEmd5qRcdFisqhUnBf/LSbrOcFakPTSS0yPDIpnhlpQN0fQcCo2D/x9/P8MRmZtC6R9zbBgWSY08PUv8u5w28f/hv/P/oeSNaepM6+Yh2TmhQWF+W309cMUGxUw/bXocatcZmGKXMLH0CVya/SBU9E/FB2TjYYuNINXSI1bXwJubQaylFsmV2nMavvywNCCG4HlpWEzhHiRaKoS4KUpOyFYomp3vbLn4WBLTCOUUMnEWQ2hGDxrMSTTjZCiR0Ak9xOOeQsAzA6tpEL5D5HA8tCAhT3pFJwvFaOzG7PwTuNL7QWk8SMbRLnZjePzjIlVj7g/9My7/kJz7bCjZiE3Mf0KyfJYspxEK9iAc6kfA34NQcACJ2ISkei+ZL4BSLm5KvO4BaTASsSnZVPAz1WDKcNmARGRKvpLmIbKrplW+rtTN2F52oJxWolUyYLlixFbbjpWqCc2iHtttFw7W/SglNQj7x+WGxuaGNKw7d7JiaKQ8aWs1IJO9UnoREf+M5L9oVR2IBM+RdHpB/EDM4KCfgDetJ28Xcf0gJRuKRsUOpmszdK1UtOL+vQb29tK4di2P9Z04yg2XJBUHgwuSM+FyTEGv7YXPMwezeQwTE6fh9yslmyKTMqNZ8aGYtsLrZCbHNEiDenj94aSO8h9qih3uSSE2WeyjYNZEIm2QyRRRkryhcnXOx0QPCZugUs0q8h5mw+QqRqxs+YU2RQkZgzbZrBAty6NSd6BWc6HR8MBhm8DWZkQm+vQ4iHQoM98xXu/60FixiiyRN9pMgQWJBfRQcOty88kUtg68YlpnXke5vIhCwSCNh3mpT5CcpaIZ6ZRWSGoEgVC+t7bmFDkupV70CNEwny8bZEDAsLbWKhsFSsqYkG3H3o2kmNbvPF1GfcUpU/JayymGcHoEGFCXzugkC4aPi7KszW2/NCMcRGxuBTuZQ4VFMfwT18tpJiWLJLpRysEMEKLJN3diePELm3j2Uy0sbzhlct1et0sgIhHI12+ncYebn+0gNvcj2Lwaxfb1qPgr1vf9QuErr1qEildcXZLtbnHVKAUsZZilTTNWbviQbuhEzsrCjn6MQsOEYGZGwjjzy0YUVkzwpiYRr6ikCaltOYSsR4oUNyC52iLSJRVqKyaUW0asbLtQXaY3bxr5mg7cvpCaxqEPjfSVtkmu9bwvtDYc0nxws8EAwVXSqLZ8KK06kGtZUFx3YvNOClu3ktLwsDiizJcodHru6DlamH0C470fx9TwUczOdTDg84YLUJo63hWlrhvz6i5MLpzBuLILE5puDC2cwJjilIQkcviXq9LHMCd5R5ReUXLlDdNfNioT+u6+D2Fk+gkJd2S+kcJ4STKMGKK66B3HkOI0GnsxhEoGaUwsgVHBpxOLTqkgZan8fBFBTNwxceP+5Dxm9KcxOHsEE+rTUFt7EMwqUVq1SVBvrKRDYzuAKsM/r8bQ2PbJdHr9egT+9JwMEVm82gNzMNoHwcZmWnEM0fQCdq5S0sPATZOcz/Ra8by2e4fQ3nALIY3NFreI/hh9WgRGmKXoo3ePA7GVFXryzCDQJuQbE3N9q2LBzmoI9YIN1awDFSJoc04Bc6xWbSKHK8RVKCaUqGV1yHGAmlQiFpiGzzEMr2MY8dCs4Ky31r2yyapXTCLHpPeRUmaqCHhv9XkGZZNIYl2laZJ7PiXk3KQxcZ7btOc/u4yX/vZZfOHr9/HsZ2/h3mdu4sYze7j53FXc+OQB1m4s4+CpHezd28T+nVXs3mph73oVq5tJbGzEwayXQmYRbusYfLYpXN8u4uZOBTbtEKzaXlh1F1HJqJCJTyEeGkcpo8J6ywGL8aJsyL2uHvEEb6+68NzdMtZbAdy7WcOz95dRK9kRj8wJ9TIanoDPPYxiwSTX7KeeXZVtTq7uQqK4JOCDbGVJvBN8TPvchmyEJWiPAae8xornMq0S+iiHkxxy0r/I4Qc3LtxKB6JKkbPKgKhghcUxIXI8bjAiiUXoLQOorfjQ3AqgsemHnWCc0ITI57NVI4oNG3ZvpFFdccjGkZJzSub9kXlkSxbwWkcpKNU23HrkK1oB7hDpTJ+c1TkLi10Bu1uHn/38x+IFepd+m0N+AaVgf/O3X8PqZhq37zXxwucP8MkXtrF5IwuTZxwKUw/ozaq2PEJM8/hn5blVl90ivfLEFxAvcbtqQob3l6ZdQlw/oA2fBQ+F+xjmHI9j2noEM5YjmLUehdp1Sgp0le04NPYT0DpOQrX0OOYNjx5uLk7BYD8Go/OESKmcYXopriBTm0Vt04hcSwVHpB+x0qwYhz2JYfDgn5FgNGs4inHVI5jSPo6BmQ/jwuB/AdPUZ/WnoTCdle9n9E9gWncEBte5w83LWViC9JSclmAvBmGxsGdhzIlbua2DNzrYoSVFB4Wow+RkFscKwxOwha5AaT0GY+icoDAV9pMYnP8wLk79GeZtZzCiO4ph7VGoPZfhTE0jUtZIsGI0q5CLgEp/WkyvqsUzmJ5/AuxYmejKmzT9EmrtKaEcCabXcl6kYjT0G81nxORu8V7B7OJxLPqvQO/rwYL1nCSIq20XoLFewKKdNLFe4ctrlphofQlz+nPCcdfYrsARmZYLnsk9jN7hj+Hkqf+I6fEnMDryCYwMPwoTk7pNl+Ux0oBOeROlP5RFyc0pzcnYqPgo6JcIFydhDV+Bm+Fp0V6kGkrBKjL0jHku9HLQJEstNo20lEKlSwrh/fuiI4eeB63ItNg0Ud9utF/CjOIohsY/IpsD6n8pS5JCNDyMcI5GtiuSbhutKhAszsLLZOfcFDSui7AEB2BwX5aGiVsatfGsrMK5dWBgH83/NFRyO0StssJ8VtLa2cwZ7P9vUef1G3mCb/X9H3hAIMG9d3dnw8zs9Ezn7mm32zmXs10555xzzlUuu8plu5zKdrtzz8zOzuydu7v37gUEIgkJBII3kHjjBfFwJRAgwkHn653Lw0+d3A5Vv/AN53zOqGx1KG9iQrbNMyqeAjZPvPiI3LR6xjC99GNsaG6Lv4Z5EgyFtHvGwQ0Uzc5O1xjCkQUQgSxblMiC5MTw7yLRRUEKq9S3oaXJ3zYicjmidelnYMPEzBaGO5arWjDtnvIhImdzdRWyNaXk5nDrw00PU7wtwXHQYL5hv4sV86dYMtyS8yNS2UKpZ0O6oQULiGSTr5cKuX2jbOtUngfQBR/BEhuDv6gQWZYlNgX+v0B2VY5IfktkGtSBH16mZAqa69iQrhtFqmdxTCOeVsnBiTHN5zKN9C3L5NnjmJdMlrBvGbnENlyWCag37oIytkhwGXr9ExiNT7G+/plkanDbNT3zgUAL+L63dp3SVEeSKzA7nkJnfgSD/THWVR9Br/sFHLa7iEcnEfQ9Q722jVpFjf2uHdWyBtWiRpoLSqAofYoF51FIbyAfX0XUO4u9phX1oh7nfNjvetCpW3HSD+Jwz41e2479HQcOdl14dclEVid2Gxb5N/4qv99xo5TcRqdpRrtuFNLT6VlYDPX0YzGnpr/nEdO63fgMXucUmlWTbNTofblgyFnbAavpqSB9M8lNMIW8kFXJQ5rm5rPjuBTQlCu8ed3A4UFMUmdbnYAkYFPGlCvZRZNcLNpRr3uFPtZuB5Er2kReGU8a4fVuSENiM87DrJtBMqqRLQY3CScXOUm9NVqmsbH9GMmkHisr96FSjcJgmEIiTrnBJryeJUmljwbXJReh1XTJw7XWckoDQhoMixuaqPNVomqdgk7N5nRSoLNxiESZnG7Bu/ctvHpZRa1swU7ThVh4HXt7XlxcZPD2bU0O/rnTcUvOCgNIGT5K+Z74KgZBnF9G8PaLAl69zQox6ewsjpcvKoK75CaOzQy3Ehx6dPpmlDprSNdn0b/UytG9MKJ5pMPLb9J4+6clmQxGCxuSGcFCh5JR5kf0zyJivH7+roL+WQyNPa9srZmAfniQQCKpEvQnOfjXL8rSHHHSywKCG583b5uSlt5oeGTDcXKSv/GX7PpEbhcMrYopnSnc169qePVFU4gyl6/yUji2e26Rtd14rbQ4v8oLsYzmdYZyERPLo0+87Y4H1R03Tq7yIlVr9fzYH0Yl6Gt/GBKZVOfELYF8Zy9S+Pq7PaRKSsnMyLW1oBcuXF5FpLKGQlcvieIEV9DvUe3aJDCWpnU2LCSMsbmg8Z9NBxsRbqw4LGFzstt3iaF878CD3pEP5YYBvI4p2+Cmi345GsxvzPUZydwgkICbPWKgD89TeP62hpPLNC5eFvD2y7oU15SgHByGkUkzUNOCYtsp3gJDcFo2ESvKO9BZxmB2zMDiXoAzsgmlbQb3Z36EBzM/wsPZPwEDFKkIyNTMIBK2ULfCH9sQUzonv1Qk6IwTN8OV4BrsniU4fQTHEEW/Br11FmOLHyJRM6N7lpQwVabAc3Oi1D++CX4raEE4C5sENjYkp3HLkq+bJJ1eZZ76QxCbHaHsjV8mVrzxoVC2tdMPgQUqB0CHw4hICynZjqcNsLtXEc/o5Gc0WafgC65Kw989CIIhmoenIbBx5TaRQ71yyyhSNwI82DxyC1XuGWSAyroqXlgRImSuson9QwdabT087ifw+0YRCk6KZD0RU8i9yW55BsXCh1ia/RAGNeMBHsOm/Ryp0BLqWRUuej68OY3jcj+Al4Movn3XwK/e1PD1Fw1Rc3C4mstti9eNuUGEkbRaFhzse0BcNpuQZt2ITG5LBnEMi97W3oXJPiLQkd6BE9/+9gBffDfE/uUu9i6aGLzew+Wvj3H8ZRe911VUjxMIVk1wxDdhj67D5KavTCNejGrdj3rNhUJGiWJaCYdxUhqrL17swmtdhs8yi2RgBdnIGmLeBXjtkwIdeXVVQDS4hGJ2G+2aAc9Ponh9lsX1WREHO3H8vd9eC5SAhFLmk8WjCskeY2o3ZUyFkgvpvA0HwwKev2+LJHDvKIq9g4j4uujvOjvNoFwwolmzC/SDvq5yxSJZQI2mU+6jfBY0mi6R9tW7QSnekwUjWnt+8NzlOWqwzCJbtKF7kBVzfDCmRzxrRqHuQHXPC094RRpvfu2rl23kSk6RIlKCSKkefW6JrB7H50U0On5YXLyWxkQ6WaxbEUkqBcZxcV0H8FfiPflf//e/4X8LhYvm9RtaG+EBf/Vf/wtqrTQ6vRiqLY9IbonoD2YYHqzFwWUWfB24jWQIKFPV+VocnqYEi+2Orsn1tap9DLNvAZm6FeVdD35gTjyBLvwA2uA9GCIPRQaiDz3CluNTbNg+wYLqx1g3fQyt6w4M3vuwBegHeQSr76Ew2r0s5BMjyNSZBrwFhm0lSkSkTkiTkWmoEM6viIaNN03qTe2haZi8YxJQyGk3C0eGFpq845KVwGBBjZ1yo3FJ1GbT4IiPwpl4BldyFLbo59iyfSLSlXbPKvp+mhQ5uck2lfCn58FJOk3I30t7VlQfy8SdeGDKriKNRViiI9iy35M1qik8hSX9Z5jc/hAa3wR8+Y2bVXJeKfhDm28WVve0mJElJdv+FBbHuJiXKaliNgWn9GyGgpFZ+PzjWFL8EMHAGEyWu9CbP4WfvpjMHFzpadjTU9h03YfKOyqZDlz/bhofYk13D+uau1BsfYZ1zX25yS6p7kjgmy+1Dk5XSD3hVsQbVkDD6ZDiFgzaz2E1PRMMKVGkLLZJkrKyAHc/RWFHh9q+RZoP+i8skUkxNMca6yLlMUdJWppDqLQCvX8E9vgUbLFJWEMTcCfmQIN5tLgmzaOYpklMIz+/pEOG63HPDOzeWVDiRVkZmxBuc2j4JkmKJj+mXYeyq/DlVhAorcKWmoU+PAZd6BnU/hE4aajOKuBKL2HT/hhGJsp7J6UZW1fdw8rWbQnF2tI/utE4x5h9MQm9fwzLhk9hCLAxHRdELc8dpfU+LIExOQgVCGSW4M8swxqawqbtIYy+MdDXQ7gAJRI295jIfPge0odDY3I2vS5UjaB/Bj7PpBSobEj8gRnxHqRza2LmYjYE9baEBzBskcFtOx2rrDvFaO0ZF1kYm490ZQvp+pbggWlCDhOYUNyUxoxNmDu9AG92Gf7cmkwuy3t2VLoO1PtuZNqGm4ako4U5Og6t/zG4BaEciz4RR2oG3JYkaHLuOiSng9jSPguCN1Wcv62gvOeGNbqMTIuTUK73DSK3oVGWUxJfSCFGWwYYkoBGtCGpScWMBvGgAhHeQGKr2KlZQHmh0zKBXFIp/z44CCOT3EY2qxZsMwM1WXhya8SMCW60CFYg6lqj/wyKpb+DRGwSTvt9QYEzbyifWcPejhnVolqmVfR0RHxzKGW2Uc3eHIX4MjKhJdRyKgwPwrg4jmG3YRN9ORuR44OgNA5H1Jz3fLi+SGPQD4g8gP/WqplBucBRz416SYP9PRtqLBKOXDga0AS8KO/9ySCAelmHWGABbuszuBhcWdEJ6ILs9FbNKLkOdvOIbGLYMJXzKmlSXl/nJWOEuneGbvZ2vWIyZiIzH0T0CYTiSvFR8MZ+fFZApxNGoWCDXj8pngIaJZnMa3UswmJfQCJhwNVFHdyE5DJWXL6sodbxwR/bEhDFxMzHUKzeRySiwcrKQywt3MXcDLHf0wh61+G2ziMb1yITV8Fjn5NNA0NGub3lFoWmTxp4aShPsVkoG2QKzCBL3ucYKMltSDKvlS3D4T59KlEc9YLYqdvF33Z5npUJ4OlJCvt7AZwdJ/H+TQ1XwwxKBB1EV9HrODA49KHbu8kWYdgjGw3KOriNGD4v4DnN4G/zGL6KYf/Sif5zMw7e6dC8XETpbBT5wTOUjpbgyT9FrruKfG8LuZ0tFPd0KO4aQH8YvQ2u6JxINVXWJ2C+TiizJUWrj4GnFQe6u1Fh2FP+xocmqTRn5xlcXhVk60NiE7083W4EbEAuLipgEBklXkeDuGyESOI6HeZweV0WM+v586JMH8+eZ3F6lUG5aRWZEB/8nFh/v/WivOX0jBupIE5Pc7i4KOH4OIdeP43hZV2M2fWWXwqT3YOQTMAPzkLonfpFEvX+mwY6fa/ANojaZkEaKa2Ij9EaGwMHbObwGIL5JdmGUCLE14BeDfpteO8hHOP7LQebjkJdi86+E/UdM0p1PSpNI3p9j2DGSUqjNI2eOsoUnz/P4te/6ggh7Poyh+EwLU0oJYhv3zSkSZVws45btktMQ+fmh7I0+p5++d0Rzl/VkGrZkGxb4S1tYcsxAhm2RSlFptJBDUd0C2Mrn2FSeQezqntQGB9C6XiGedVtSXH30J/VssPkJElxEWvbj+D0KMDgSINhAsvLlCovwutdg9VK+IgWVsc8uCHR2MZRbDvAod7Y7E+wqryPNeVd8XEwyJVSJwWpm64p2YJwy6IyjIBSsULdhmLDJrK1XH0b5fY2MpU1GfzR+3fMxvE0KNKq119mcDBwyDOGDavLvXCT1ZRY/QNJzSmexe4RZW0KAVz0T23YOzKL6iNf30ShtS1HrLAgoZ1UqFjj48juqtA4sopUzxubRTSzjMtXSaHyhaIzgu3PFbZxeh4RWTE31s/G/gQTkz/G7MzPRCKtVz9Aq6TFQd2CYc+N0x07Xg0ieN4P4NVZAq+GSRnmpBKrQgwj3YxEx0JRiWpVj3JRLc1JtaiTeytl55Q2E/3N84WwkK3tX0CjvY1waErOrVo/isM3HXRf1eTwVAxQhxXQJ5ahCc3DlFQgUFJB55uW99kVVGBb8xgLilvg9l2j/hgu+yNQTmZSP0U978KXL/eQCmwhFVxHmajrvAHMFQt7lgW3vFt3iySrUTLhy+s83p5m8XyQw2Anga9e9/FnvzrFLuEaJRMigXnJKLPb5qDXkoK5iXjaJHlYpR0XCk2XBPdmSxaR19JYvtNwSwNCA/wBZUg7XnR7IdmQRqN8PUw4P8vj/Rc7OLqIo7JnFTlVccckChvKHHlNMkrBFViQgUSx6hKDvDtEr49dZPSEPQyGaRwMMtjtprG69gwz87ckF84dVEjhz+cKt0aJnEmChlXMzgrNy3nLBoINAiElhARwy3FDe/s+x+QGecwtyMl5H1rTkjQ0bMAJVYhmtCKr4sZT8ngGYdDX2O35xRtLCS09d8msBjrruDTsgdQ2HKFlfN+I/ED8Hq7bULruwBR+ApXjNtaMH2Hb9ikW1R9gauuPMa/5ACumD6Hz3kO4NItQdlKajlB6AubAIzjDT5FrMkhMiVRpGsncFFJFIlknRF9KnSPD0Zr9gGi/aJhjkWr0jGFRcxvmyAxSLbUQfYjvNfieCI2KGQ7B9CxckVE4I4/gCD+EKXAXa4YPxRi+rrktN1BOBpJ5pRinPSx4ueJKKOAITMsUf03/KZY1P4fO9UDCEE2Bp2KaNgfGZPOyZr6HBdMdrLg/h724CldhVfSznOazsWDWwNr2LQmtY64GpTfUi3sckzf5A6ktKdy4AfF45yV1mmtmZhN8j29lYZ4oK0USw+JSFxiVAtjkHJUtwczCT8TAHEisCWpxVfcIPBTqu2DCNbcj9G3U9kxC6CCdjCazSHBGSF8MTaR+nTkFkqWSnBNMMgk0xbpSJo2tDv0cN5hBej2IHGWehsZxT9KZs60NuKPP5P10hEYlyZxSKRKUKHMiEYySoXh5TfxA0ujxYkkuS+NB6hMxmTTN06hOckp13w4fAQE0i7d0CJY24Uguwk3ZWXgajtyyvN62zBJSbb1M6fh/aXrXGR6Kj0CjeSDI4On5D7C49ok0ZgzYyrUsyNYtSJYNSFaNKHaciFU18Oc24EouwRyaxpb9kWBqiatl00t9M2V0FvczObTm+2C4HTNnmDXCbQU3IDRTU1pDuhPRyDQpF3LU0+rEgMykXxqo2wdOKQSYF0Evkt37REhyxX01InUFUnvrqJ7oJP8hmJuRJOxYRSEm8XxPi3RHiXBlWYz8fC+yTNZOM917Wg5ifWkc5zXEFOBKz4bOqR+5XaNsQry5FZjDNxuPTF0j2QCUY3DiS0Sq1b+A6p4HlV03dg/DyNcs4MaDeE8GoOV5E8kbJYvg7Dwlchk578PToitmDgezG1iQcxvExooGXTHQFTQihwr6Z2X1nk5s4eQggvNBEp2GS+RK1OkWsyrUq3qhZHndk/KxEsgWWZatAWlD/BgSqVjAl3JKpCLLsDJI0PoMIdcUiskNkVBRz5uOrqBdNeKo60E2uixNSX/XgU7DhGZdh8O+6yYEraaVRqZeUqG3Y8Mv35Ux6PvQrptw2PfKFF6akpoN+aQS/Y4XvbYT2fgGWhWDPGy5wmc2UjazBJfzIeKpSWQL5LYvyBFNP0WpvohieQWJ1LycG/WKEXvcwPT8oJeKRQiLRkopIokNmZRdDIsS+JTK2BCK6WFxKOQBQ/mOzTkHk3lcErlZDFerTnDi/vx5Hbu7EfFdfPPNAMNhWaa7LLRoVg1GtmAwT8HvXxNpVCyqhF49go2VOzAZx+H2LMIbWEEiqxXpwLr6kZwHlAgwrJJMem7tKI8hbIGIWT5QOKWn54HUNCZ9k4DFrdbReQznL/PI1m9MhadXKaFokQjX7tgkBPD4OISLiwSurlJ48SKLy8s0Wi2bFCU8B6hBZl4IrzO+L/w76pR5rvOBzM3txZsMLq/juLiM45dfVvHiRV6kUXwtiQt2hWbhTChQ6jkE0sH7f6lhAZ8FzLWI1bXQ+yZhJ0ggrRTpBjd8nGoyjFJCOksGvH5TF2qL+GPabnk4v37flBwVNl/NlgOZAqVeDiG7MKeDkjKmz798VZUE4Jdv60LUYfPE1+nwPCwhiQcnQdFaP39VEL/N4CyF/X5EpFuU5/W6IaF50TPEDRmbNxYv+70wiOrlx/Lg+cBiplJ3SLPDaSPR2WxwmPjN0MLOsU8yUwgQ4evADT3DFSllSyZUCIfWxRdDvDbfe05n2Vgy24QbJ25+6Ps5GkRFUliv38jiSiWDNNHc6p0OEmjVHZKfQpkiE935fbKhGj6v4bu/uMRf/tMv8ft//hXe/fYM1f0IEmWrYHQpCaH/5vl1CcQosynha8otHP1og9OsGM/jKZr4/ai3A3CFN7Gw8QBTa3cxsXIbExu3Mbl+G8u6xxid+6mghznxZWaK0TKJ9Y17WFy8DW9wE8vrj7G6NSpG5tXtESg2HiMc10BlmMCk4mOoCA/RPoDBMS7FGeVQJB5aHJNQLN8SXw/pZkrNM5lKm+0L0uAQ73zMcMU9F+r7LpHD0XNDH4k8a6oq8dzRuM8sqlRtE/VjC4oHGpjinyO5syFS2G3tE5BYyYwmNnililYolZRiU0LdPw3+Nb6cvhQW/rniJo5Pgri4SuD8Ii7hm7zPnD6PyyaLgBhmtNR6dsl74RY8VdVKDg63NzToG+0MJp6DSnMfCws/B7PVaErn+3l6FMZuy46wfwE7pKn94VnI+z9VADXmStW0SFeUkr0Wz2+DaGyLa0IysxgoSb8k6yXKbym75nUeCE6ikF2VcOtGXS1y6lBiXRq8yZmf4cHDv4XHj/8uxsd/gvGJH0vAcqVqFk8h6ykSFM3GxzDqHsNlGYNh+w5smoeIhxbgd07Dqp9EOmLCFy+O0SrFkQzosd/mcMSIXFIBqlEaNT0yGZWECA/3I6inVGgXTOjWHTjqhfHNl3s47seEOJhLGZFJ6MXA7XavgJlYIpE1TYHKAKPhGQL+ZbRaPuztRSUxPpq4gb1wm8iDgIZSwybb7mTmJlOrWrPJddbe8wgIJpRaQyC9BjUHoaE5CQ9ljg+BQkSs57MWHB2khWDIjXmzGxQJGLG8DAlmY6I2jWNd+VDgRNyE85lAgz+3KFbPImxeygcpvTajPfBLLU4MMaEP/wf/+Q/Ur5vQkv8vvQJ+9e1XGF4d4vCkge/+/CU6+2kYbHOw+xRCimN4KqEQg5MyigUPYlEjilUP6D20+hfROYpD51ZgfnsEhVYQmZobRtc8uBX5wYbtMzFfk3y1ov8IC9sfYNN0SyQypECZwk9v/t17X3JVb8UAACAASURBVNj1nvQYAulxhHNTCGdn4IyNSlFV3FlHvatEvr6EcmsdnQMdqjtKSTB2h2Yl6ZkrSuJbiVpkQJs7Ng8/qUehaSjt97Bu+kQ8I1wnhvMKmboTjUvPiC9Nico9bFs/xor2Q2yY7kFtG4HS+Ei0mmS7s1vkpoJTPJvvJpCQ2xYxRrse3SBiI+PQuB7Cn1mCyv4YUysfQO14Amd6BebEIszRebhTK1Abn8gFqVE+gMM6AZd7VnC0NKTxYcTQPF4EGt1DmfJzosOL2eqcEBMlMa48uAqjZIi5GTbfJFTWx5J8PbPxM8yu/BSbm7ewOPuByFhYAJ5fZWX6qHOMw+BifsoklNanMAW5BVqQbQQlVLESk71nkIwtIh1bRiQwJzcGFsFkOjP8jAZQStPI5Oc0hBkLvGlQLx1J06j3/8P88s0tRHILUFluCWLZ6H4oSeLxwhpoUKTxkBM2NiNMOuZWimYovodax4hggtk4kPzBRoTSKVd0Hp7kkjQDiSbDrpSwRGcRKm/B4J+QwxiZhtY3Bk92ReRCLCaY66BU3xP0JzXfMzM/gmL5F6DRW299JinuDJ30xVYksZfEEYba0YxJja07ziCteaicIzAHJmDyj4PUMnpgeGNmcU8pkJGZKs4RCZG0OUaFREa/SJA3gMCcpGNTZtNpW/+6ISlXNPI6l2hSzG6IuZYPCWn6uPmKTAim2hwZgTbwEObEU3ngpBprAm4gRS6cX5SMDldmTmRT3DrxPaWZkfQw+oG+p5+x+ZBgs6ZBVu5sPvpXUeR3zYhWlKIPj1e2JTE5ml0HpYKciF69LklR4g4tSw4A6SUvv2ji8nVFQAmEFDD8jE1INMSgOL1Mn3vHfhwNI8hXSSbZEDQuw+L483IbxIcPp103FI9pBIKzcDmeidG/mFODmQmnh3G0aw6hj6Rjm/A6ZsR7w7U8saaUJx0dhfD2bUVkSt2OC2eDCMp5jZjBndZRGFT3kAwr0GGjsevCTsWAq+OIGMsToSVUcioxmheT6+i3bUhGFbKZaDdNOD7yY7/rlAl7raRBIbMpRsSTvl+2ILL92PfhdBC52VD0fDLF7zRo7J5HrWBAv+PGl68r2GNCc3YLRTbr4UlE41PI5BZQbtCLtIBYYQKZ2hwS+Vk4/J9j/9CFk7OIPHy5UWISOclDnJKGktuy9m51aG5OoNkIwxdSQqWblDTcbIFUKbPIm1jsctNAfwELT3otiDUkJcXmXAAlGwQH0HMgZJXEthgAidQkFpaYVxbZ6bgKicgWgt5lWC1TUGueYE7xiZB4uAFgI0pJFQcn3HhxS0VJBb0LNI9yg0nyEwtE4kQJz+BmhIUG723JokYykfj3lG2p9Y8EuUoU8QkTrPc9kn5OzwbzYuirIG2KON/OngO7h05QMhJLLkkQYaXOHA0DWkc2xKvr4LaV8k8CCZgzc32Z+cNkvY2jo5TgW2kspWHz9RcdrG0+xPb253KOszAs0tOwo4eWm9DgJCidZc4PEauxDCUkfsEf873Kl01IlwwyHWSQY6l+Uxh3egEJHWQhxPeDR6FsQacb/OtNISWMbNKyBaO8Hyz8mXlE3f7Va25zChg+z4mXhM3A2XlWJF1M56Z/hk3IyxdVKeKJFSaKN5PWiHSPydD8OIZmVqo2AUUQc/nmTRvptF68OCfDjNC9SJdhajiLgpMhnyd5HB7FMTzPydSVJlse3PS02h5pPEgHY/I75Wb0BrFh4dfO8fwqmuQ+QUkJpXYkOFJuNzxN4+XzEt68qWIwiKJWtUmDMyRN6N2ukIK+/Ysr/MN/9Wv8s3/3O3z9+wscPS9j/ywj2Oazizz+4vdDvHhZwZ//xRl+/aeH8j0R5/ru7Q7evu7g3ZtdXF83cHSUkSJqdfMxns78DBbvEkzeRTyd+zkml3+Bxe17MHvnxHhOiZTeNA4WgXaXAlbnklxjpC9tKMcwt3QXq5tPEIhuYVX5CBNLH2LTNCJeSzaslEDz3GY2FjPG1PoR+Vx8X6MJteTq1Npe9I6TIpvhFJiSGG5gJhUfYXbjE9jDi/AlV2TLxCEom+ndgQudIzui5WXkOptoXZjFu9c98WEwjIvPkiGuHCpmKSFML8Pjn8DheUjCUenP4WaKzxn6nqKJeXT7bHADOH8RF5w7KaQ7xw70hl4M32dkG8IsLMrv6AMivMCXVMjzmnku9EdRYkkMLT0OzAh6eVXG+9dNtKoO+JwLEr7JARXlld2OD7sMEE5tg+S4YpU5SFaR/rHZZeZNfxASvxczn7g5CyUVInk22B6BYbKp7BIy6UVkMwuw2x6J5Jk+G9ZUDGWenvopJp99gOWFT7C1dg8Lix/Lebm++alkv9FrQk9GLrWFWkEHA8M2lQ8EKpMILYPZak7btDQN3341QH8niXRUC7dtCnG+L5RZ06dZ1EsDnU/dkLMY/nrUD8m5z2uTjTR9dGeXFZwMCYuoglknpLFV2h6531D5wfsivXFMiicamvKkCmVWTQN2Dl3SBDZ7LgFNUAbVaAekuSbxjsMQSvd5nqlMj8EmrtixCj2O9Z/Dvwj6oN6874DSXFLKjk7zGAyL2DmMIZzTIZTWIVW2gXk4fL4QxEAiqze0KkAHpW4Uewcx+KKb4oPipo+wCsqz5WsE1+EOqPDr37zGv/+P/wb/4//+V/wv/E/81X//L/gX//ofY/+0jT//R7/CP/hnv8avfvsc/+Rf/gZffXcBvX0VmaJLaq7944hgyJvtKEJBjSTal2puBGPb8CeU4nVK1lzINP1IVdxwRZTQ2qYRzqrxA060mVy+bfwMiu2fYV17C0rTXZGtUHajdX2OLcs9sFHZMN/ChuVjGFx34U2MCtEqVV9BorqMYG4K0dw0XOHPYfc9QCo3j3x5BSbXQ2jM92+aAOcIVLYHYjIm1ldjvfeH9fgirMGnMPkfIZSfQyi3IAUuHz6RwhI8yQlYgg+hsn8iX39e+VPMb3+MFfU9efjdMNJNIF2FK25qNU2ucVkxcwWvsj4CE7KZ0k45EY9gbhXmwKTIvqjZNAamoXGMismMkwjmdGg2HsBlnEDQtYh4ZAPRyIbIEao1iwTz+f3zYk6m4ZlBfCQ8MaiPmRmZkkaoH2yIqGedWvoJNnX3sbx5S0ICicdVax9IIGE+toXrYRavrotCmxHUY2jpBrnrfAZrZF62Bs7UEmyJGbgyC2JO1jofi2GXevgQsxbso6D3hEjiQl0tm5JcZRuNXROOzgPg72kkpMaX+FtPdE6m7Z7oDDzRKVi8bCQeSQo0mxcaEKkPZqIvu3giQ7kF4QYhmuOv9PQsy3vIzQIP0mzYcHJjY/ZNYNP6CAvqW1C6RmCNzSFQ3IAnvfyH5mASatdTkVox24RTp+nZH0Gx8DOhDCUj6/B75qHXPMbW9j34/IvYVN0HDfYMEuMkn01fOLosVCpum9jk0eRv8I7BFV9AKL8OjXMESssj2YqRALWm+hTryk/Fl0C6ksM1JphYvf6hIGNpOifWlSCBUkkjJnSL7alI7LhGpsE8X1HLCtkXWxSzFw3o/D8s3LkCp8zOkhgXUznzPYilJvwgUVwVWpjePyrabHt8DoHsCqhb5+tKLTdfP06NSCBjpggNiaTN8AbfOw9h7zQgrH5u1JiZQEPo1ZscOj3KJGw4H6bx9su2FLIsqKhBJk2j0nZJAUxjGotXauw5/cxmtDKZp9yGDQ+ntoNhEAck7ZS34XI/k2An6oeJ2OVrQtoVQ+mSqWXs95149yaHi/MYzo6jOB0QGesFiVk0LrIJoZ6W/giG/u00HSLJ4Q2/WtLL35M4RakSp21ufmxsVbYQw0EY50chkUBx+8GD/0bKFf0fbETo8+AEnQjeva5DZHCthhFvXuXEP0LvCGU/9G7wQcOvX6tbcXAQAkkt/J4vTpI47ofF41JMq1HOanHUDcjGpFJQC8QgHl2SAFUJUc0sSIZRob2GVF2BWGEe9Z4evWOfGG3bfY8YZLmZq3Z9iBYM8CfUcIY2YHevw+HeRCiih8W2hNmFT6HTj4oHQcI+lfel4WbTTakWk85ZLIbC63+N2eYkPhzfFHMhV9wMh2z3/EIeoSGa1BPSt5igzpyJdt0Dh31e5CjUxeeqNtHEe30KKXpZWHDCTYACQQosII7P43JO2VzT8rmJ9vbHV+Who7M9hcUzKcMAs3NSwmC5HYmlNoT0QuAE5Rc8V0gsI2Xq6jor5zM3KztdtxD6eL43unYw/6W9a0RjV4fusRV75zZ40hMCPokVlmSocnnJcySMs9McyMzPZx04aifxzcs+vni5j2++PMH1eQ1X52Uc9OO4eFlCtKZBcs8IX2kF9JslqxtC4KMctXPsxd6BG42WVYIxNSbKVWdBog3RrqQs8bVlsUBjL2WFRFPnc3ppHl6+qglWmU2cSjsCq2NWqEzcoFALzQwJyhk55aw0rJJBstPxynvDAK9qhedrULYaJfpoWODt+aUJoDFeGgM2OjuU7tlkY0MoBE2yr543EAtxm+NEpWBHnFNXNgs5rXi5KKkj+plp67WqUz7uaD+J51cVXF2WRf5Bqg/5/aS1seHh19nbvQlDbNWc6O+FUC1a4HcvIRndRqVAWaRFNkgXJxlcDwt4/74hnp/zs4xsbuiBIVihthPA8HUTX/35BV59e4TLL3clyK7RC4n8jD4XNkbEn9IX9fpVU8h7PE+vzoty3pJKxO+XHh1uARl8ZrLOoN7yypSXAYQ0pG+YR2ELLcEbXxfcLsl+Fy/K+PrbQ1xe18H8jEzOhs3tURBVb7bNiz9EsX4Hq5r70JBKROKhlyHEkzLMqnecMpnmVoUHdfbMNDhkInvLjVTZAntgDeuqUWhN89g2TmBp64FISyjpCqQ2sHsQkGad5wARugwnHVyE4A5PSJ3T2DfIcLCzZ5eNQjKzItvmm/BOeh2WMDgPi3eQwJtMWSVp88xbY6CzMziGTHMdnVMrsu1NFHaVqA3M2Lvy4PrXeZFlOZMzWNR+JDLzbetDWAOTUNs+B4E6JNAdHicFhsGN7EAa+oKcWwe7MckhGvSSeHvdkhDU19dNeT+OB2kMBukbH9uuVzJuSMciGYvXCTdm/P0hE+9rWtniNPbMaHUtyJbXkMosorOnhc/7VIJdOZBKJzYkWNWoeoLHd/4mxp78EbbX7kGjfCSNr9H4BOvrt5CIrorklTkyvbYbnbodqwsfwWIcE8poJD6HWHIO2cKaDBd+95sLDM9qSESUQuqikoHPMQ4ROKihP40SMW7++DOwgKeXodBywBPfgjelgTO2DV9ai0jRjGzDgUzdDmd8E35uD1sODK9L2DuKo9Lyodb1Id+0id+2eWjH4fOwQCVoDqfBvLnjx4vXTeQLRtgdMwLpYdTEmvK2RFBQHkUAgsr0RBpqeqAovzo5L6LWCKDc9CJfdUJlnUS8ZEL/IgdvYhtz659hYukjycChyiGaVgpQhM/6Wpv32iX5M59LzH7TsRa3PhaJOw3tnrhCvM4ccO6dB9AZ0m+6LbEcxtAIjJTlR6akpooUVIJjZpB0qWXFzr4P4ZgSvsA2UhkLiCNmCC4BCfGCEXrHPIq7EfSGVeSbQQTTJqgt09gyPMMPHMExMS7ZvM9A7rXJ+RSryltSyHGivW68JwebkC3rHcn/IPEqlGEHM4NYdQnJxgr8GTYgs3BHnkJj/gQOzyO42WRYbkNvvwdPbEIOErQswc+xovsZllQ/BYtfJgTTuJ6uLqPc2Ua+uYFMbR3Z2hbciXFB5qqct7Bt/wWU9s8wu/lTPJ77Yzya+hOhU/ABEIpvSefJyVUqfzOZY3Q99XWc0rvjs+IJ4aSZE2PiDEmhomzF7HkGo+OpGKlojmyWjTBvP4Jy/hfIBTYQ9ywjEVpFPLKGdFqJTFYtvgYmBROZy+mc3vIYWtNDkQ5RhsRu1h1eEPzcpu4hxmd/AsXGbcwtfYylVaa4T8qUyWx4BrtpAptcGS98jOX1T8VPwQc9b2Ku2JLgFmNVFYKFDcRqSjiTC1K8MpyvmN1CKrQoMiwmgLo9E/I90ShOohW3IaTM7PQcEjpDrS/1hZy0k3vO6WKxpZVmhU0LtyVMKyaHnrQpIni/p9fQLMmfjRsObkFYaFMmp3MxA0YhrHNO7nnQz6NzPsW86lNs20dgDM3AnliSqb3GPSqbEWdkTj7OF2UQ4yJi4WU4zeNgQ3a8F0A2vgWPfRY+9wLMlgnByBlNY3g6+kcwGcfEn8BNFEkVpFaRZkXj/dLGR1CoPpGbrSM8i23zQ2zq7oo0jFNbZnUQrcuVrlb7EGbzU7kJsWAql/XyexI96KUhepff2/cUJzZY6RKpK5S2GWXtLJ6J8BIikWXZMEWyq8jtagWfG25tIrGjlLBAR2RCAujYtJFOQ0pNac8isgkWYpyUMUmaOFJu1FiosfkQIkrbCjL3u8dBwV8yoZipxkQyUp99chaT771Q0OGIGQvXJbnJsgjitZEqGqQJoT6aeQ2UbdSaLrTaTrnxcn3Oz8/Px43L8TCCy+cMJSJtSIVO2yLyM8rSGpx2dZ2o1HSIp+ZRbSix16WMwwDKj7jCvxrmZGJGKVbEv4JCWi2aWnoh3r2uyhSVU1V+PN/3fteL4WlcPBrUEL97UcQxpSCkV+04UM2rUUhtivSKBvM6UbHxNdRKWtmacEvFg98b80dokDw/jYhJnNMyelToU2CRxdyLvX5Ipr/Nph37ez70d314c13C6UEE8eAKWhULrs8z8n84JfN76IXRClyAEiVKh3YP3ah3jaj3reidetE/o5nYJrlAtY5b6B9WrqnTGtxQU1ywe9dgtC7A6V0HWfNm8zy02kmsrz/A4uKnApKYmvwAE+M/wsb6XXnIs6HQaEZhMk3B5V0SsyqpPETZcoJJ3w6Nh1zzE6VLmhXxsJykc7pOClcpZ0Y6rhENfCKhE/JKoey4yaGIKQWxyyaEzQclpqTNMZmc01lmxXCTQ/Y/oRikAJEGxA0k/47mRpLPOLjhQzydUUmmDpHExHASa8uNx9FxWF4fhh2yOOODfn+Yx95JDkfDjAQT7h1RT+zCwbUX0ZoCidoKim2lmHGHwyR++b6Dk0EOB/0cTgcV9CoRtFJuHO5mcD6o4PffXePL113BYBKJnmwYUT/1It81I7+jE5xlb+CWdHWigUnTy5d1kpHEhzSNzNT107zJQEFuRTgdppyOMAGeO426Q7Yw58OsSIn6J5xgq6T5IAXm+k0Tu/2oGIyZrROKbdw0E1WrSK0ot9rvRaXgo2eE1yGnqcx9YGPJc5ONCGVRHHolE0owKb2YNSHiW8eLYRXXp1UUEmbkk2bs78SkwYgEtlAoWGQzVCk54feuY7cZxmE3hUbZi/5uAvvdOFoNvzS0bHr4s/Cgbr1dd0kIZr1swz6DLXdCKKaNyCV0knTMtOPdpgfPz/O4vigK0lSnfyKbaW7raKqlLI3hdo3dkKQ2ZxsueY9bgyRCWT2ckXXZGISYLZQzSOYCU+v7/Tjqdbc0IcSXHnTDGPRj2Gl70dlhYxaQrRHDHZssHPdDssWjgfzgZQHlnhftQRilXRcyZaOY+ImGPhikJMhwcJhBOmmAN7AmW0RuSsRQnlmHO7YkQY7MTCFRi//fH1sXgy+v4+4gKuShVMWIcE4jNB8OFAzuRWzqx7BtnILKPCHXOelXTKMnyYuN0MEgIdci5W8MaLsY5iQDhvddUpAo1aRPTu6pvP82jIJxb3ccspHu9oKC9ad0knIcDlu5abQGpkCKJYfHHNJmGptoHVnQu/Rgb+jC7oVXIC+sdwg34RCW+n/K1lW6hwKFYZNAoh0bX6JnCQToNAPodSLY34ng9CAjDf3FcUlQ4HIO9RK4uqji1YsWzk+L6O6FJdWaTSMHHefHWTBtfn8/huPjjPieajsOMPiyumvG/okXzT0jDs/c2O/b0du1yqCpXdbj3VURxx0/3IYJ+K1zsGluaqMaC//UFlRbd8ChpNUwCu3WfRkW7Xe8YAAhQ1X5DKy0t1DaUaB3pgH9MzwHnl/tottJIRZRi6picvLvineWckQvN7+uaWlOPPZp+H0KaQ7YgFj8CijtU9gyjUHrmIEvvi046FLHi0BOLQcjEfJNO8o7Xim2ZdhUVMuQm/loBDC1Dl2iTLi5R5hBTDqvFV4zhLfwIL6fNEnK/5jpQlJfnsPBilkaDm49QgkdjK5FGWS5IxviPxm8qiDddGBJdQ+rlKIVNTIkYgNN8t/pVU6eE9zI8shWdUgUlHLucBtmsFPm5xYoBxuXRt+N19808eXvOhi+z6HcNYlnloqjFe1dENKwqv4c4SRDBdewpr4n1DiHVwG1fgIG0xwonWSzxWucpLBaN4q9syrq/TzSFT9iBQc80W14Y1v4AU2xRKESjcku2+mbEuIQSSE7B36s6WmEfohV/W1smO5IyjllUczzcIZH4EqOyUoxVV9FtrqKWG4RTv9TeAPPYLTchcX9AN7IM2lWXJGnsIY+hz0yAgYTkpiVq22h3TOjtqtGsrSIZGUBidLizVYlOw+V/TPoPfeg990FmxB6VebVH+Hx3A/x2ZO/jan5D+XCzJescnPxhdfkQRDPq+SFpiyF/gWz/xlIdvKlFfAkF6UAZiNCY7LJ9Vg0lRcnQVwfR2De+AyWjTsImccQc88jSrlKZFXWfvQGENfKPAxKmOzep9BZ7smWh4F5NBBxusDJOKf6lINRe7ywegvzK59gdPxHeDbxY0xO/QSfP/k7uPf4b+OTO38DI+M/xOTcz6E2j4ANy+z6R6LZDGXXbpKBK0qZklMKxTBE8tnFJJjdQiIwj0R4UVaLieQK8kWlSIO46egf+8UER4M18zRyVbU0IJy4R/LrsgVh4jhNa5RtcbLP4oNFVrFkEKwfw+kYsFhvu2AjiYu0q9i8ZKLQ7L2i/USaOMH80ncTnAGbC26YRhZ/BFt8UQ4a+03BGTmnuAKUjwtMy9di3kIssIT9uhMdZgpwWrv1SDIXmMrNiUUmS/3pOqbGf4TJsT+GTvkQ8eAigu5p0FsQj69ApbmDhZWfYm7tp4JK5rRnw3APiq1b0FlGwAuTlDCGQDqJbAwrJGyM+E/RpDcsYDAhM0EYQsbUbbtzTLwRTGCmabPQ0MMdnpMcF6YTc5JBky4lYnztkhUVutchFI6siLZVCFZv0tlJE2NWCX0jxGySStM+8oGMfK5pi02TSEPIy2cIHD0DTMhmI8jGh6ZGekFIruHWjnIrFngMSvs+tbleMeP8JCEmYAZimm3TYFPe6gWEEGP13Ez/uNoldeXgNCbZD8miShoaNh/EBvPcevuuKDrjs5MQDntudHdsYqxvtkzyfSWynHjPIJKYQjy1iFJFg50dmzRAbDJoRmYDUszoUM7p0KxYZIJN6Qabj922R/wAfK2JdmQDQmM4zdtsQOjHaHMi1bRj0PPK5qOcpVfDKc1IyHODumYDSgILJToMj+Mmipkg9HlcnSdlYsavP9gPSYgd9fWUz7BI5zaTk+2DXgDHhxEc7PnluDrJiHGxkNYiGdkUE/7VVQ7fyyQPz+JSYHQPo+jsRwSDya2S3TUvk3AWOtTgUncby+pwNMwhUzRDbRiFzT4Dh3MWZtOUNCAP7v8Qjx//ELOzn0KjeobV5ft48vkfwWqew+lpAXr9NObmPoPBMCN6XW9gQzToVtccttSPJBgvEFuVaSuxyiRU7R/dyGJqVTvKeZOYz0sZ0w2yWz0GvWlaSFt8CPtcDIZUC++e8is2IQ7vhCCktZbH4M9KghrpWAbXNPTOKZGsMOwtllWLId1sn5J7BAsrJoWzwSf9zu2dweAkgssXORyeREBCEnNG+Pn+8p+8w3/4T/8eu8dd9AdN/Ot/+/fFWyHBdR098ns6pJvbePFlXjYyNtsEfv/bMykkGLhII/igG8NhOyRFdbnokOaEW4GDwxhOqM/veyVkLtc2yPVDCtflWQI7Oy5Eo2uS0UOZmWLjE0G38mGcrVhFokM6EwtqpvsyA4WG+4uzlPggOPE/OU3JBup4mJUp6PEwj+vXbewfpZGibCWtBXn4/Bw0q7fabkEec8vQanplmswClX4OSj6IUKYEj/dZ3uu8PvqO5kSK4rTOoF314qSXwul+Fr980cM/+O4Ffv3FMd5edXA9rGO/E0ezHsDlsCYBlu1aCM9P62gU/cjGzAh7lNKUUE9OA7SF5CXvDWK03w3i5CiOb7/q4uosJ1hSNh6ZGMETW5K7crAbwUH3JieCDZHbtSBJ9Nuah1BrPgeN1ZSIMTyw0nQjU7Kh0PRIXoLetYB0zQGzRwFXYF2uCcqgAjFK+iyoNLwYnBVE7kQJlc+vkMKbwWaEAFDeRt8MaW8MHDy+zOHb359iZxBF/TCE/essmicReDMbCOW25VzlVoo+Ao9bge++OcJv/uxUtr6kDNHvwa2HPTKLTMOAdF0vzUuipJeMLWd4Bdm6Fc2+T8LdYiUVLIE5OKMKwfUyR2Rm7TaWNQ/gpGKiqhfpVSi3Kcn0lE8zHJH6fadlCZm4Gaf9Iv7s60t88/4UX78f4E+/PsOv3h/g63c9fPVlFy9f1HHxvIbrlzv43e+e4+tfnuLd6z5++QV/PcTVZUd09t2jDOIFM/i98nnEHBFnaFLgJudvU6j2zAL7IXyBzylXcEae2xubd8CGkZJbyugoqWIgJhtdNnoXwzy+ereDNy9qKGfNqBft6LXDKGetqObtKKRM0lwc9mKSa9SouJFNmBAPaNGphfHbby7wm19dyM/59VfHGBwVcfWiIRuxs+uiSFFffVWTQNL+qQ+//LqKs2M/2mUdsmEF8pF1vD/P49uXTVzsJ+A1z8Cqfyob9IOeD27HpPw+6FkQVUoxpUWvw5/Dg3brJnMnUyVl9QGqh0vwp0YkKDpXcOP6RQ8O+yrUqsdYWvo5Vldug402P1fIOYNGSot2Ro9W3oygi5t9tRTRzJ8JJhirsAq/bxV224w8N+TcIoclQwAAANtJREFUOAghlFPBn9qWLUQwo4HOMwuNewzG4Bi4OSBhlHUnB4YcbNCszoPIZDaXRH8zh4l5Rmtrn8rAk0G2HPrw/MmwKehFcHJdRakdQDhjhMW7KtdW/zyPUFaLvWEGr77pYOc4Ig0EZZj0gL76oirPd96/h68KCKc3xXvNc4aE02huTXxjzHTix1BKxY0OyXXDNxX0h2lE81rMr9/FxPxHmFHcglI3ArtnAR7/svgJCQRSm0YFpuIL3XgQmd/DZwU3lHxNuqdF1PtZ5FtJNHo5lHfiIstyhtbw/wDAQBbF9S7uq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200833" y="383907"/>
            <a:ext cx="3672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Митинг-реквием у братской могилы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5575" y="3933056"/>
            <a:ext cx="33776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Открытие мемориального знака «</a:t>
            </a:r>
            <a:r>
              <a:rPr lang="ru-RU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Рыленки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113790"/>
      </p:ext>
    </p:extLst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b="1" dirty="0" lang="ru-RU" smtClean="0" sz="4800">
                <a:solidFill>
                  <a:srgbClr val="FFFF00"/>
                </a:solidFill>
                <a:latin charset="0" pitchFamily="18" typeface="Times New Roman"/>
                <a:cs charset="0" pitchFamily="18" typeface="Times New Roman"/>
              </a:rPr>
              <a:t>День Конституции Республики Беларусь</a:t>
            </a:r>
            <a:endParaRPr b="1" dirty="0" lang="ru-RU" sz="4800">
              <a:solidFill>
                <a:srgbClr val="FFFF00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 lang="ru-RU"/>
          </a:p>
        </p:txBody>
      </p:sp>
      <p:pic>
        <p:nvPicPr>
          <p:cNvPr descr="https://sun9-32.userapi.com/impf/Xx7iMddjJJvfhQrTaddeSb_JquWveFusKGcIWA/FwE0ztOfuLs.jpg?size=810x1080&amp;quality=95&amp;sign=e0acc84a180c1c00bf61cbbe6c6f4362&amp;type=album" id="28674" name="Picture 2"/>
          <p:cNvPicPr>
            <a:picLocks noChangeArrowheads="1" noChangeAspect="1"/>
          </p:cNvPicPr>
          <p:nvPr/>
        </p:nvPicPr>
        <p:blipFill>
          <a:blip cstate="print" r:embed="rId2"/>
          <a:srcRect b="-44"/>
          <a:stretch>
            <a:fillRect/>
          </a:stretch>
        </p:blipFill>
        <p:spPr bwMode="auto">
          <a:xfrm>
            <a:off x="251520" y="1700808"/>
            <a:ext cx="4273484" cy="4365104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  <p:pic>
        <p:nvPicPr>
          <p:cNvPr descr="https://sun9-46.userapi.com/impf/Xf5XIDgDxLqrXHYUFwvtvJJHLQfHDrUXEJRrlQ/kFcJFlSAeoM.jpg?size=1280x960&amp;quality=95&amp;sign=a8800ab30169c8e97e627a9714ba8c31&amp;type=album" id="28676" name="Picture 4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4427984" y="3284984"/>
            <a:ext cx="4512501" cy="3384376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</p:spTree>
    <p:extLst>
      <p:ext uri="{BB962C8B-B14F-4D97-AF65-F5344CB8AC3E}">
        <p14:creationId xmlns:p14="http://schemas.microsoft.com/office/powerpoint/2010/main" val="2990062277"/>
      </p:ext>
    </p:extLst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 dirty="0" lang="be-BY" smtClean="0">
                <a:solidFill>
                  <a:srgbClr val="FFFF00"/>
                </a:solidFill>
                <a:latin charset="0" pitchFamily="18" typeface="Times New Roman"/>
                <a:cs charset="0" pitchFamily="18" typeface="Times New Roman"/>
              </a:rPr>
              <a:t>Ед</a:t>
            </a:r>
            <a:r>
              <a:rPr b="1" dirty="0" lang="ru-RU" smtClean="0">
                <a:solidFill>
                  <a:srgbClr val="FFFF00"/>
                </a:solidFill>
                <a:latin charset="0" pitchFamily="18" typeface="Times New Roman"/>
                <a:cs charset="0" pitchFamily="18" typeface="Times New Roman"/>
              </a:rPr>
              <a:t>иный урок </a:t>
            </a:r>
            <a:br>
              <a:rPr b="1" dirty="0" lang="ru-RU" smtClean="0">
                <a:solidFill>
                  <a:srgbClr val="FFFF00"/>
                </a:solidFill>
                <a:latin charset="0" pitchFamily="18" typeface="Times New Roman"/>
                <a:cs charset="0" pitchFamily="18" typeface="Times New Roman"/>
              </a:rPr>
            </a:br>
            <a:r>
              <a:rPr b="1" dirty="0" lang="ru-RU" smtClean="0">
                <a:solidFill>
                  <a:srgbClr val="FFFF00"/>
                </a:solidFill>
                <a:latin charset="0" pitchFamily="18" typeface="Times New Roman"/>
                <a:cs charset="0" pitchFamily="18" typeface="Times New Roman"/>
              </a:rPr>
              <a:t>« О чем звонят колокола Хатыни»</a:t>
            </a:r>
            <a:endParaRPr b="1" dirty="0" lang="ru-RU">
              <a:solidFill>
                <a:srgbClr val="FFFF00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 lang="ru-RU"/>
          </a:p>
        </p:txBody>
      </p:sp>
      <p:pic>
        <p:nvPicPr>
          <p:cNvPr descr="https://sun9-69.userapi.com/impf/tCMYwUn0PlMnEgBUgItabhLlMnImCcwXxBjsZA/avB0VF2uJgw.jpg?size=1280x960&amp;quality=95&amp;sign=2f15cad3ea1735d75a463d6d8ac7737a&amp;type=album" id="3074" name="Picture 2"/>
          <p:cNvPicPr>
            <a:picLocks noChangeArrowheads="1"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34552"/>
            <a:ext cx="3744416" cy="2808312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  <a:extLst/>
        </p:spPr>
      </p:pic>
      <p:pic>
        <p:nvPicPr>
          <p:cNvPr descr="https://sun9-77.userapi.com/impf/vkjqX0xvN80gVZqq2GqqdTDW7XCBf0KozdqrfQ/XtAlXlSXUS4.jpg?size=1280x960&amp;quality=95&amp;sign=c28d0aeb75983da2cca0c48f00a72ec2&amp;type=album" id="3076" name="Picture 4"/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35" r="4"/>
          <a:stretch/>
        </p:blipFill>
        <p:spPr bwMode="auto">
          <a:xfrm>
            <a:off x="3971499" y="3635608"/>
            <a:ext cx="4066775" cy="3026191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  <a:extLst/>
        </p:spPr>
      </p:pic>
      <p:pic>
        <p:nvPicPr>
          <p:cNvPr descr="https://content.schools.by/cache/2e/de/2ede1a764ea650c81006a145d7d31e37.jpg" id="3078" name="Picture 6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78167"/>
            <a:ext cx="2103724" cy="2811213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  <a:extLst/>
        </p:spPr>
      </p:pic>
      <p:pic>
        <p:nvPicPr>
          <p:cNvPr descr="https://content.schools.by/cache/5c/91/5c9162fd6b22c275eaab2644c77d1fca.jpg" id="3080" name="Picture 8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780" y="1628800"/>
            <a:ext cx="3462155" cy="2592288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  <a:extLst/>
        </p:spPr>
      </p:pic>
    </p:spTree>
    <p:extLst>
      <p:ext uri="{BB962C8B-B14F-4D97-AF65-F5344CB8AC3E}">
        <p14:creationId xmlns:p14="http://schemas.microsoft.com/office/powerpoint/2010/main" val="2693504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260648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диный 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информационный час </a:t>
            </a:r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Каждый из нас в ответе за мир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огромной планете".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97503"/>
            <a:ext cx="4788024" cy="3470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529" y="1990823"/>
            <a:ext cx="5220072" cy="3915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https://sun9-1.userapi.com/impf/inEu49i2SBjHpm7hqxriXtyPmCTosZ8bVliqLA/TLVOlN0zayw.jpg?size=1280x960&amp;quality=95&amp;sign=395f241cd541e25fa5e1cb5d6e219e64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12" y="3665604"/>
            <a:ext cx="4256528" cy="319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075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Месячник патриотизма</a:t>
            </a:r>
            <a:endParaRPr lang="ru-RU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84984"/>
            <a:ext cx="8229600" cy="2841179"/>
          </a:xfrm>
        </p:spPr>
        <p:txBody>
          <a:bodyPr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4578" name="Picture 2" descr="https://sun9-55.userapi.com/impf/Wd3W190aoG-ULMiwIQ2BpNM-wTwy8vE-Z85EHQ/4Ia33ahVwNc.jpg?size=810x1080&amp;quality=95&amp;sign=d6b8271b126d044bb65027f4fe9852fa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348880"/>
            <a:ext cx="3240360" cy="4320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80" name="Picture 4" descr="https://sun9-53.userapi.com/impf/LMNl3eubw8_MjsCJX-ioQ6tlAsOozlU_odsqtw/yqfyOGj1mGg.jpg?size=1280x960&amp;quality=95&amp;sign=bf61532e68b8d0174fb6c3bac743aaf0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438890"/>
            <a:ext cx="5352594" cy="4014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1259632" y="1124744"/>
            <a:ext cx="6912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Уроки мужества, посвященные выводу войск из  Афганистана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611689"/>
      </p:ext>
    </p:extLst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 dirty="0" lang="ru-RU" smtClean="0">
                <a:solidFill>
                  <a:srgbClr val="FFFF00"/>
                </a:solidFill>
                <a:latin charset="0" pitchFamily="18" typeface="Times New Roman"/>
                <a:cs charset="0" pitchFamily="18" typeface="Times New Roman"/>
              </a:rPr>
              <a:t>День юного героя-антифашиста</a:t>
            </a:r>
            <a:endParaRPr b="1" dirty="0" lang="ru-RU">
              <a:solidFill>
                <a:srgbClr val="FFFF00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descr="https://sun9-75.userapi.com/impf/l5o-Rne0jlR1gMLe7FziZM3D-1eLE1zpR_RVHw/CtkUhT80YLU.jpg?size=1280x960&amp;quality=95&amp;sign=ed7ed60af2f854657accde969060bb0b&amp;type=album" id="4098" name="Picture 2"/>
          <p:cNvPicPr>
            <a:picLocks noChangeArrowheads="1"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"/>
          <a:stretch/>
        </p:blipFill>
        <p:spPr bwMode="auto">
          <a:xfrm>
            <a:off x="323528" y="1340768"/>
            <a:ext cx="4104456" cy="2712622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  <a:extLst/>
        </p:spPr>
      </p:pic>
      <p:pic>
        <p:nvPicPr>
          <p:cNvPr descr="https://sun9-65.userapi.com/impf/3CaQdz3iKACCTw89zN-vSMF9b1sGLEor5Mc6EQ/E8cuVZQMZUg.jpg?size=810x1080&amp;quality=95&amp;sign=9771de31b83cfb33b835df75fd1b6ce3&amp;type=album" id="4100" name="Picture 4"/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6" r="-62"/>
          <a:stretch/>
        </p:blipFill>
        <p:spPr bwMode="auto">
          <a:xfrm>
            <a:off x="4572000" y="1340768"/>
            <a:ext cx="4123063" cy="5204439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  <a:extLst/>
        </p:spPr>
      </p:pic>
      <p:pic>
        <p:nvPicPr>
          <p:cNvPr descr="https://sun9-61.userapi.com/impf/9UNlLZtqq02dm5De9GvSf7ryQbO2nZ6skkryqA/Rxw9uaGkzec.jpg?size=1280x960&amp;quality=95&amp;sign=e008782d09ecf767cf4c74f5368b7f69&amp;type=album" id="4102" name="Picture 6"/>
          <p:cNvPicPr>
            <a:picLocks noChangeArrowheads="1"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4281523"/>
            <a:ext cx="3168352" cy="2376264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  <a:extLst/>
        </p:spPr>
      </p:pic>
    </p:spTree>
    <p:extLst>
      <p:ext uri="{BB962C8B-B14F-4D97-AF65-F5344CB8AC3E}">
        <p14:creationId xmlns:p14="http://schemas.microsoft.com/office/powerpoint/2010/main" val="1787700327"/>
      </p:ext>
    </p:extLst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lang="ru-RU" smtClean="0">
                <a:solidFill>
                  <a:srgbClr val="FFFF00"/>
                </a:solidFill>
                <a:latin charset="0" pitchFamily="18" typeface="Times New Roman"/>
                <a:cs charset="0" pitchFamily="18" typeface="Times New Roman"/>
              </a:rPr>
              <a:t>День защитника Отечества</a:t>
            </a:r>
            <a:endParaRPr b="1" dirty="0" lang="ru-RU">
              <a:solidFill>
                <a:srgbClr val="FFFF00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descr="Изображение" id="26626" name="Picture 2"/>
          <p:cNvPicPr>
            <a:picLocks noChangeArrowheads="1" noChangeAspect="1"/>
          </p:cNvPicPr>
          <p:nvPr/>
        </p:nvPicPr>
        <p:blipFill>
          <a:blip cstate="print" r:embed="rId2"/>
          <a:srcRect b="50"/>
          <a:stretch>
            <a:fillRect/>
          </a:stretch>
        </p:blipFill>
        <p:spPr bwMode="auto">
          <a:xfrm>
            <a:off x="0" y="1470464"/>
            <a:ext cx="4788024" cy="3686727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  <p:pic>
        <p:nvPicPr>
          <p:cNvPr descr="Изображение" id="26628" name="Picture 4"/>
          <p:cNvPicPr>
            <a:picLocks noChangeArrowheads="1" noChangeAspect="1"/>
          </p:cNvPicPr>
          <p:nvPr/>
        </p:nvPicPr>
        <p:blipFill>
          <a:blip cstate="print" r:embed="rId3"/>
          <a:srcRect b="115"/>
          <a:stretch>
            <a:fillRect/>
          </a:stretch>
        </p:blipFill>
        <p:spPr bwMode="auto">
          <a:xfrm>
            <a:off x="4162425" y="2564904"/>
            <a:ext cx="4981575" cy="3672408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</p:spTree>
    <p:extLst>
      <p:ext uri="{BB962C8B-B14F-4D97-AF65-F5344CB8AC3E}">
        <p14:creationId xmlns:p14="http://schemas.microsoft.com/office/powerpoint/2010/main" val="130343839"/>
      </p:ext>
    </p:extLst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 dirty="0" lang="ru-RU" smtClean="0">
                <a:solidFill>
                  <a:srgbClr val="FFFF00"/>
                </a:solidFill>
                <a:latin charset="0" pitchFamily="18" typeface="Times New Roman"/>
                <a:cs charset="0" pitchFamily="18" typeface="Times New Roman"/>
              </a:rPr>
              <a:t>Международный</a:t>
            </a:r>
            <a:br>
              <a:rPr b="1" dirty="0" lang="ru-RU" smtClean="0">
                <a:solidFill>
                  <a:srgbClr val="FFFF00"/>
                </a:solidFill>
                <a:latin charset="0" pitchFamily="18" typeface="Times New Roman"/>
                <a:cs charset="0" pitchFamily="18" typeface="Times New Roman"/>
              </a:rPr>
            </a:br>
            <a:r>
              <a:rPr b="1" dirty="0" lang="ru-RU" smtClean="0">
                <a:solidFill>
                  <a:srgbClr val="FFFF00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b="1" dirty="0" lang="ru-RU">
                <a:solidFill>
                  <a:srgbClr val="FFFF00"/>
                </a:solidFill>
                <a:latin charset="0" pitchFamily="18" typeface="Times New Roman"/>
                <a:cs charset="0" pitchFamily="18" typeface="Times New Roman"/>
              </a:rPr>
              <a:t>д</a:t>
            </a:r>
            <a:r>
              <a:rPr b="1" dirty="0" lang="ru-RU" smtClean="0">
                <a:solidFill>
                  <a:srgbClr val="FFFF00"/>
                </a:solidFill>
                <a:latin charset="0" pitchFamily="18" typeface="Times New Roman"/>
                <a:cs charset="0" pitchFamily="18" typeface="Times New Roman"/>
              </a:rPr>
              <a:t>ень родного языка</a:t>
            </a:r>
            <a:endParaRPr b="1" dirty="0" lang="ru-RU">
              <a:solidFill>
                <a:srgbClr val="FFFF00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 lang="ru-RU"/>
          </a:p>
        </p:txBody>
      </p:sp>
      <p:pic>
        <p:nvPicPr>
          <p:cNvPr descr="https://sun9-78.userapi.com/impf/Hqu0eHzdn9dtTGnjTIICF6nQH2FDbmltBzhtBg/nc-GDXUiJZI.jpg?size=1280x960&amp;quality=95&amp;sign=263afa6c6bf0e6d242eb37934651c992&amp;type=album" id="27650" name="Picture 2"/>
          <p:cNvPicPr>
            <a:picLocks noChangeArrowheads="1" noChangeAspect="1"/>
          </p:cNvPicPr>
          <p:nvPr/>
        </p:nvPicPr>
        <p:blipFill>
          <a:blip cstate="print" r:embed="rId2"/>
          <a:srcRect b="-52" r="38"/>
          <a:stretch>
            <a:fillRect/>
          </a:stretch>
        </p:blipFill>
        <p:spPr bwMode="auto">
          <a:xfrm>
            <a:off x="0" y="1556792"/>
            <a:ext cx="6041199" cy="4680520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  <p:pic>
        <p:nvPicPr>
          <p:cNvPr descr="https://sun9-29.userapi.com/impf/esttDdwz8ZaEfB1SWQvIX_P-qaA_1yHJvfEtfw/a1WNFalcy8o.jpg?size=1280x960&amp;quality=95&amp;sign=13ea97dcf7143758a8ab6a2f9ce33fb1&amp;type=album" id="27652" name="Picture 4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4607496" y="3140968"/>
            <a:ext cx="4536504" cy="3402379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</p:spTree>
    <p:extLst>
      <p:ext uri="{BB962C8B-B14F-4D97-AF65-F5344CB8AC3E}">
        <p14:creationId xmlns:p14="http://schemas.microsoft.com/office/powerpoint/2010/main" val="1540760778"/>
      </p:ext>
    </p:extLst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b="1" dirty="0" lang="ru-RU" smtClean="0">
                <a:solidFill>
                  <a:srgbClr val="FFFF00"/>
                </a:solidFill>
                <a:latin charset="0" pitchFamily="18" typeface="Times New Roman"/>
                <a:cs charset="0" pitchFamily="18" typeface="Times New Roman"/>
              </a:rPr>
              <a:t>Мероприятия в рамках недели по профилактике СПИД</a:t>
            </a:r>
            <a:endParaRPr b="1" dirty="0" lang="ru-RU">
              <a:solidFill>
                <a:srgbClr val="FFFF00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 lang="ru-RU"/>
          </a:p>
        </p:txBody>
      </p:sp>
      <p:pic>
        <p:nvPicPr>
          <p:cNvPr descr="https://sun9-13.userapi.com/impf/RYGmsISaeo4yhPBbWcVW45xw0t5rRCDh4cBnRg/nRzYQK2aHXQ.jpg?size=1280x960&amp;quality=96&amp;sign=e3b7284cfb817b32075c157da79a4930&amp;type=album" id="21506" name="Picture 2"/>
          <p:cNvPicPr>
            <a:picLocks noChangeArrowheads="1" noChangeAspect="1"/>
          </p:cNvPicPr>
          <p:nvPr/>
        </p:nvPicPr>
        <p:blipFill>
          <a:blip cstate="print" r:embed="rId2"/>
          <a:srcRect b="-14" r="22"/>
          <a:stretch>
            <a:fillRect/>
          </a:stretch>
        </p:blipFill>
        <p:spPr bwMode="auto">
          <a:xfrm>
            <a:off x="323529" y="1700808"/>
            <a:ext cx="3888432" cy="2877733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  <p:pic>
        <p:nvPicPr>
          <p:cNvPr descr="https://sun9-35.userapi.com/impf/v5_pk9_Uq29K2pZipj2sfTi8K1cG3OJghHMVoQ/JUeCRpWuN9A.jpg?size=1280x960&amp;quality=96&amp;sign=93c27494a0ef343a13123eb13481c8f5&amp;type=album" id="21508" name="Picture 4"/>
          <p:cNvPicPr>
            <a:picLocks noChangeArrowheads="1" noChangeAspect="1"/>
          </p:cNvPicPr>
          <p:nvPr/>
        </p:nvPicPr>
        <p:blipFill>
          <a:blip cstate="print" r:embed="rId3"/>
          <a:srcRect b="-62" r="38"/>
          <a:stretch>
            <a:fillRect/>
          </a:stretch>
        </p:blipFill>
        <p:spPr bwMode="auto">
          <a:xfrm>
            <a:off x="4644007" y="1772816"/>
            <a:ext cx="4160461" cy="2808312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  <p:pic>
        <p:nvPicPr>
          <p:cNvPr descr="https://sun9-45.userapi.com/impf/bdmau_ioYn52sEbW9Aygyn5spamOuuD8uND-lw/fqIKxqElZ_Q.jpg?size=810x1080&amp;quality=96&amp;sign=cc6ced341034c910e9affbcbf2887715&amp;type=album" id="21510" name="Picture 6"/>
          <p:cNvPicPr>
            <a:picLocks noChangeArrowheads="1" noChangeAspect="1"/>
          </p:cNvPicPr>
          <p:nvPr/>
        </p:nvPicPr>
        <p:blipFill>
          <a:blip cstate="print" r:embed="rId4"/>
          <a:srcRect b="-7"/>
          <a:stretch>
            <a:fillRect/>
          </a:stretch>
        </p:blipFill>
        <p:spPr bwMode="auto">
          <a:xfrm>
            <a:off x="5724128" y="4193704"/>
            <a:ext cx="3073499" cy="2664296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  <p:pic>
        <p:nvPicPr>
          <p:cNvPr descr="https://sun9-59.userapi.com/impf/KLTKiZNsmVPTeDgyaaMind5IDnb5RzBU4vYjlg/8hSCY9ejzAI.jpg?size=1280x960&amp;quality=96&amp;sign=590815c0e65ee27d0bc9da9bf1ea1099&amp;type=album" id="21512" name="Picture 8"/>
          <p:cNvPicPr>
            <a:picLocks noChangeArrowheads="1" noChangeAspect="1"/>
          </p:cNvPicPr>
          <p:nvPr/>
        </p:nvPicPr>
        <p:blipFill>
          <a:blip cstate="print" r:embed="rId5"/>
          <a:srcRect b="-11" r="13"/>
          <a:stretch>
            <a:fillRect/>
          </a:stretch>
        </p:blipFill>
        <p:spPr bwMode="auto">
          <a:xfrm>
            <a:off x="1619672" y="4149080"/>
            <a:ext cx="3744416" cy="2515753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b="1" dirty="0" lang="ru-RU" smtClean="0">
                <a:solidFill>
                  <a:srgbClr val="FFFF00"/>
                </a:solidFill>
                <a:latin charset="0" pitchFamily="18" typeface="Times New Roman"/>
                <a:cs charset="0" pitchFamily="18" typeface="Times New Roman"/>
              </a:rPr>
              <a:t>Конкурс рисунков </a:t>
            </a:r>
            <a:r>
              <a:rPr b="1" dirty="0" lang="ru-RU" smtClean="0">
                <a:solidFill>
                  <a:srgbClr val="FFFF00"/>
                </a:solidFill>
                <a:latin charset="0" pitchFamily="18" typeface="Times New Roman"/>
                <a:cs charset="0" pitchFamily="18" typeface="Times New Roman"/>
              </a:rPr>
              <a:t/>
            </a:r>
            <a:br>
              <a:rPr b="1" dirty="0" lang="ru-RU" smtClean="0">
                <a:solidFill>
                  <a:srgbClr val="FFFF00"/>
                </a:solidFill>
                <a:latin charset="0" pitchFamily="18" typeface="Times New Roman"/>
                <a:cs charset="0" pitchFamily="18" typeface="Times New Roman"/>
              </a:rPr>
            </a:br>
            <a:r>
              <a:rPr b="1" dirty="0" lang="ru-RU" smtClean="0">
                <a:solidFill>
                  <a:srgbClr val="FFFF00"/>
                </a:solidFill>
                <a:latin charset="0" pitchFamily="18" typeface="Times New Roman"/>
                <a:cs charset="0" pitchFamily="18" typeface="Times New Roman"/>
              </a:rPr>
              <a:t>« </a:t>
            </a:r>
            <a:r>
              <a:rPr b="1" dirty="0" lang="ru-RU" smtClean="0">
                <a:solidFill>
                  <a:srgbClr val="FFFF00"/>
                </a:solidFill>
                <a:latin charset="0" pitchFamily="18" typeface="Times New Roman"/>
                <a:cs charset="0" pitchFamily="18" typeface="Times New Roman"/>
              </a:rPr>
              <a:t>Победим СПИД через искусство» </a:t>
            </a:r>
            <a:endParaRPr b="1" dirty="0" lang="ru-RU">
              <a:solidFill>
                <a:srgbClr val="FFFF00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descr="https://sun9-79.userapi.com/impf/9pUFDFNdYVUjuxp8HbIo3TK3tjm-gnGLN_ODdA/kGBr6zPhd5g.jpg?size=810x1080&amp;quality=96&amp;sign=3c7e8ed806bfd3fdc2e9361de3f77a37&amp;type=album" id="22530" name="Picture 2"/>
          <p:cNvPicPr>
            <a:picLocks noChangeArrowheads="1" noChangeAspect="1"/>
          </p:cNvPicPr>
          <p:nvPr/>
        </p:nvPicPr>
        <p:blipFill>
          <a:blip cstate="print" r:embed="rId2"/>
          <a:srcRect b="-53"/>
          <a:stretch>
            <a:fillRect/>
          </a:stretch>
        </p:blipFill>
        <p:spPr bwMode="auto">
          <a:xfrm>
            <a:off x="1835696" y="1514580"/>
            <a:ext cx="5518510" cy="5085184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8568952" cy="3600400"/>
          </a:xfrm>
        </p:spPr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rgbClr val="FFFF00"/>
                </a:solidFill>
                <a:latin typeface="Arial Black" pitchFamily="34" charset="0"/>
              </a:rPr>
              <a:t>Гражданственность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– </a:t>
            </a:r>
            <a:r>
              <a:rPr lang="ru-RU" i="1" dirty="0" smtClean="0">
                <a:solidFill>
                  <a:schemeClr val="bg1"/>
                </a:solidFill>
              </a:rPr>
              <a:t>освоение  и реализация ребенком своих прав и обязанностей по отношению к самому себе , своей семье , коллективу, родному краю, Отечеству, планете Земля.</a:t>
            </a:r>
            <a:endParaRPr lang="ru-RU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b="1" dirty="0" lang="ru-RU" smtClean="0">
                <a:solidFill>
                  <a:srgbClr val="FFFF00"/>
                </a:solidFill>
                <a:latin charset="0" pitchFamily="18" typeface="Times New Roman"/>
                <a:cs charset="0" pitchFamily="18" typeface="Times New Roman"/>
              </a:rPr>
              <a:t>Неделя по профилактике травматизма</a:t>
            </a:r>
            <a:endParaRPr b="1" dirty="0" lang="ru-RU">
              <a:solidFill>
                <a:srgbClr val="FFFF00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 lang="ru-RU"/>
          </a:p>
        </p:txBody>
      </p:sp>
      <p:pic>
        <p:nvPicPr>
          <p:cNvPr descr="https://sun9-42.userapi.com/impf/BMXks2hqB6kQ9dLL9FYsGvRvc_C5yCiiJSuSrA/mMEUeTw6j9Q.jpg?size=810x1080&amp;quality=96&amp;sign=b6bcaba515fe1557a037b2fbfd834216&amp;type=album" id="23554" name="Picture 2"/>
          <p:cNvPicPr>
            <a:picLocks noChangeArrowheads="1" noChangeAspect="1"/>
          </p:cNvPicPr>
          <p:nvPr/>
        </p:nvPicPr>
        <p:blipFill>
          <a:blip cstate="print" r:embed="rId2"/>
          <a:srcRect/>
          <a:stretch>
            <a:fillRect/>
          </a:stretch>
        </p:blipFill>
        <p:spPr bwMode="auto">
          <a:xfrm>
            <a:off x="251520" y="1628800"/>
            <a:ext cx="3672408" cy="4896544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  <p:pic>
        <p:nvPicPr>
          <p:cNvPr descr="https://sun9-78.userapi.com/impf/xBrq467xZqzpp_mSH15y6xB1h0empdc5EqFywg/spaVzwCoudw.jpg?size=1280x960&amp;quality=96&amp;sign=7c2ce135839b3bc8acdad56f52740d3e&amp;type=album" id="23556" name="Picture 4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4142974" y="1589168"/>
            <a:ext cx="4575295" cy="3431472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  <p:pic>
        <p:nvPicPr>
          <p:cNvPr descr="https://sun9-63.userapi.com/impf/W5uSRsg3eTr8Bi_Q-z3rOKL-Df7z7lhbSE0X2w/T4WcqJ97-28.jpg?size=1280x960&amp;quality=96&amp;sign=1788aa8c8767f01ea600ce461d7041f5&amp;type=album" id="23558" name="Picture 6"/>
          <p:cNvPicPr>
            <a:picLocks noChangeArrowheads="1" noChangeAspect="1"/>
          </p:cNvPicPr>
          <p:nvPr/>
        </p:nvPicPr>
        <p:blipFill>
          <a:blip cstate="print" r:embed="rId4"/>
          <a:srcRect b="-9" r="20"/>
          <a:stretch>
            <a:fillRect/>
          </a:stretch>
        </p:blipFill>
        <p:spPr bwMode="auto">
          <a:xfrm>
            <a:off x="3914173" y="4193704"/>
            <a:ext cx="4804095" cy="2664296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Неделя правовых знаний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https://sun9-72.userapi.com/impf/8NZstghFZk8cEXTDQ3BhCJNtfCEb-oUNxQEvog/qpRUl5AJj_Q.jpg?size=1280x726&amp;quality=96&amp;sign=f31bd344bd09841d877f599ef1b80a18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884" y="4255657"/>
            <a:ext cx="4588152" cy="260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sun9-78.userapi.com/impf/PMctqWNyA1wCCyMc1Avs0b9KwZRgQYjFpU_Z0Q/BnM1EHvwMNk.jpg?size=1280x960&amp;quality=96&amp;sign=5780c0c67a094cc468ea5a7f19f21c90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81899"/>
            <a:ext cx="4536505" cy="340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sun9-87.userapi.com/impf/Fxrb0ld7uqgbdTWfI8EKkI6G_3zemMPaO4oAvg/fbB2johTAUw.jpg?size=1280x960&amp;quality=96&amp;sign=11f732fb9bcf65dc9bc7f42702f06dfa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1395476"/>
            <a:ext cx="4499992" cy="337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7319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Сбор </a:t>
            </a: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пионерской дружины «Маленькие звездочки – большой страны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(торжественный прием в октябрята)</a:t>
            </a:r>
            <a:b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https://sun9-12.userapi.com/impf/s_KFROkgsX2kE2eY4N9zuelmQLSdONUxuo0mAw/PSyHSLmAxqk.jpg?size=1280x960&amp;quality=96&amp;sign=32f68eb74fc8136570bfada3d164df1e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58" y="1844824"/>
            <a:ext cx="5400600" cy="40504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4" name="Picture 4" descr="https://sun9-59.userapi.com/impf/1U4onnERGfUBExtMoue3H9iBm9AcTHOuBeCOiw/srMLAMfnzB8.jpg?size=810x1080&amp;quality=96&amp;sign=bb6701a3fec9930c38686df895ecf6fa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76872"/>
            <a:ext cx="3340268" cy="44536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242335137"/>
      </p:ext>
    </p:extLst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b="1" dirty="0" lang="ru-RU" smtClean="0">
                <a:solidFill>
                  <a:srgbClr val="FFFF00"/>
                </a:solidFill>
                <a:latin charset="0" pitchFamily="18" typeface="Times New Roman"/>
                <a:cs charset="0" pitchFamily="18" typeface="Times New Roman"/>
              </a:rPr>
              <a:t>Участие в проекте </a:t>
            </a:r>
            <a:br>
              <a:rPr b="1" dirty="0" lang="ru-RU" smtClean="0">
                <a:solidFill>
                  <a:srgbClr val="FFFF00"/>
                </a:solidFill>
                <a:latin charset="0" pitchFamily="18" typeface="Times New Roman"/>
                <a:cs charset="0" pitchFamily="18" typeface="Times New Roman"/>
              </a:rPr>
            </a:br>
            <a:r>
              <a:rPr b="1" dirty="0" lang="ru-RU" smtClean="0">
                <a:solidFill>
                  <a:srgbClr val="FFFF00"/>
                </a:solidFill>
                <a:latin charset="0" pitchFamily="18" typeface="Times New Roman"/>
                <a:cs charset="0" pitchFamily="18" typeface="Times New Roman"/>
              </a:rPr>
              <a:t>«День добрых дел»</a:t>
            </a:r>
            <a:endParaRPr b="1" dirty="0" lang="ru-RU">
              <a:solidFill>
                <a:srgbClr val="FFFF00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descr="https://sun9-88.userapi.com/impg/jK5zVZo2vGhsAq8BkVFG34AQWSj70ij8HiXvoQ/3K7PCcNjoQM.jpg?size=810x1080&amp;quality=96&amp;sign=b09129a27842d6d2cf651e049d03525f&amp;type=album" id="11266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56792"/>
            <a:ext cx="3480321" cy="4640428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  <a:extLst/>
        </p:spPr>
      </p:pic>
      <p:pic>
        <p:nvPicPr>
          <p:cNvPr descr="https://sun9-59.userapi.com/impg/ibvd7Odd5Evg9v6AagfG6toQzhUyTx1Mklh-7g/K-Baetbmzq8.jpg?size=810x1080&amp;quality=96&amp;sign=b5ddb63c3c849f688289a4e4332e768a&amp;type=album" id="11268" name="Picture 4"/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"/>
          <a:stretch/>
        </p:blipFill>
        <p:spPr bwMode="auto">
          <a:xfrm>
            <a:off x="4572000" y="1556792"/>
            <a:ext cx="3717508" cy="4694243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  <a:extLst/>
        </p:spPr>
      </p:pic>
    </p:spTree>
    <p:extLst>
      <p:ext uri="{BB962C8B-B14F-4D97-AF65-F5344CB8AC3E}">
        <p14:creationId xmlns:p14="http://schemas.microsoft.com/office/powerpoint/2010/main" val="17407979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Операция «Обелиск»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s://sun9-19.userapi.com/impf/g1QjmP06juL2F7R_chfqsHqznIZgts_lSASj5g/hy8b0qbxcd0.jpg?size=1280x960&amp;quality=95&amp;sign=4415281f1088cd2a39bcaaca2bfc4cc9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5760640" cy="4320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6" name="Picture 2" descr="https://content.schools.by/buda/photos/%D0%B0%D0%BA%D1%86%D0%B8%D1%8F_%D0%BE%D0%B1%D0%B5%D0%BB%D0%B8%D1%81%D0%B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532" y="3251346"/>
            <a:ext cx="4752528" cy="35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8166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Участие </a:t>
            </a:r>
            <a:r>
              <a:rPr lang="ru-RU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районной краеведческой конференции </a:t>
            </a: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Нам жить и помнить"</a:t>
            </a:r>
            <a:br>
              <a:rPr lang="ru-RU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https://sun9-21.userapi.com/impg/EoLFnIM1fKQ_nmsOtjTJN7y_Y-yOB77cEkOwJA/YZVoF14K2Uc.jpg?size=810x1080&amp;quality=96&amp;sign=5b1c845cc09b9d111e209386b4992841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5259"/>
            <a:ext cx="3618402" cy="4824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220" name="Picture 4" descr="https://sun9-17.userapi.com/impg/1raSY58vMAjNshEmVJ6OTxAfDQQ1zs3_npCTTw/4ig3RcgnQVE.jpg?size=1280x960&amp;quality=96&amp;sign=90b29114b3dc5aa12536efdcf19e820e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852936"/>
            <a:ext cx="4940482" cy="37053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677379356"/>
      </p:ext>
    </p:extLst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163959"/>
            <a:ext cx="82089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dirty="0" lang="ru-RU" sz="4400">
                <a:solidFill>
                  <a:srgbClr val="FFFF00"/>
                </a:solidFill>
                <a:latin charset="0" pitchFamily="18" typeface="Times New Roman"/>
                <a:cs charset="0" pitchFamily="18" typeface="Times New Roman"/>
              </a:rPr>
              <a:t>Неделя </a:t>
            </a:r>
            <a:r>
              <a:rPr b="1" dirty="0" lang="ru-RU" smtClean="0" sz="4400">
                <a:solidFill>
                  <a:srgbClr val="FFFF00"/>
                </a:solidFill>
                <a:latin charset="0" pitchFamily="18" typeface="Times New Roman"/>
                <a:cs charset="0" pitchFamily="18" typeface="Times New Roman"/>
              </a:rPr>
              <a:t>начальных классов</a:t>
            </a:r>
            <a:endParaRPr dirty="0" lang="ru-RU" sz="4400"/>
          </a:p>
        </p:txBody>
      </p:sp>
      <p:pic>
        <p:nvPicPr>
          <p:cNvPr descr="https://sun9-7.userapi.com/impf/srCRR-CkmY4Np1Bg70eFVM9nj56wctLYQT0PiQ/lCK3Dr5O6o4.jpg?size=1280x960&amp;quality=96&amp;sign=5c0b2520e2f7bd1a26b71745e66fbcc6&amp;type=album" id="7170" name="Picture 2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"/>
          <a:stretch/>
        </p:blipFill>
        <p:spPr bwMode="auto">
          <a:xfrm>
            <a:off x="-20794" y="933400"/>
            <a:ext cx="5413775" cy="284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s://sun9-40.userapi.com/impf/QBvIr78Wz2OBlIW76wW96Xbp5S25Sz5pFoUV3A/zvndeac4W2c.jpg?size=1280x960&amp;quality=96&amp;sign=db5b5a0ba2512418128bce0a7811fd2d&amp;type=album" id="7172" name="Picture 4"/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5" r="-14"/>
          <a:stretch/>
        </p:blipFill>
        <p:spPr bwMode="auto">
          <a:xfrm>
            <a:off x="4808941" y="1844824"/>
            <a:ext cx="438981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s://sun9-23.userapi.com/impf/hORmKTUAMcMBttUZZGp6ui2cLxUen0HE-_cmMQ/0LhWVx_XKwk.jpg?size=1280x960&amp;quality=96&amp;sign=860421f9acaecbeaa5edffa2be9991fa&amp;type=album" id="7174" name="Picture 6"/>
          <p:cNvPicPr>
            <a:picLocks noChangeArrowheads="1"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0" r="-13"/>
          <a:stretch/>
        </p:blipFill>
        <p:spPr bwMode="auto">
          <a:xfrm>
            <a:off x="467544" y="3338431"/>
            <a:ext cx="5895834" cy="333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6427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32656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Неделя 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предметов гуманитарного цикла </a:t>
            </a:r>
            <a:endParaRPr lang="ru-RU" sz="3200" dirty="0"/>
          </a:p>
        </p:txBody>
      </p:sp>
      <p:pic>
        <p:nvPicPr>
          <p:cNvPr id="8196" name="Picture 4" descr="https://sun9-82.userapi.com/impf/9AyX1NdmF4U8ZeJVxADwsm4U4bYPS3guDqX9vg/6MQIZe-p5Rs.jpg?size=1280x960&amp;quality=95&amp;sign=d781620163469dfa1e22d6d858b939b8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996" y="2726922"/>
            <a:ext cx="5508104" cy="413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sun9-42.userapi.com/impf/B67nDSKc32Mqzhev6Fzu5LC3vihJ5upzIMu0bw/nFHGZ9j8-Kg.jpg?size=1280x960&amp;quality=95&amp;sign=51244c92fb1514167cdc8d81c54573bf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7273" y="1412776"/>
            <a:ext cx="4784379" cy="358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86770"/>
      </p:ext>
    </p:extLst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64406"/>
            <a:ext cx="86409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dirty="0" lang="ru-RU" sz="4000">
                <a:solidFill>
                  <a:srgbClr val="FFFF00"/>
                </a:solidFill>
                <a:latin charset="0" pitchFamily="18" typeface="Times New Roman"/>
                <a:cs charset="0" pitchFamily="18" typeface="Times New Roman"/>
              </a:rPr>
              <a:t>Неделя предметов </a:t>
            </a:r>
            <a:endParaRPr b="1" dirty="0" lang="ru-RU" smtClean="0" sz="4000">
              <a:solidFill>
                <a:srgbClr val="FFFF00"/>
              </a:solidFill>
              <a:latin charset="0" pitchFamily="18" typeface="Times New Roman"/>
              <a:cs charset="0" pitchFamily="18" typeface="Times New Roman"/>
            </a:endParaRPr>
          </a:p>
          <a:p>
            <a:pPr algn="ctr"/>
            <a:r>
              <a:rPr b="1" dirty="0" lang="ru-RU" smtClean="0" sz="4000">
                <a:solidFill>
                  <a:srgbClr val="FFFF00"/>
                </a:solidFill>
                <a:latin charset="0" pitchFamily="18" typeface="Times New Roman"/>
                <a:cs charset="0" pitchFamily="18" typeface="Times New Roman"/>
              </a:rPr>
              <a:t>естественно-математического </a:t>
            </a:r>
            <a:r>
              <a:rPr b="1" dirty="0" lang="ru-RU" sz="4000">
                <a:solidFill>
                  <a:srgbClr val="FFFF00"/>
                </a:solidFill>
                <a:latin charset="0" pitchFamily="18" typeface="Times New Roman"/>
                <a:cs charset="0" pitchFamily="18" typeface="Times New Roman"/>
              </a:rPr>
              <a:t>цикла </a:t>
            </a:r>
            <a:endParaRPr dirty="0" lang="ru-RU" sz="4000"/>
          </a:p>
        </p:txBody>
      </p:sp>
      <p:pic>
        <p:nvPicPr>
          <p:cNvPr descr="https://sun9-77.userapi.com/impf/24MSK-MgEnQmdRaciStsgKhvEXIKHSHZv84lpg/x_kKUQZEexQ.jpg?size=1280x960&amp;quality=95&amp;sign=253aad6ae769c77c362cfe770fe90e44&amp;type=album" id="9220" name="Picture 4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" r="22"/>
          <a:stretch/>
        </p:blipFill>
        <p:spPr bwMode="auto">
          <a:xfrm>
            <a:off x="3862896" y="3284984"/>
            <a:ext cx="5269796" cy="343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s://sun9-81.userapi.com/impf/jjDurYti3cRp9VTROGxyQ3KRmt2hX_5qhpV6DQ/_9jsYJx05eA.jpg?size=809x1080&amp;quality=95&amp;sign=fc96de8cc7eae58887676987f25d27a0&amp;type=album" id="9222" name="Picture 6"/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8" l="-620" r="-2"/>
          <a:stretch/>
        </p:blipFill>
        <p:spPr bwMode="auto">
          <a:xfrm>
            <a:off x="-1947" y="1220290"/>
            <a:ext cx="4491262" cy="412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7185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350" y="32405"/>
            <a:ext cx="91440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Экскурсия </a:t>
            </a: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Дубровенский</a:t>
            </a: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районный историко-краеведческий музей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https://sun9-46.userapi.com/impg/fzduRzwe5zs3MTim0vhHSNtJKoJ-9B90D6slXw/O020kSRAZOM.jpg?size=1280x726&amp;quality=96&amp;sign=eebcf14f153dc410fa748b2b358f27eb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46" y="1484784"/>
            <a:ext cx="4536504" cy="25730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2" name="Picture 4" descr="https://sun9-11.userapi.com/impg/vwJGetLHYfKTsWbWRi_5QbSQX3pkLvwMEwBLbA/esIrmXVyl1A.jpg?size=1280x726&amp;quality=96&amp;sign=c366fd856ae50be769e93ab82ca06d75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212976"/>
            <a:ext cx="5551230" cy="3148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672075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Грамотный гражданин – это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Человек, любящий Родину, умеющий реагировать на изменения в обществе, защищать свое человеческое право и интересы всего белорусского общества, выполнять гражданский долг и конституционные обязанности, </a:t>
            </a:r>
            <a:r>
              <a:rPr lang="ru-RU" dirty="0" err="1" smtClean="0">
                <a:solidFill>
                  <a:schemeClr val="bg1"/>
                </a:solidFill>
              </a:rPr>
              <a:t>ценностно</a:t>
            </a:r>
            <a:r>
              <a:rPr lang="ru-RU" dirty="0" smtClean="0">
                <a:solidFill>
                  <a:schemeClr val="bg1"/>
                </a:solidFill>
              </a:rPr>
              <a:t> относится к культурному наследию белорусского народа и его истории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Туристические походы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https://sun9-16.userapi.com/impg/jZhsyl2-7Fb61wiPUgWnxmBnCts4CtmYQHBUlA/49E_zo9dZ_o.jpg?size=1280x960&amp;quality=96&amp;sign=4d8585bda1ba1f5ff6d2109f8153e42c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5" y="1700808"/>
            <a:ext cx="4608512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8" name="Picture 4" descr="https://i.mycdn.me/i?r=AyH4iRPQ2q0otWIFepML2LxRvksHXgsj3ZT2heXOmGLkd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61692"/>
            <a:ext cx="4320479" cy="55619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937127832"/>
      </p:ext>
    </p:extLst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88640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dirty="0" lang="ru-RU" sz="3600">
                <a:solidFill>
                  <a:srgbClr val="FFFF00"/>
                </a:solidFill>
                <a:latin charset="0" pitchFamily="18" typeface="Times New Roman"/>
                <a:cs charset="0" pitchFamily="18" typeface="Times New Roman"/>
              </a:rPr>
              <a:t>Экскурсионная поездка </a:t>
            </a:r>
            <a:endParaRPr b="1" dirty="0" lang="ru-RU" smtClean="0" sz="3600">
              <a:solidFill>
                <a:srgbClr val="FFFF00"/>
              </a:solidFill>
              <a:latin charset="0" pitchFamily="18" typeface="Times New Roman"/>
              <a:cs charset="0" pitchFamily="18" typeface="Times New Roman"/>
            </a:endParaRPr>
          </a:p>
          <a:p>
            <a:pPr algn="ctr"/>
            <a:r>
              <a:rPr b="1" dirty="0" lang="ru-RU" smtClean="0" sz="3600">
                <a:solidFill>
                  <a:srgbClr val="FFFF00"/>
                </a:solidFill>
                <a:latin charset="0" pitchFamily="18" typeface="Times New Roman"/>
                <a:cs charset="0" pitchFamily="18" typeface="Times New Roman"/>
              </a:rPr>
              <a:t>в </a:t>
            </a:r>
            <a:r>
              <a:rPr b="1" dirty="0" lang="ru-RU" sz="3600">
                <a:solidFill>
                  <a:srgbClr val="FFFF00"/>
                </a:solidFill>
                <a:latin charset="0" pitchFamily="18" typeface="Times New Roman"/>
                <a:cs charset="0" pitchFamily="18" typeface="Times New Roman"/>
              </a:rPr>
              <a:t>центр безопасности в г. </a:t>
            </a:r>
            <a:r>
              <a:rPr b="1" dirty="0" err="1" lang="ru-RU" sz="3600">
                <a:solidFill>
                  <a:srgbClr val="FFFF00"/>
                </a:solidFill>
                <a:latin charset="0" pitchFamily="18" typeface="Times New Roman"/>
                <a:cs charset="0" pitchFamily="18" typeface="Times New Roman"/>
              </a:rPr>
              <a:t>Барань</a:t>
            </a:r>
            <a:endParaRPr b="1" dirty="0" lang="ru-RU" sz="3600">
              <a:solidFill>
                <a:srgbClr val="FFFF00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descr="https://content.schools.by/buda/photos/VXC_4.jpg" id="10242" name="Picture 2"/>
          <p:cNvPicPr>
            <a:picLocks noChangeArrowheads="1"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"/>
          <a:stretch/>
        </p:blipFill>
        <p:spPr bwMode="auto">
          <a:xfrm>
            <a:off x="101788" y="1371195"/>
            <a:ext cx="4626591" cy="32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s://sun9-46.userapi.com/impf/W4erm4QAH-38a-c_YLI8ryeBsfI6pp2Gu6YSrA/IQjLXf8mRv4.jpg?size=1280x960&amp;quality=95&amp;sign=988720d9045beaca9367014c12bb55f7&amp;type=album" id="10244" name="Picture 4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372" y="2689407"/>
            <a:ext cx="5239331" cy="392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140595"/>
      </p:ext>
    </p:extLst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b="1" dirty="0" lang="ru-RU" smtClean="0" sz="3600">
                <a:solidFill>
                  <a:srgbClr val="FFFF00"/>
                </a:solidFill>
                <a:latin charset="0" pitchFamily="18" typeface="Times New Roman"/>
                <a:cs charset="0" pitchFamily="18" typeface="Times New Roman"/>
              </a:rPr>
              <a:t>Мероприятия шестого школьного дня</a:t>
            </a:r>
            <a:endParaRPr b="1" dirty="0" lang="ru-RU" sz="3600">
              <a:solidFill>
                <a:srgbClr val="FFFF00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 lang="ru-RU"/>
          </a:p>
        </p:txBody>
      </p:sp>
      <p:pic>
        <p:nvPicPr>
          <p:cNvPr descr="https://sun9-27.userapi.com/impf/KVm7NVa1uKpvfqrc_O71COo6VyDg2bhhGoSQCA/OdWfDzvbEhI.jpg?size=1280x726&amp;quality=96&amp;sign=63b09bb73b2d2cf47dbb19605e67b384&amp;type=album" id="10242" name="Picture 2"/>
          <p:cNvPicPr>
            <a:picLocks noChangeArrowheads="1"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"/>
          <a:stretch/>
        </p:blipFill>
        <p:spPr bwMode="auto">
          <a:xfrm>
            <a:off x="179512" y="1268760"/>
            <a:ext cx="3240360" cy="2046000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  <a:extLst/>
        </p:spPr>
      </p:pic>
      <p:pic>
        <p:nvPicPr>
          <p:cNvPr descr="https://sun9-40.userapi.com/impf/--7W2AeqK2hsz9f_43EcnCpt57XXCcoaYlh3rA/0m495nM_gfc.jpg?size=1280x960&amp;quality=95&amp;sign=70b442e0a6bd837f5cdeb3913d6b2e49&amp;type=album" id="10244" name="Picture 4"/>
          <p:cNvPicPr>
            <a:picLocks noChangeArrowheads="1"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" r="10"/>
          <a:stretch/>
        </p:blipFill>
        <p:spPr bwMode="auto">
          <a:xfrm>
            <a:off x="2627784" y="2852936"/>
            <a:ext cx="3689925" cy="2694308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  <a:extLst/>
        </p:spPr>
      </p:pic>
      <p:pic>
        <p:nvPicPr>
          <p:cNvPr descr="https://sun9-30.userapi.com/impf/OK1-KLDSMZz1wm5RtWyziH1Qhwb0USEQLnozPQ/tLRO6eW9ii4.jpg?size=1280x960&amp;quality=95&amp;sign=7dcf51b4ffa6248abffba9b010065346&amp;type=album" id="10246" name="Picture 6"/>
          <p:cNvPicPr>
            <a:picLocks noChangeArrowheads="1"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6" r="8"/>
          <a:stretch/>
        </p:blipFill>
        <p:spPr bwMode="auto">
          <a:xfrm>
            <a:off x="5610041" y="1268760"/>
            <a:ext cx="3377104" cy="2414712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  <a:extLst/>
        </p:spPr>
      </p:pic>
      <p:pic>
        <p:nvPicPr>
          <p:cNvPr descr="https://sun9-21.userapi.com/impf/g14GFGbxy7SfQKXGYF5NoLWmp5HruaF_YbUWEg/7Wv1fo-zGoA.jpg?size=810x1080&amp;quality=95&amp;sign=1aabfab1d15e356afb5af477c83b51b7&amp;type=album" id="10248" name="Picture 8"/>
          <p:cNvPicPr>
            <a:picLocks noChangeArrowheads="1" noChangeAspect="1"/>
          </p:cNvPicPr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4"/>
          <a:stretch/>
        </p:blipFill>
        <p:spPr bwMode="auto">
          <a:xfrm>
            <a:off x="179512" y="3501008"/>
            <a:ext cx="2435687" cy="2808312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  <a:extLst/>
        </p:spPr>
      </p:pic>
      <p:pic>
        <p:nvPicPr>
          <p:cNvPr descr="https://sun9-29.userapi.com/impg/_bA71aIudcPT_BOIz9rwWonaGb243iTcIzj5UQ/N4_KUO5UN-0.jpg?size=1280x960&amp;quality=96&amp;sign=be6f7f395dffe5ef688293162386ef03&amp;type=album" id="10250" name="Picture 10"/>
          <p:cNvPicPr>
            <a:picLocks noChangeArrowheads="1" noChangeAspect="1"/>
          </p:cNvPicPr>
          <p:nvPr/>
        </p:nvPicPr>
        <p:blipFill rotWithShape="1"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1" r="-70"/>
          <a:stretch/>
        </p:blipFill>
        <p:spPr bwMode="auto">
          <a:xfrm>
            <a:off x="6024422" y="3933056"/>
            <a:ext cx="2962723" cy="2117512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  <a:extLst/>
        </p:spPr>
      </p:pic>
    </p:spTree>
    <p:extLst>
      <p:ext uri="{BB962C8B-B14F-4D97-AF65-F5344CB8AC3E}">
        <p14:creationId xmlns:p14="http://schemas.microsoft.com/office/powerpoint/2010/main" val="3442009665"/>
      </p:ext>
    </p:extLst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 dirty="0" lang="ru-RU" smtClean="0">
                <a:solidFill>
                  <a:srgbClr val="FFFF00"/>
                </a:solidFill>
                <a:latin charset="0" pitchFamily="18" typeface="Times New Roman"/>
                <a:cs charset="0" pitchFamily="18" typeface="Times New Roman"/>
              </a:rPr>
              <a:t>Участие в районных и областных конкурсах</a:t>
            </a:r>
            <a:endParaRPr b="1" dirty="0" lang="ru-RU">
              <a:solidFill>
                <a:srgbClr val="FFFF00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dirty="0" lang="ru-RU" smtClean="0">
                <a:solidFill>
                  <a:schemeClr val="bg1"/>
                </a:solidFill>
              </a:rPr>
              <a:t>Республиканский конкурс</a:t>
            </a:r>
          </a:p>
          <a:p>
            <a:pPr algn="ctr"/>
            <a:r>
              <a:rPr dirty="0" lang="ru-RU" smtClean="0">
                <a:solidFill>
                  <a:schemeClr val="bg1"/>
                </a:solidFill>
              </a:rPr>
              <a:t> «</a:t>
            </a:r>
            <a:r>
              <a:rPr dirty="0" err="1" lang="ru-RU" smtClean="0">
                <a:solidFill>
                  <a:schemeClr val="bg1"/>
                </a:solidFill>
              </a:rPr>
              <a:t>Энергомарафон</a:t>
            </a:r>
            <a:r>
              <a:rPr dirty="0" lang="ru-RU" smtClean="0">
                <a:solidFill>
                  <a:schemeClr val="bg1"/>
                </a:solidFill>
              </a:rPr>
              <a:t> 2021»</a:t>
            </a:r>
            <a:endParaRPr dirty="0" lang="ru-RU">
              <a:solidFill>
                <a:schemeClr val="bg1"/>
              </a:solidFill>
            </a:endParaRPr>
          </a:p>
        </p:txBody>
      </p:sp>
      <p:pic>
        <p:nvPicPr>
          <p:cNvPr descr="https://sun9-85.userapi.com/impf/m8r9eqJlKre8eOUQ_cVMksZFUVenE0dvr3MUmA/QyHQ85vJ91A.jpg?size=810x1080&amp;quality=96&amp;sign=f884aee03200bc97b548e9781ed4cae9&amp;type=album" id="31746" name="Picture 2"/>
          <p:cNvPicPr>
            <a:picLocks noChangeArrowheads="1" noChangeAspect="1"/>
          </p:cNvPicPr>
          <p:nvPr/>
        </p:nvPicPr>
        <p:blipFill>
          <a:blip cstate="print" r:embed="rId2"/>
          <a:srcRect b="40" r="71"/>
          <a:stretch>
            <a:fillRect/>
          </a:stretch>
        </p:blipFill>
        <p:spPr bwMode="auto">
          <a:xfrm rot="16200000">
            <a:off x="1111128" y="1921321"/>
            <a:ext cx="3897409" cy="547260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985571" y="2924944"/>
            <a:ext cx="3158429" cy="1200329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  <a:scene3d>
              <a:camera prst="orthographicFront"/>
              <a:lightRig dir="tl" rig="soft">
                <a:rot lat="0" lon="0" rev="0"/>
              </a:lightRig>
            </a:scene3d>
            <a:sp3d contourW="25400" prstMaterial="matte">
              <a:bevelT h="55880" prst="artDeco" w="2540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b="1" cap="none" dirty="0" lang="ru-RU" smtClean="0" spc="50" sz="360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</a:rPr>
              <a:t>Авдеенко Н.Н.</a:t>
            </a:r>
          </a:p>
          <a:p>
            <a:pPr algn="ctr"/>
            <a:r>
              <a:rPr b="1" dirty="0" lang="ru-RU" smtClean="0" spc="50" sz="360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</a:rPr>
              <a:t>Ляликова Е.Г.</a:t>
            </a:r>
            <a:endParaRPr b="1" cap="none" dirty="0" lang="ru-RU" spc="50" sz="360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algn="tl" blurRad="76200" dir="5400000" dist="50800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0561239"/>
      </p:ext>
    </p:extLst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 dirty="0" lang="ru-RU" smtClean="0">
                <a:solidFill>
                  <a:srgbClr val="FFFF00"/>
                </a:solidFill>
                <a:latin charset="0" pitchFamily="18" typeface="Times New Roman"/>
                <a:cs charset="0" pitchFamily="18" typeface="Times New Roman"/>
              </a:rPr>
              <a:t>Областной конкурс </a:t>
            </a:r>
            <a:br>
              <a:rPr b="1" dirty="0" lang="ru-RU" smtClean="0">
                <a:solidFill>
                  <a:srgbClr val="FFFF00"/>
                </a:solidFill>
                <a:latin charset="0" pitchFamily="18" typeface="Times New Roman"/>
                <a:cs charset="0" pitchFamily="18" typeface="Times New Roman"/>
              </a:rPr>
            </a:br>
            <a:r>
              <a:rPr b="1" dirty="0" lang="ru-RU" smtClean="0">
                <a:solidFill>
                  <a:srgbClr val="FFFF00"/>
                </a:solidFill>
                <a:latin charset="0" pitchFamily="18" typeface="Times New Roman"/>
                <a:cs charset="0" pitchFamily="18" typeface="Times New Roman"/>
              </a:rPr>
              <a:t>«</a:t>
            </a:r>
            <a:r>
              <a:rPr b="1" dirty="0" err="1" lang="ru-RU" smtClean="0">
                <a:solidFill>
                  <a:srgbClr val="FFFF00"/>
                </a:solidFill>
                <a:latin charset="0" pitchFamily="18" typeface="Times New Roman"/>
                <a:cs charset="0" pitchFamily="18" typeface="Times New Roman"/>
              </a:rPr>
              <a:t>Калядная</a:t>
            </a:r>
            <a:r>
              <a:rPr b="1" dirty="0" lang="ru-RU" smtClean="0">
                <a:solidFill>
                  <a:srgbClr val="FFFF00"/>
                </a:solidFill>
                <a:latin charset="0" pitchFamily="18" typeface="Times New Roman"/>
                <a:cs charset="0" pitchFamily="18" typeface="Times New Roman"/>
              </a:rPr>
              <a:t> зорка»</a:t>
            </a:r>
            <a:endParaRPr b="1" dirty="0" lang="ru-RU">
              <a:solidFill>
                <a:srgbClr val="FFFF00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 lang="ru-RU"/>
          </a:p>
        </p:txBody>
      </p:sp>
      <p:pic>
        <p:nvPicPr>
          <p:cNvPr descr="https://sun9-17.userapi.com/impf/tsovfV1cngr3hnXNo7zsO9ub4PWm46aUo3inbQ/ykMqKGv6xLg.jpg?size=810x1080&amp;quality=96&amp;sign=5a748adf0ee561e554d10ee0195e9c1e&amp;type=album" id="32770" name="Picture 2"/>
          <p:cNvPicPr>
            <a:picLocks noChangeArrowheads="1" noChangeAspect="1"/>
          </p:cNvPicPr>
          <p:nvPr/>
        </p:nvPicPr>
        <p:blipFill>
          <a:blip cstate="print" r:embed="rId2"/>
          <a:srcRect b="34" r="8"/>
          <a:stretch>
            <a:fillRect/>
          </a:stretch>
        </p:blipFill>
        <p:spPr bwMode="auto">
          <a:xfrm>
            <a:off x="395536" y="1844824"/>
            <a:ext cx="3640228" cy="4104456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  <p:pic>
        <p:nvPicPr>
          <p:cNvPr descr="https://sun9-61.userapi.com/impf/Zl94S9qENyGBHcx0gLohkaJubIM1dOygD8SJAw/p-UXKTTZ-BI.jpg?size=810x1080&amp;quality=96&amp;sign=aa3f597474a1ba28600d86c5def3665d&amp;type=album" id="32772" name="Picture 4"/>
          <p:cNvPicPr>
            <a:picLocks noChangeArrowheads="1" noChangeAspect="1"/>
          </p:cNvPicPr>
          <p:nvPr/>
        </p:nvPicPr>
        <p:blipFill>
          <a:blip cstate="print" r:embed="rId3"/>
          <a:srcRect b="-35" r="42"/>
          <a:stretch>
            <a:fillRect/>
          </a:stretch>
        </p:blipFill>
        <p:spPr bwMode="auto">
          <a:xfrm>
            <a:off x="5148064" y="1556792"/>
            <a:ext cx="3444384" cy="4380722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555776" y="5103674"/>
            <a:ext cx="4021293" cy="1754326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  <a:scene3d>
              <a:camera prst="orthographicFront"/>
              <a:lightRig dir="tl" rig="soft">
                <a:rot lat="0" lon="0" rev="0"/>
              </a:lightRig>
            </a:scene3d>
            <a:sp3d contourW="25400" prstMaterial="matte">
              <a:bevelT h="55880" prst="artDeco" w="2540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b="1" cap="none" dirty="0" lang="ru-RU" smtClean="0" spc="50" sz="540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</a:rPr>
              <a:t>Лещева Н.И,</a:t>
            </a:r>
          </a:p>
          <a:p>
            <a:pPr algn="ctr"/>
            <a:r>
              <a:rPr b="1" dirty="0" lang="ru-RU" smtClean="0" spc="50" sz="540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</a:rPr>
              <a:t>2 место</a:t>
            </a:r>
            <a:endParaRPr b="1" cap="none" dirty="0" lang="ru-RU" spc="50" sz="540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algn="tl" blurRad="76200" dir="5400000" dist="50800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7924709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Областная культурно-экологическая акция «Сбережем зеленую ель»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3794" name="Picture 2" descr="https://sun9-14.userapi.com/impf/rtqGRttpq6G6021859SPy5aZfDC1qXtXMmShLQ/4NU7rQ-Ehns.jpg?size=372x1080&amp;quality=95&amp;sign=2c562a8ec0cb986dc45e979fa9bf4668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22558"/>
            <a:ext cx="1732823" cy="503077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03848" y="1988840"/>
            <a:ext cx="494988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Авдеенко Н.Н.,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место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255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b="1" dirty="0" lang="ru-RU" smtClean="0">
                <a:solidFill>
                  <a:srgbClr val="FFFF00"/>
                </a:solidFill>
                <a:latin charset="0" pitchFamily="18" typeface="Times New Roman"/>
                <a:cs charset="0" pitchFamily="18" typeface="Times New Roman"/>
              </a:rPr>
              <a:t>Районная акция </a:t>
            </a:r>
            <a:r>
              <a:rPr b="1" dirty="0" lang="ru-RU" smtClean="0">
                <a:solidFill>
                  <a:srgbClr val="FFFF00"/>
                </a:solidFill>
                <a:latin charset="0" pitchFamily="18" typeface="Times New Roman"/>
                <a:cs charset="0" pitchFamily="18" typeface="Times New Roman"/>
              </a:rPr>
              <a:t/>
            </a:r>
            <a:br>
              <a:rPr b="1" dirty="0" lang="ru-RU" smtClean="0">
                <a:solidFill>
                  <a:srgbClr val="FFFF00"/>
                </a:solidFill>
                <a:latin charset="0" pitchFamily="18" typeface="Times New Roman"/>
                <a:cs charset="0" pitchFamily="18" typeface="Times New Roman"/>
              </a:rPr>
            </a:br>
            <a:r>
              <a:rPr b="1" dirty="0" lang="ru-RU" smtClean="0">
                <a:solidFill>
                  <a:srgbClr val="FFFF00"/>
                </a:solidFill>
                <a:latin charset="0" pitchFamily="18" typeface="Times New Roman"/>
                <a:cs charset="0" pitchFamily="18" typeface="Times New Roman"/>
              </a:rPr>
              <a:t>« </a:t>
            </a:r>
            <a:r>
              <a:rPr b="1" dirty="0" lang="ru-RU" smtClean="0">
                <a:solidFill>
                  <a:srgbClr val="FFFF00"/>
                </a:solidFill>
                <a:latin charset="0" pitchFamily="18" typeface="Times New Roman"/>
                <a:cs charset="0" pitchFamily="18" typeface="Times New Roman"/>
              </a:rPr>
              <a:t>На добрую память»</a:t>
            </a:r>
            <a:endParaRPr b="1" dirty="0" lang="ru-RU">
              <a:solidFill>
                <a:srgbClr val="FFFF00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 lang="ru-RU"/>
          </a:p>
        </p:txBody>
      </p:sp>
      <p:pic>
        <p:nvPicPr>
          <p:cNvPr descr="https://sun9-58.userapi.com/impf/GIGI1vHYBks1sup07w7R-zE2O_yxJT8ZefDRbw/Ws2wLM3v3E8.jpg?size=612x1080&amp;quality=95&amp;sign=75a833ab8d46d96710e7464e9b290d63&amp;type=album" id="34818" name="Picture 2"/>
          <p:cNvPicPr>
            <a:picLocks noChangeArrowheads="1" noChangeAspect="1"/>
          </p:cNvPicPr>
          <p:nvPr/>
        </p:nvPicPr>
        <p:blipFill rotWithShape="1">
          <a:blip cstate="print" r:embed="rId2"/>
          <a:srcRect b="49"/>
          <a:stretch/>
        </p:blipFill>
        <p:spPr bwMode="auto">
          <a:xfrm>
            <a:off x="212792" y="1815152"/>
            <a:ext cx="3264363" cy="4782200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563888" y="2060848"/>
            <a:ext cx="4949880" cy="1754326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  <a:scene3d>
              <a:camera prst="orthographicFront"/>
              <a:lightRig dir="tl" rig="soft">
                <a:rot lat="0" lon="0" rev="0"/>
              </a:lightRig>
            </a:scene3d>
            <a:sp3d contourW="25400" prstMaterial="matte">
              <a:bevelT h="55880" prst="artDeco" w="2540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b="1" cap="none" dirty="0" lang="ru-RU" smtClean="0" spc="50" sz="540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</a:rPr>
              <a:t>Авдеенко Н.Н., </a:t>
            </a:r>
          </a:p>
          <a:p>
            <a:pPr algn="ctr"/>
            <a:r>
              <a:rPr b="1" dirty="0" lang="ru-RU" smtClean="0" spc="50" sz="540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</a:rPr>
              <a:t>1 </a:t>
            </a:r>
            <a:r>
              <a:rPr b="1" cap="none" dirty="0" lang="ru-RU" smtClean="0" spc="50" sz="540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</a:rPr>
              <a:t>место</a:t>
            </a:r>
            <a:endParaRPr b="1" cap="none" dirty="0" lang="ru-RU" spc="50" sz="540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algn="tl" blurRad="76200" dir="5400000" dist="50800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9216502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Районный этап областного конкурса детского творчества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Привет солдату»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https://sun9-18.userapi.com/impf/-SBMhGAngNEmxHuggKAq8_2_WVdvA1e3D9ufRQ/D8OOrDGvLls.jpg?size=810x1080&amp;quality=95&amp;sign=a99ba32264ba04cc59169a3a01731c79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3456384" cy="4608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563888" y="2060848"/>
            <a:ext cx="494988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Авдеенко Н.Н.,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место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201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424" y="260648"/>
            <a:ext cx="8913168" cy="1143000"/>
          </a:xfrm>
        </p:spPr>
        <p:txBody>
          <a:bodyPr>
            <a:normAutofit fontScale="90000"/>
          </a:bodyPr>
          <a:lstStyle/>
          <a:p>
            <a:r>
              <a:rPr b="1" dirty="0" lang="ru-RU" smtClean="0">
                <a:solidFill>
                  <a:srgbClr val="FFFF00"/>
                </a:solidFill>
                <a:latin charset="0" pitchFamily="18" typeface="Times New Roman"/>
                <a:cs charset="0" pitchFamily="18" typeface="Times New Roman"/>
              </a:rPr>
              <a:t>Республиканский конкурс детского рисунка </a:t>
            </a:r>
            <a:r>
              <a:rPr b="1" dirty="0" lang="ru-RU" smtClean="0">
                <a:solidFill>
                  <a:srgbClr val="FFFF00"/>
                </a:solidFill>
                <a:latin charset="0" pitchFamily="18" typeface="Times New Roman"/>
                <a:cs charset="0" pitchFamily="18" typeface="Times New Roman"/>
              </a:rPr>
              <a:t>«Нам </a:t>
            </a:r>
            <a:r>
              <a:rPr b="1" dirty="0" lang="ru-RU" smtClean="0">
                <a:solidFill>
                  <a:srgbClr val="FFFF00"/>
                </a:solidFill>
                <a:latin charset="0" pitchFamily="18" typeface="Times New Roman"/>
                <a:cs charset="0" pitchFamily="18" typeface="Times New Roman"/>
              </a:rPr>
              <a:t>мир </a:t>
            </a:r>
            <a:r>
              <a:rPr b="1" dirty="0" lang="ru-RU" smtClean="0">
                <a:solidFill>
                  <a:srgbClr val="FFFF00"/>
                </a:solidFill>
                <a:latin charset="0" pitchFamily="18" typeface="Times New Roman"/>
                <a:cs charset="0" pitchFamily="18" typeface="Times New Roman"/>
              </a:rPr>
              <a:t>завещано </a:t>
            </a:r>
            <a:r>
              <a:rPr b="1" dirty="0" lang="ru-RU" smtClean="0">
                <a:solidFill>
                  <a:srgbClr val="FFFF00"/>
                </a:solidFill>
                <a:latin charset="0" pitchFamily="18" typeface="Times New Roman"/>
                <a:cs charset="0" pitchFamily="18" typeface="Times New Roman"/>
              </a:rPr>
              <a:t>беречь»</a:t>
            </a:r>
            <a:endParaRPr b="1" dirty="0" lang="ru-RU">
              <a:solidFill>
                <a:srgbClr val="FFFF00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 lang="ru-RU"/>
          </a:p>
        </p:txBody>
      </p:sp>
      <p:pic>
        <p:nvPicPr>
          <p:cNvPr descr="Изображение" id="4" name="Picture 2"/>
          <p:cNvPicPr>
            <a:picLocks noChangeArrowheads="1" noChangeAspect="1"/>
          </p:cNvPicPr>
          <p:nvPr/>
        </p:nvPicPr>
        <p:blipFill>
          <a:blip cstate="print" r:embed="rId2"/>
          <a:srcRect b="25" r="5"/>
          <a:stretch>
            <a:fillRect/>
          </a:stretch>
        </p:blipFill>
        <p:spPr bwMode="auto">
          <a:xfrm>
            <a:off x="467544" y="1844823"/>
            <a:ext cx="3744416" cy="4781521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  <p:pic>
        <p:nvPicPr>
          <p:cNvPr descr="https://sun9-73.userapi.com/impf/xuYpaIRKim0ggQEyNHlqgo910AghExPDcy8sTw/EiRP8XVMeUU.jpg?size=810x1080&amp;quality=95&amp;sign=a2523350ff3fd5e968655a35fdaaeaed&amp;type=album" id="5" name="Picture 2"/>
          <p:cNvPicPr>
            <a:picLocks noChangeArrowheads="1" noChangeAspect="1"/>
          </p:cNvPicPr>
          <p:nvPr/>
        </p:nvPicPr>
        <p:blipFill>
          <a:blip cstate="print" r:embed="rId3"/>
          <a:srcRect l="20833" r="18750" t="31250"/>
          <a:stretch>
            <a:fillRect/>
          </a:stretch>
        </p:blipFill>
        <p:spPr bwMode="auto">
          <a:xfrm>
            <a:off x="5319107" y="1751013"/>
            <a:ext cx="2952328" cy="4479393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67544" y="5157192"/>
            <a:ext cx="4032448" cy="1077218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pPr algn="ctr"/>
            <a:r>
              <a:rPr dirty="0" err="1" lang="ru-RU" smtClean="0" sz="3200">
                <a:ln cmpd="sng" w="18415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</a:rPr>
              <a:t>Морецкий</a:t>
            </a:r>
            <a:r>
              <a:rPr dirty="0" lang="ru-RU" smtClean="0" sz="3200">
                <a:ln cmpd="sng" w="18415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</a:rPr>
              <a:t> Даниил, </a:t>
            </a:r>
            <a:endParaRPr dirty="0" lang="ru-RU" smtClean="0" sz="3200">
              <a:ln cmpd="sng" w="18415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algn="tl" blurRad="63500" dir="3600000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dirty="0" lang="ru-RU" smtClean="0" sz="3200">
                <a:ln cmpd="sng" w="18415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</a:rPr>
              <a:t>1 </a:t>
            </a:r>
            <a:r>
              <a:rPr dirty="0" lang="ru-RU" smtClean="0" sz="3200">
                <a:ln cmpd="sng" w="18415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</a:rPr>
              <a:t>класс </a:t>
            </a:r>
            <a:endParaRPr dirty="0" lang="ru-RU" sz="3200">
              <a:ln cmpd="sng" w="18415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algn="tl" blurRad="63500" dir="3600000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03119" y="5229200"/>
            <a:ext cx="3472011" cy="1077218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pPr algn="ctr"/>
            <a:r>
              <a:rPr dirty="0" err="1" lang="ru-RU" smtClean="0" sz="3200">
                <a:ln cmpd="sng" w="18415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</a:rPr>
              <a:t>Чайкова</a:t>
            </a:r>
            <a:r>
              <a:rPr dirty="0" lang="ru-RU" smtClean="0" sz="3200">
                <a:ln cmpd="sng" w="18415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</a:rPr>
              <a:t> Ксения, </a:t>
            </a:r>
            <a:endParaRPr dirty="0" lang="ru-RU" smtClean="0" sz="3200">
              <a:ln cmpd="sng" w="18415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algn="tl" blurRad="63500" dir="3600000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dirty="0" lang="ru-RU" smtClean="0" sz="3200">
                <a:ln cmpd="sng" w="18415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</a:rPr>
              <a:t>2 </a:t>
            </a:r>
            <a:r>
              <a:rPr dirty="0" lang="ru-RU" smtClean="0" sz="3200">
                <a:ln cmpd="sng" w="18415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</a:rPr>
              <a:t>класс </a:t>
            </a:r>
            <a:endParaRPr dirty="0" lang="ru-RU" sz="3200">
              <a:ln cmpd="sng" w="18415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algn="tl" blurRad="63500" dir="3600000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7933240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3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b="1" dirty="0" lang="ru-RU" smtClean="0" sz="3600">
                <a:solidFill>
                  <a:srgbClr val="FFFF00"/>
                </a:solidFill>
                <a:latin charset="0" pitchFamily="18" typeface="Times New Roman"/>
                <a:cs charset="0" pitchFamily="18" typeface="Times New Roman"/>
              </a:rPr>
              <a:t>Областной конкурс художественного конкурса «</a:t>
            </a:r>
            <a:r>
              <a:rPr b="1" dirty="0" err="1" lang="ru-RU" smtClean="0" sz="3600">
                <a:solidFill>
                  <a:srgbClr val="FFFF00"/>
                </a:solidFill>
                <a:latin charset="0" pitchFamily="18" typeface="Times New Roman"/>
                <a:cs charset="0" pitchFamily="18" typeface="Times New Roman"/>
              </a:rPr>
              <a:t>Великодная</a:t>
            </a:r>
            <a:r>
              <a:rPr b="1" dirty="0" lang="ru-RU" smtClean="0" sz="3600">
                <a:solidFill>
                  <a:srgbClr val="FFFF00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b="1" dirty="0" err="1" lang="ru-RU" smtClean="0" sz="3600">
                <a:solidFill>
                  <a:srgbClr val="FFFF00"/>
                </a:solidFill>
                <a:latin charset="0" pitchFamily="18" typeface="Times New Roman"/>
                <a:cs charset="0" pitchFamily="18" typeface="Times New Roman"/>
              </a:rPr>
              <a:t>мазаика</a:t>
            </a:r>
            <a:r>
              <a:rPr b="1" dirty="0" lang="ru-RU" smtClean="0" sz="3600">
                <a:solidFill>
                  <a:srgbClr val="FFFF00"/>
                </a:solidFill>
                <a:latin charset="0" pitchFamily="18" typeface="Times New Roman"/>
                <a:cs charset="0" pitchFamily="18" typeface="Times New Roman"/>
              </a:rPr>
              <a:t>»</a:t>
            </a:r>
            <a:endParaRPr b="1" dirty="0" lang="ru-RU" sz="3600">
              <a:solidFill>
                <a:srgbClr val="FFFF00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 lang="ru-RU"/>
          </a:p>
        </p:txBody>
      </p:sp>
      <p:pic>
        <p:nvPicPr>
          <p:cNvPr id="36866" name="Picture 2"/>
          <p:cNvPicPr>
            <a:picLocks noChangeArrowheads="1" noChangeAspect="1"/>
          </p:cNvPicPr>
          <p:nvPr/>
        </p:nvPicPr>
        <p:blipFill rotWithShape="1">
          <a:blip cstate="print" r:embed="rId2"/>
          <a:srcRect b="-12" r="6"/>
          <a:stretch/>
        </p:blipFill>
        <p:spPr bwMode="auto">
          <a:xfrm>
            <a:off x="1043608" y="1642534"/>
            <a:ext cx="6552728" cy="4077197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306118" y="5720482"/>
            <a:ext cx="4027706" cy="923330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  <a:scene3d>
              <a:camera prst="orthographicFront"/>
              <a:lightRig dir="tl" rig="soft">
                <a:rot lat="0" lon="0" rev="0"/>
              </a:lightRig>
            </a:scene3d>
            <a:sp3d contourW="25400" prstMaterial="matte">
              <a:bevelT h="55880" prst="artDeco" w="2540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b="1" cap="none" dirty="0" lang="ru-RU" smtClean="0" spc="50" sz="540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</a:rPr>
              <a:t>Лещева </a:t>
            </a:r>
            <a:r>
              <a:rPr b="1" cap="none" dirty="0" lang="ru-RU" smtClean="0" spc="50" sz="540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</a:rPr>
              <a:t>Н.И.</a:t>
            </a:r>
            <a:endParaRPr b="1" cap="none" dirty="0" lang="ru-RU" smtClean="0" spc="50" sz="540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algn="tl" blurRad="76200" dir="5400000" dist="50800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4353631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Система гражданско-патриотического воспитания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099983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b="1" dirty="0" lang="ru-RU" smtClean="0" sz="3600">
                <a:solidFill>
                  <a:srgbClr val="FFFF00"/>
                </a:solidFill>
                <a:latin charset="0" pitchFamily="18" typeface="Times New Roman"/>
                <a:cs charset="0" pitchFamily="18" typeface="Times New Roman"/>
              </a:rPr>
              <a:t>Районный фестиваль молодежного творчества «Молодежный перекресток»</a:t>
            </a:r>
            <a:endParaRPr b="1" dirty="0" lang="ru-RU" sz="3600">
              <a:solidFill>
                <a:srgbClr val="FFFF00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descr="https://sun9-26.userapi.com/impf/8YQQktpgpfQYK9IKYi8zaNMpfSW0ulCj_l8PcQ/ZuvlN8HTLDU.jpg?size=701x1080&amp;quality=95&amp;sign=6160cc0749a7cdc575028c87aedad1de&amp;type=album" id="37890" name="Picture 2"/>
          <p:cNvPicPr>
            <a:picLocks noChangeArrowheads="1" noChangeAspect="1"/>
          </p:cNvPicPr>
          <p:nvPr/>
        </p:nvPicPr>
        <p:blipFill>
          <a:blip cstate="print" r:embed="rId2"/>
          <a:srcRect/>
          <a:stretch>
            <a:fillRect/>
          </a:stretch>
        </p:blipFill>
        <p:spPr bwMode="auto">
          <a:xfrm>
            <a:off x="251520" y="1700808"/>
            <a:ext cx="3096344" cy="4770401"/>
          </a:xfrm>
          <a:prstGeom prst="rect">
            <a:avLst/>
          </a:prstGeom>
          <a:noFill/>
        </p:spPr>
      </p:pic>
      <p:pic>
        <p:nvPicPr>
          <p:cNvPr descr="https://content.schools.by/buda/photos/%D0%9C%D0%9E%D0%9B%D0%9E%D0%94%D0%95%D0%96._%D0%9F%D0%95%D0%A0%D0%95%D0%9A%D0%A0%D0%95%D0%A1%D0%A2%D0%9E%D0%9A.jpg" id="5" name="Picture 2"/>
          <p:cNvPicPr>
            <a:picLocks noChangeArrowheads="1" noChangeAspect="1"/>
          </p:cNvPicPr>
          <p:nvPr/>
        </p:nvPicPr>
        <p:blipFill>
          <a:blip cstate="print" r:embed="rId3"/>
          <a:srcRect b="59" r="31"/>
          <a:stretch>
            <a:fillRect/>
          </a:stretch>
        </p:blipFill>
        <p:spPr bwMode="auto">
          <a:xfrm>
            <a:off x="3419872" y="1772816"/>
            <a:ext cx="3625603" cy="3816424"/>
          </a:xfrm>
          <a:prstGeom prst="rect">
            <a:avLst/>
          </a:prstGeom>
          <a:noFill/>
        </p:spPr>
      </p:pic>
      <p:pic>
        <p:nvPicPr>
          <p:cNvPr descr="https://sun9-29.userapi.com/impf/1peUZm94n13j0GHwKqh6u5u6k1yeUfZ_nBJ4_w/_Hia2SysHKE.jpg?size=1280x960&amp;quality=95&amp;sign=f7b513918b2bd4d065c7117d5207e148&amp;type=album" id="37892" name="Picture 4"/>
          <p:cNvPicPr>
            <a:picLocks noChangeArrowheads="1" noChangeAspect="1"/>
          </p:cNvPicPr>
          <p:nvPr/>
        </p:nvPicPr>
        <p:blipFill>
          <a:blip cstate="print" r:embed="rId4"/>
          <a:srcRect b="28" r="35"/>
          <a:stretch>
            <a:fillRect/>
          </a:stretch>
        </p:blipFill>
        <p:spPr bwMode="auto">
          <a:xfrm>
            <a:off x="5220072" y="4365104"/>
            <a:ext cx="3747442" cy="229846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985571" y="1844824"/>
            <a:ext cx="3158429" cy="1200329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  <a:scene3d>
              <a:camera prst="orthographicFront"/>
              <a:lightRig dir="tl" rig="soft">
                <a:rot lat="0" lon="0" rev="0"/>
              </a:lightRig>
            </a:scene3d>
            <a:sp3d contourW="25400" prstMaterial="matte">
              <a:bevelT h="55880" prst="artDeco" w="2540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b="1" cap="none" dirty="0" lang="ru-RU" smtClean="0" spc="50" sz="360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</a:rPr>
              <a:t>Авдеенко Н.Н.</a:t>
            </a:r>
          </a:p>
          <a:p>
            <a:pPr algn="ctr"/>
            <a:r>
              <a:rPr b="1" dirty="0" lang="ru-RU" smtClean="0" spc="50" sz="360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</a:rPr>
              <a:t>Ляликова Е.Г.</a:t>
            </a:r>
            <a:endParaRPr b="1" cap="none" dirty="0" lang="ru-RU" spc="50" sz="360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algn="tl" blurRad="76200" dir="5400000" dist="50800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2052491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Общешкольное родительское собрание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sun9-88.userapi.com/impf/Rthvt0ETUDT-zt49iR1JFip-T-zdi8pleSNt8A/qRMGqLuFCkc.jpg?size=1280x960&amp;quality=95&amp;sign=db81df2a31cbfacbcb996540c7f1d7ee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4224468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https://sun9-47.userapi.com/impf/lDbcQzMTn_fUpcKHjlRR962UGeyBR1Dw4pBxxA/JoDXvBBdI1c.jpg?size=1280x960&amp;quality=95&amp;sign=300aafc30c1dac4785939bf2be4791a9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066780"/>
            <a:ext cx="45720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395536" y="5229200"/>
            <a:ext cx="45768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Выступление инспектора ИДН </a:t>
            </a:r>
          </a:p>
          <a:p>
            <a:pPr algn="ctr"/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Журавкова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Ю.В.  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955741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502097238"/>
      </p:ext>
    </p:extLst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56592" y="148902"/>
            <a:ext cx="6330877" cy="1143000"/>
          </a:xfrm>
        </p:spPr>
        <p:txBody>
          <a:bodyPr/>
          <a:lstStyle/>
          <a:p>
            <a:r>
              <a:rPr b="1" dirty="0" lang="ru-RU" smtClean="0">
                <a:solidFill>
                  <a:srgbClr val="FFFF00"/>
                </a:solidFill>
                <a:latin charset="0" pitchFamily="18" typeface="Times New Roman"/>
                <a:cs charset="0" pitchFamily="18" typeface="Times New Roman"/>
              </a:rPr>
              <a:t>Открытые уроки</a:t>
            </a:r>
            <a:endParaRPr b="1" dirty="0" lang="ru-RU">
              <a:solidFill>
                <a:srgbClr val="FFFF00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descr="https://sun9-86.userapi.com/impf/sAOT6oDXi7Gsw7VYKia1enarhIl39EJI-23x4Q/BWg8gSthX4c.jpg?size=1280x960&amp;quality=95&amp;sign=93210e0c3b1bc3bd083cb7e2604e7b42&amp;type=album" id="20482" name="Picture 2"/>
          <p:cNvPicPr>
            <a:picLocks noChangeArrowheads="1" noChangeAspect="1"/>
          </p:cNvPicPr>
          <p:nvPr/>
        </p:nvPicPr>
        <p:blipFill>
          <a:blip cstate="print" r:embed="rId2"/>
          <a:srcRect b="-59" r="41"/>
          <a:stretch>
            <a:fillRect/>
          </a:stretch>
        </p:blipFill>
        <p:spPr bwMode="auto">
          <a:xfrm>
            <a:off x="2973686" y="2412015"/>
            <a:ext cx="6160707" cy="4377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https://sun9-86.userapi.com/impf/Gt7K5GGsgMfWc0uj85fIWviEoBM3GHObjFqvCQ/vEPz3Q9rJzY.jpg?size=1280x960&amp;quality=95&amp;sign=4c9fad483c6c7bd3d0c8eea894c96431&amp;type=album" id="20484" name="Picture 4"/>
          <p:cNvPicPr>
            <a:picLocks noChangeArrowheads="1" noChangeAspect="1"/>
          </p:cNvPicPr>
          <p:nvPr/>
        </p:nvPicPr>
        <p:blipFill>
          <a:blip cstate="print" r:embed="rId3">
            <a:lum bright="10000"/>
          </a:blip>
          <a:srcRect b="52" r="31"/>
          <a:stretch>
            <a:fillRect/>
          </a:stretch>
        </p:blipFill>
        <p:spPr bwMode="auto">
          <a:xfrm>
            <a:off x="179512" y="1268760"/>
            <a:ext cx="4024016" cy="3096344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  <p:pic>
        <p:nvPicPr>
          <p:cNvPr descr="https://sun9-78.userapi.com/impf/b9lRgNLqWCe9QyCuI9-PBB7FoEXHY24Q0c_SAA/quZ_rH0GcHw.jpg?size=810x1080&amp;quality=96&amp;sign=fdd6b88d1473d4cb322044bb9ba61672&amp;type=album" id="20486" name="Picture 6"/>
          <p:cNvPicPr>
            <a:picLocks noChangeArrowheads="1" noChangeAspect="1"/>
          </p:cNvPicPr>
          <p:nvPr/>
        </p:nvPicPr>
        <p:blipFill>
          <a:blip cstate="print" r:embed="rId4"/>
          <a:srcRect b="51"/>
          <a:stretch>
            <a:fillRect/>
          </a:stretch>
        </p:blipFill>
        <p:spPr bwMode="auto">
          <a:xfrm>
            <a:off x="5574285" y="110104"/>
            <a:ext cx="3382551" cy="3508616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Факультативные занятия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sun9-28.userapi.com/impf/-qmecrg9j7gg4-DEpNaFuR-atwDe1M7530_liQ/apZORxtjKds.jpg?size=1280x960&amp;quality=95&amp;sign=749cf7ebed7a07ed3fe8685d95098b76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4704522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Прямоугольник 3"/>
          <p:cNvSpPr/>
          <p:nvPr/>
        </p:nvSpPr>
        <p:spPr>
          <a:xfrm>
            <a:off x="299559" y="4941168"/>
            <a:ext cx="44644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«Экологическое краеведение»</a:t>
            </a:r>
          </a:p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3 класс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2" name="Picture 4" descr="https://sun9-20.userapi.com/impf/chhxNqDSuK2pwme6kFJ6-vmmZHnnbb0hOXx1aw/4V10f2HQGcY.jpg?size=1280x960&amp;quality=96&amp;sign=67463dcc4c55d55a5042f05636806b11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972" y="3057067"/>
            <a:ext cx="4148305" cy="31112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Прямоугольник 6"/>
          <p:cNvSpPr/>
          <p:nvPr/>
        </p:nvSpPr>
        <p:spPr>
          <a:xfrm>
            <a:off x="5089713" y="1628800"/>
            <a:ext cx="34910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e-BY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«Вытокі роднай мовы»</a:t>
            </a:r>
          </a:p>
          <a:p>
            <a:pPr algn="ctr"/>
            <a:r>
              <a:rPr lang="be-BY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класс</a:t>
            </a:r>
            <a:endParaRPr lang="ru-RU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Образовательный проект ШАГ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s://sun9-35.userapi.com/impf/hFS2vYmQqtBRKU0QA0BuyofUn3DE6ceTgMvkBw/jbqkl4f4xqs.jpg?size=810x1080&amp;quality=95&amp;sign=05bf33a25bab1490d1c328810e599d4d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652" y="1200145"/>
            <a:ext cx="4114354" cy="519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content.schools.by/buda/photos/20220224_1501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57" y="1844824"/>
            <a:ext cx="4800533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614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Образовательный проект ШАГ</a:t>
            </a: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sz="3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(изучение истории Великой Отечественной войны)</a:t>
            </a:r>
            <a:endParaRPr lang="ru-RU" sz="31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sun9-54.userapi.com/impf/-1A_yZ1oV6Q0SnQfmKO6XdBWD-RwqiHhKeVyFQ/V6p_DCgWbhw.jpg?size=1280x960&amp;quality=95&amp;sign=a25f23ad3397d9f170327cb6d320c2d5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451250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13.userapi.com/impf/XoGeafUoWL4rkuu7Bn9XD6NZaSC_DdLQZv0-3Q/6nGP_hR9df4.jpg?size=1280x960&amp;quality=95&amp;sign=bc6165c9b66edfdd44b9ccc4c2fa2763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300" y="2348880"/>
            <a:ext cx="4881700" cy="366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092106"/>
      </p:ext>
    </p:extLst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b="1" dirty="0" lang="ru-RU" sz="3600">
                <a:solidFill>
                  <a:srgbClr val="FFC000"/>
                </a:solidFill>
                <a:latin charset="0" pitchFamily="18" typeface="Times New Roman"/>
                <a:cs charset="0" pitchFamily="18" typeface="Times New Roman"/>
              </a:rPr>
              <a:t>Единый урок "Беларусь - единая: единство, развитие, независимость"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 lang="ru-RU"/>
          </a:p>
        </p:txBody>
      </p:sp>
      <p:pic>
        <p:nvPicPr>
          <p:cNvPr descr="https://sun9-68.userapi.com/impg/gphibkZttKJr-hVVvRKl_HUWxmkQxQ_R4WKzug/lL7mNgBSmNw.jpg?size=810x1080&amp;quality=96&amp;sign=015e2f983d5db267c08f30afb546c011&amp;type=album" id="8194" name="Picture 2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2"/>
          <a:stretch/>
        </p:blipFill>
        <p:spPr bwMode="auto">
          <a:xfrm>
            <a:off x="251520" y="1556703"/>
            <a:ext cx="3672408" cy="3769221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  <a:extLst/>
        </p:spPr>
      </p:pic>
      <p:pic>
        <p:nvPicPr>
          <p:cNvPr descr="https://sun9-31.userapi.com/impg/LRCm_wc6ykcDIwu6OxsWU_pKyMzcpHQcuBBbDA/kEhqynSlMiI.jpg?size=1280x960&amp;quality=96&amp;sign=f46be79f09c6eb6081afd78cd4f8c16e&amp;type=album" id="8196" name="Picture 4"/>
          <p:cNvPicPr>
            <a:picLocks noChangeArrowheads="1"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"/>
          <a:stretch/>
        </p:blipFill>
        <p:spPr bwMode="auto">
          <a:xfrm>
            <a:off x="3275856" y="3674947"/>
            <a:ext cx="4176464" cy="2850099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  <a:extLst/>
        </p:spPr>
      </p:pic>
      <p:pic>
        <p:nvPicPr>
          <p:cNvPr descr="https://sun9-79.userapi.com/impg/qLMpe_lpDFYq-XnEYtw2g12ypQhxBZaZd6aZ7A/ytX0nyglbl4.jpg?size=1280x960&amp;quality=96&amp;sign=54821aa21415deb6b2fdb91576147854&amp;type=album" id="8198" name="Picture 6"/>
          <p:cNvPicPr>
            <a:picLocks noChangeArrowheads="1" noChangeAspect="1"/>
          </p:cNvPicPr>
          <p:nvPr/>
        </p:nvPicPr>
        <p:blipFill rotWithShape="1">
          <a:blip cstate="print"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" r="-34"/>
          <a:stretch/>
        </p:blipFill>
        <p:spPr bwMode="auto">
          <a:xfrm>
            <a:off x="3491880" y="1591304"/>
            <a:ext cx="2969393" cy="2083643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  <a:extLst/>
        </p:spPr>
      </p:pic>
      <p:pic>
        <p:nvPicPr>
          <p:cNvPr descr="https://sun9-50.userapi.com/impg/VBM5qqy9YSLQTvgIYFRhwKFBiBib9vTpJK-tFQ/61m7wQEfvlE.jpg?size=810x1080&amp;quality=96&amp;sign=17446fa24fa4adb76a5b5d241203353b&amp;type=album" id="8200" name="Picture 8"/>
          <p:cNvPicPr>
            <a:picLocks noChangeArrowheads="1" noChangeAspect="1"/>
          </p:cNvPicPr>
          <p:nvPr/>
        </p:nvPicPr>
        <p:blipFill rotWithShape="1"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4" r="-90"/>
          <a:stretch/>
        </p:blipFill>
        <p:spPr bwMode="auto">
          <a:xfrm>
            <a:off x="6660232" y="1556703"/>
            <a:ext cx="2159237" cy="2704237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  <a:extLst/>
        </p:spPr>
      </p:pic>
    </p:spTree>
    <p:extLst>
      <p:ext uri="{BB962C8B-B14F-4D97-AF65-F5344CB8AC3E}">
        <p14:creationId xmlns:p14="http://schemas.microsoft.com/office/powerpoint/2010/main" val="10435583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367</Words>
  <Application>Microsoft Office PowerPoint</Application>
  <PresentationFormat>Экран (4:3)</PresentationFormat>
  <Paragraphs>79</Paragraphs>
  <Slides>42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ПЕДСОВЕТ</vt:lpstr>
      <vt:lpstr>Гражданственность – освоение  и реализация ребенком своих прав и обязанностей по отношению к самому себе , своей семье , коллективу, родному краю, Отечеству, планете Земля.</vt:lpstr>
      <vt:lpstr>Грамотный гражданин – это </vt:lpstr>
      <vt:lpstr>Система гражданско-патриотического воспитания</vt:lpstr>
      <vt:lpstr>Открытые уроки</vt:lpstr>
      <vt:lpstr>Факультативные занятия</vt:lpstr>
      <vt:lpstr>Образовательный проект ШАГ</vt:lpstr>
      <vt:lpstr>Образовательный проект ШАГ (изучение истории Великой Отечественной войны)</vt:lpstr>
      <vt:lpstr>Единый урок "Беларусь - единая: единство, развитие, независимость"</vt:lpstr>
      <vt:lpstr>Презентация PowerPoint</vt:lpstr>
      <vt:lpstr>День Конституции Республики Беларусь</vt:lpstr>
      <vt:lpstr>Единый урок  « О чем звонят колокола Хатыни»</vt:lpstr>
      <vt:lpstr>Презентация PowerPoint</vt:lpstr>
      <vt:lpstr>Месячник патриотизма</vt:lpstr>
      <vt:lpstr>День юного героя-антифашиста</vt:lpstr>
      <vt:lpstr>День защитника Отечества</vt:lpstr>
      <vt:lpstr>Международный  день родного языка</vt:lpstr>
      <vt:lpstr>Мероприятия в рамках недели по профилактике СПИД</vt:lpstr>
      <vt:lpstr>Конкурс рисунков  « Победим СПИД через искусство» </vt:lpstr>
      <vt:lpstr>Неделя по профилактике травматизма</vt:lpstr>
      <vt:lpstr>Неделя правовых знаний</vt:lpstr>
      <vt:lpstr>Сбор пионерской дружины «Маленькие звездочки – большой страны»  (торжественный прием в октябрята) </vt:lpstr>
      <vt:lpstr>Участие в проекте  «День добрых дел»</vt:lpstr>
      <vt:lpstr>Операция «Обелиск»</vt:lpstr>
      <vt:lpstr> Участие в районной краеведческой конференции  "Нам жить и помнить" </vt:lpstr>
      <vt:lpstr>Презентация PowerPoint</vt:lpstr>
      <vt:lpstr>Презентация PowerPoint</vt:lpstr>
      <vt:lpstr>Презентация PowerPoint</vt:lpstr>
      <vt:lpstr>Экскурсия в Дубровенский районный историко-краеведческий музей</vt:lpstr>
      <vt:lpstr>Туристические походы</vt:lpstr>
      <vt:lpstr>Презентация PowerPoint</vt:lpstr>
      <vt:lpstr>Мероприятия шестого школьного дня</vt:lpstr>
      <vt:lpstr>Участие в районных и областных конкурсах</vt:lpstr>
      <vt:lpstr>Областной конкурс  «Калядная зорка»</vt:lpstr>
      <vt:lpstr>Областная культурно-экологическая акция «Сбережем зеленую ель»</vt:lpstr>
      <vt:lpstr>Районная акция  « На добрую память»</vt:lpstr>
      <vt:lpstr>Районный этап областного конкурса детского творчества  « Привет солдату»</vt:lpstr>
      <vt:lpstr>Республиканский конкурс детского рисунка «Нам мир завещано беречь»</vt:lpstr>
      <vt:lpstr>Областной конкурс художественного конкурса «Великодная мазаика»</vt:lpstr>
      <vt:lpstr>Районный фестиваль молодежного творчества «Молодежный перекресток»</vt:lpstr>
      <vt:lpstr>Общешкольное родительское собрание</vt:lpstr>
      <vt:lpstr>Презентация PowerPoint</vt:lpstr>
    </vt:vector>
  </TitlesOfParts>
  <Company>Krokoz™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ПЕДСОВЕТ</dc:title>
  <dc:creator>HP</dc:creator>
  <cp:lastModifiedBy>User</cp:lastModifiedBy>
  <cp:revision>41</cp:revision>
  <dcterms:created xsi:type="dcterms:W3CDTF">2022-03-27T13:48:10Z</dcterms:created>
  <dcterms:modified xsi:type="dcterms:W3CDTF">2022-03-30T07:10:31Z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4541486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S9.1.4</vt:lpwstr>
  </property>
</Properties>
</file>