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444" autoAdjust="0"/>
  </p:normalViewPr>
  <p:slideViewPr>
    <p:cSldViewPr snapToGrid="0">
      <p:cViewPr varScale="1">
        <p:scale>
          <a:sx n="64" d="100"/>
          <a:sy n="64" d="100"/>
        </p:scale>
        <p:origin x="7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067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6998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898791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3101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36001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9024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933154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525943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083021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88225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442915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69681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59183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591123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4691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855005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5639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E3BF41-1112-46D4-9B09-7FBD8FCCAC8E}" type="datetimeFigureOut">
              <a:rPr lang="ru-BY" smtClean="0"/>
              <a:t>05/18/2024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C3E2B04-463A-4396-91E9-FFA259BEA8BD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5225025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8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8.jpeg" Type="http://schemas.openxmlformats.org/officeDocument/2006/relationships/image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58D330-F529-4027-A5BD-322BF2CA26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781235"/>
            <a:ext cx="10603196" cy="3817398"/>
          </a:xfrm>
        </p:spPr>
        <p:txBody>
          <a:bodyPr>
            <a:normAutofit fontScale="90000"/>
          </a:bodyPr>
          <a:lstStyle/>
          <a:p>
            <a:pPr algn="ctr"/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b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b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ЯТЬ ПОКОЛЕНИЙ </a:t>
            </a:r>
            <a:b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K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ИМЯ БУДУЩЕГО</a:t>
            </a:r>
            <a:r>
              <a:rPr lang="ru-KG" b="1" dirty="0"/>
              <a:t>»</a:t>
            </a:r>
            <a:r>
              <a:rPr lang="ru-BY" b="1" dirty="0"/>
              <a:t/>
            </a:r>
            <a:br>
              <a:rPr lang="ru-BY" b="1" dirty="0"/>
            </a:br>
            <a:endParaRPr lang="ru-B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54D56DF-20B5-4312-B56D-CB05A8B5B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1" y="4953739"/>
            <a:ext cx="9937371" cy="557987"/>
          </a:xfrm>
        </p:spPr>
        <p:txBody>
          <a:bodyPr/>
          <a:lstStyle/>
          <a:p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62315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E7A218-843E-4728-992A-66E3B3C40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4085" y="191071"/>
            <a:ext cx="11275569" cy="2969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    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АКЦИЯ «ЦВЕТЫ ДОБРА»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НОМИНАЦИЯ«ГИРЛЯНДА ПОБЕДЫ»</a:t>
            </a:r>
            <a:endParaRPr lang="ru-BY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95659FE-3582-4ADD-88C4-9A9FCA5BB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0" y="4030462"/>
            <a:ext cx="9259410" cy="168795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учреждение образования</a:t>
            </a:r>
          </a:p>
          <a:p>
            <a:pPr algn="l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Бучатинская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средняя школа</a:t>
            </a:r>
            <a:r>
              <a:rPr lang="ru-KG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BY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349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68F6CF-ED06-4384-8147-408391744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763481"/>
            <a:ext cx="11247376" cy="1340528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ВЕНОК ПОБЕДЫ</a:t>
            </a:r>
            <a:endParaRPr lang="ru-BY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841011-0A68-4566-8564-088147D12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3300" y="2565399"/>
            <a:ext cx="7810500" cy="3187701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Выполнено</a:t>
            </a:r>
            <a:r>
              <a:rPr lang="ru-KG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G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KG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чащи</a:t>
            </a:r>
            <a:r>
              <a:rPr lang="ru-KG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6-7 классов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Денисович Назар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Черник Станислав</a:t>
            </a:r>
            <a:r>
              <a:rPr lang="ru-KG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Гарбуз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Екатерин</a:t>
            </a:r>
            <a:r>
              <a:rPr lang="ru-KG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</a:t>
            </a:r>
          </a:p>
          <a:p>
            <a:pPr marL="0" indent="0">
              <a:buNone/>
            </a:pP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Линник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Светлана Владимировна</a:t>
            </a:r>
            <a:endParaRPr lang="ru-BY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51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C2E7D8-CE83-479A-A23E-A75E7427A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C49969B-13B8-4C03-80B5-11384802B6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492" y="753228"/>
            <a:ext cx="4049009" cy="5247472"/>
          </a:xfr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3A1E2BB-F74B-46A4-A715-2023D74C1D6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000" y="753228"/>
            <a:ext cx="4281182" cy="518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262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FFBEC8-99BE-4295-AA23-FC768A298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D89B9A1-629C-4FA6-9660-E3CCA7A288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11" y="625371"/>
            <a:ext cx="3684101" cy="4892948"/>
          </a:xfr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D0F2520-5428-409B-9847-BCCF3D1DE18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3452" y="875979"/>
            <a:ext cx="3896110" cy="5014316"/>
          </a:xfrm>
          <a:prstGeom prst="rect">
            <a:avLst/>
          </a:prstGeom>
        </p:spPr>
      </p:pic>
      <p:pic>
        <p:nvPicPr>
          <p:cNvPr id="10" name="Объект 4">
            <a:extLst>
              <a:ext uri="{FF2B5EF4-FFF2-40B4-BE49-F238E27FC236}">
                <a16:creationId xmlns:a16="http://schemas.microsoft.com/office/drawing/2014/main" id="{8A73B71A-3AC7-4CFA-BB95-C3A34F3C40C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403" y="1293697"/>
            <a:ext cx="3567145" cy="4737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371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142CA-F07C-4D83-82E4-16940B83A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pic>
        <p:nvPicPr>
          <p:cNvPr id="12" name="Объект 11">
            <a:extLst>
              <a:ext uri="{FF2B5EF4-FFF2-40B4-BE49-F238E27FC236}">
                <a16:creationId xmlns:a16="http://schemas.microsoft.com/office/drawing/2014/main" id="{1D819F80-2B14-4D71-916F-BDFE17E193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2089" y="685800"/>
            <a:ext cx="2718647" cy="361473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5F2DAF4-8644-48E6-9E6A-22F5781BEBC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55" y="610785"/>
            <a:ext cx="3875964" cy="514776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DEFFC98-6C88-48C5-9484-58EA8383779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302" y="860081"/>
            <a:ext cx="3812178" cy="506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818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3A4390-4B8B-474C-BE2E-8BCE06915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D8703237-BF26-4E93-99F0-7891C62EF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7381E87-3A98-462E-8A12-0725AA66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550528"/>
            <a:ext cx="5905500" cy="601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669944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87</TotalTime>
  <Words>32</Words>
  <Application>Microsoft Office PowerPoint</Application>
  <PresentationFormat>Широкоэкранный</PresentationFormat>
  <Paragraphs>12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Century Gothic</vt:lpstr>
      <vt:lpstr>Times New Roman</vt:lpstr>
      <vt:lpstr>Wingdings 3</vt:lpstr>
      <vt:lpstr>Сектор</vt:lpstr>
      <vt:lpstr>  ВСЕБЕЛОРУССКИЙ ПАТРИОТИЧЕСКИЙ ПРОЕКТ «ПАМЯТЬ ПОКОЛЕНИЙ  ВО ИМЯ БУДУЩЕГО» </vt:lpstr>
      <vt:lpstr>              АКЦИЯ «ЦВЕТЫ ДОБРА»         НОМИНАЦИЯ«ГИРЛЯНДА ПОБЕДЫ»</vt:lpstr>
      <vt:lpstr>ВЕНОК ПОБЕДЫ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14</cp:revision>
  <dcterms:created xsi:type="dcterms:W3CDTF">2024-05-02T08:35:15Z</dcterms:created>
  <dcterms:modified xsi:type="dcterms:W3CDTF">2024-05-18T12:05:54Z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290548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