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66"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1" d="100"/>
          <a:sy n="91" d="100"/>
        </p:scale>
        <p:origin x="282" y="-4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8199" y="665163"/>
            <a:ext cx="4708161"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838199" y="3602038"/>
            <a:ext cx="470816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46D937-DF1D-41E6-B9D6-316CB067AABE}" type="datetimeFigureOut">
              <a:rPr lang="ru-RU" smtClean="0"/>
              <a:t>27.08.2022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t>‹#›</a:t>
            </a:fld>
            <a:endParaRPr lang="ru-RU"/>
          </a:p>
        </p:txBody>
      </p:sp>
    </p:spTree>
    <p:extLst>
      <p:ext uri="{BB962C8B-B14F-4D97-AF65-F5344CB8AC3E}">
        <p14:creationId xmlns:p14="http://schemas.microsoft.com/office/powerpoint/2010/main" val="60303577"/>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46D937-DF1D-41E6-B9D6-316CB067AABE}" type="datetimeFigureOut">
              <a:rPr lang="ru-RU" smtClean="0"/>
              <a:t>27.08.2022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t>‹#›</a:t>
            </a:fld>
            <a:endParaRPr lang="ru-RU"/>
          </a:p>
        </p:txBody>
      </p:sp>
    </p:spTree>
    <p:extLst>
      <p:ext uri="{BB962C8B-B14F-4D97-AF65-F5344CB8AC3E}">
        <p14:creationId xmlns:p14="http://schemas.microsoft.com/office/powerpoint/2010/main" val="1184471082"/>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4933013"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46D937-DF1D-41E6-B9D6-316CB067AABE}" type="datetimeFigureOut">
              <a:rPr lang="ru-RU" smtClean="0"/>
              <a:t>27.08.2022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t>‹#›</a:t>
            </a:fld>
            <a:endParaRPr lang="ru-RU"/>
          </a:p>
        </p:txBody>
      </p:sp>
    </p:spTree>
    <p:extLst>
      <p:ext uri="{BB962C8B-B14F-4D97-AF65-F5344CB8AC3E}">
        <p14:creationId xmlns:p14="http://schemas.microsoft.com/office/powerpoint/2010/main" val="4143837519"/>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46D937-DF1D-41E6-B9D6-316CB067AABE}" type="datetimeFigureOut">
              <a:rPr lang="ru-RU" smtClean="0"/>
              <a:t>27.08.2022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t>‹#›</a:t>
            </a:fld>
            <a:endParaRPr lang="ru-RU"/>
          </a:p>
        </p:txBody>
      </p:sp>
      <p:sp>
        <p:nvSpPr>
          <p:cNvPr id="8" name="Объект 2"/>
          <p:cNvSpPr>
            <a:spLocks noGrp="1"/>
          </p:cNvSpPr>
          <p:nvPr>
            <p:ph idx="13"/>
          </p:nvPr>
        </p:nvSpPr>
        <p:spPr>
          <a:xfrm>
            <a:off x="719528" y="1825625"/>
            <a:ext cx="5087912"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662073712"/>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1977" y="765358"/>
            <a:ext cx="4916670" cy="2852737"/>
          </a:xfrm>
        </p:spPr>
        <p:txBody>
          <a:bodyPr anchor="b"/>
          <a:lstStyle>
            <a:lvl1pPr algn="ctr">
              <a:defRPr sz="6000"/>
            </a:lvl1pPr>
          </a:lstStyle>
          <a:p>
            <a:r>
              <a:rPr lang="ru-RU" smtClean="0"/>
              <a:t>Образец заголовка</a:t>
            </a:r>
            <a:endParaRPr lang="ru-RU"/>
          </a:p>
        </p:txBody>
      </p:sp>
      <p:sp>
        <p:nvSpPr>
          <p:cNvPr id="3" name="Текст 2"/>
          <p:cNvSpPr>
            <a:spLocks noGrp="1"/>
          </p:cNvSpPr>
          <p:nvPr>
            <p:ph type="body" idx="1"/>
          </p:nvPr>
        </p:nvSpPr>
        <p:spPr>
          <a:xfrm>
            <a:off x="6511976" y="4589463"/>
            <a:ext cx="4835473" cy="1500187"/>
          </a:xfr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46D937-DF1D-41E6-B9D6-316CB067AABE}" type="datetimeFigureOut">
              <a:rPr lang="ru-RU" smtClean="0"/>
              <a:t>27.08.2022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t>‹#›</a:t>
            </a:fld>
            <a:endParaRPr lang="ru-RU"/>
          </a:p>
        </p:txBody>
      </p:sp>
    </p:spTree>
    <p:extLst>
      <p:ext uri="{BB962C8B-B14F-4D97-AF65-F5344CB8AC3E}">
        <p14:creationId xmlns:p14="http://schemas.microsoft.com/office/powerpoint/2010/main" val="962094386"/>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83367"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146D937-DF1D-41E6-B9D6-316CB067AABE}" type="datetimeFigureOut">
              <a:rPr lang="ru-RU" smtClean="0"/>
              <a:t>27.08.2022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921711-B3F4-4B1C-942E-FC3CB3604826}" type="slidenum">
              <a:rPr lang="ru-RU" smtClean="0"/>
              <a:t>‹#›</a:t>
            </a:fld>
            <a:endParaRPr lang="ru-RU"/>
          </a:p>
        </p:txBody>
      </p:sp>
    </p:spTree>
    <p:extLst>
      <p:ext uri="{BB962C8B-B14F-4D97-AF65-F5344CB8AC3E}">
        <p14:creationId xmlns:p14="http://schemas.microsoft.com/office/powerpoint/2010/main" val="818826517"/>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2200" y="365125"/>
            <a:ext cx="5183188"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46D937-DF1D-41E6-B9D6-316CB067AABE}" type="datetimeFigureOut">
              <a:rPr lang="ru-RU" smtClean="0"/>
              <a:t>27.08.2022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921711-B3F4-4B1C-942E-FC3CB3604826}" type="slidenum">
              <a:rPr lang="ru-RU" smtClean="0"/>
              <a:t>‹#›</a:t>
            </a:fld>
            <a:endParaRPr lang="ru-RU"/>
          </a:p>
        </p:txBody>
      </p:sp>
    </p:spTree>
    <p:extLst>
      <p:ext uri="{BB962C8B-B14F-4D97-AF65-F5344CB8AC3E}">
        <p14:creationId xmlns:p14="http://schemas.microsoft.com/office/powerpoint/2010/main" val="3335764737"/>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9547" y="260194"/>
            <a:ext cx="5087911" cy="1325563"/>
          </a:xfrm>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46D937-DF1D-41E6-B9D6-316CB067AABE}" type="datetimeFigureOut">
              <a:rPr lang="ru-RU" smtClean="0"/>
              <a:t>27.08.2022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921711-B3F4-4B1C-942E-FC3CB3604826}" type="slidenum">
              <a:rPr lang="ru-RU" smtClean="0"/>
              <a:t>‹#›</a:t>
            </a:fld>
            <a:endParaRPr lang="ru-RU"/>
          </a:p>
        </p:txBody>
      </p:sp>
    </p:spTree>
    <p:extLst>
      <p:ext uri="{BB962C8B-B14F-4D97-AF65-F5344CB8AC3E}">
        <p14:creationId xmlns:p14="http://schemas.microsoft.com/office/powerpoint/2010/main" val="67625141"/>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46D937-DF1D-41E6-B9D6-316CB067AABE}" type="datetimeFigureOut">
              <a:rPr lang="ru-RU" smtClean="0"/>
              <a:t>27.08.2022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921711-B3F4-4B1C-942E-FC3CB3604826}" type="slidenum">
              <a:rPr lang="ru-RU" smtClean="0"/>
              <a:t>‹#›</a:t>
            </a:fld>
            <a:endParaRPr lang="ru-RU"/>
          </a:p>
        </p:txBody>
      </p:sp>
    </p:spTree>
    <p:extLst>
      <p:ext uri="{BB962C8B-B14F-4D97-AF65-F5344CB8AC3E}">
        <p14:creationId xmlns:p14="http://schemas.microsoft.com/office/powerpoint/2010/main" val="350882376"/>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4586651" cy="140158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6580682" y="457201"/>
            <a:ext cx="4774706" cy="56437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458665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146D937-DF1D-41E6-B9D6-316CB067AABE}" type="datetimeFigureOut">
              <a:rPr lang="ru-RU" smtClean="0"/>
              <a:t>27.08.2022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921711-B3F4-4B1C-942E-FC3CB3604826}" type="slidenum">
              <a:rPr lang="ru-RU" smtClean="0"/>
              <a:t>‹#›</a:t>
            </a:fld>
            <a:endParaRPr lang="ru-RU"/>
          </a:p>
        </p:txBody>
      </p:sp>
    </p:spTree>
    <p:extLst>
      <p:ext uri="{BB962C8B-B14F-4D97-AF65-F5344CB8AC3E}">
        <p14:creationId xmlns:p14="http://schemas.microsoft.com/office/powerpoint/2010/main" val="3028075132"/>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6610662" y="987425"/>
            <a:ext cx="474472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146D937-DF1D-41E6-B9D6-316CB067AABE}" type="datetimeFigureOut">
              <a:rPr lang="ru-RU" smtClean="0"/>
              <a:t>27.08.2022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921711-B3F4-4B1C-942E-FC3CB3604826}" type="slidenum">
              <a:rPr lang="ru-RU" smtClean="0"/>
              <a:t>‹#›</a:t>
            </a:fld>
            <a:endParaRPr lang="ru-RU"/>
          </a:p>
        </p:txBody>
      </p:sp>
    </p:spTree>
    <p:extLst>
      <p:ext uri="{BB962C8B-B14F-4D97-AF65-F5344CB8AC3E}">
        <p14:creationId xmlns:p14="http://schemas.microsoft.com/office/powerpoint/2010/main" val="2712172193"/>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65888" y="365125"/>
            <a:ext cx="5261548" cy="1325563"/>
          </a:xfrm>
          <a:prstGeom prst="rect">
            <a:avLst/>
          </a:prstGeom>
        </p:spPr>
        <p:txBody>
          <a:bodyPr vert="horz" lIns="91440" tIns="45720" rIns="91440" bIns="45720" rtlCol="0" anchor="ctr">
            <a:normAutofit/>
            <a:scene3d>
              <a:camera prst="orthographicFront"/>
              <a:lightRig rig="freezing" dir="t"/>
            </a:scene3d>
            <a:sp3d extrusionH="57150" contourW="12700" prstMaterial="dkEdge">
              <a:bevelT w="38100" h="38100"/>
              <a:contourClr>
                <a:schemeClr val="accent4">
                  <a:lumMod val="50000"/>
                </a:schemeClr>
              </a:contourClr>
            </a:sp3d>
          </a:bodyPr>
          <a:lstStyle/>
          <a:p>
            <a:r>
              <a:rPr lang="ru-RU" smtClean="0"/>
              <a:t>Образец заголовка</a:t>
            </a:r>
            <a:endParaRPr lang="ru-RU"/>
          </a:p>
        </p:txBody>
      </p:sp>
      <p:sp>
        <p:nvSpPr>
          <p:cNvPr id="3" name="Текст 2"/>
          <p:cNvSpPr>
            <a:spLocks noGrp="1"/>
          </p:cNvSpPr>
          <p:nvPr>
            <p:ph type="body" idx="1"/>
          </p:nvPr>
        </p:nvSpPr>
        <p:spPr>
          <a:xfrm>
            <a:off x="6265888" y="1825625"/>
            <a:ext cx="5261548"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6D937-DF1D-41E6-B9D6-316CB067AABE}" type="datetimeFigureOut">
              <a:rPr lang="ru-RU" smtClean="0"/>
              <a:t>27.08.2022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21711-B3F4-4B1C-942E-FC3CB3604826}" type="slidenum">
              <a:rPr lang="ru-RU" smtClean="0"/>
              <a:t>‹#›</a:t>
            </a:fld>
            <a:endParaRPr lang="ru-RU"/>
          </a:p>
        </p:txBody>
      </p:sp>
    </p:spTree>
    <p:extLst>
      <p:ext uri="{BB962C8B-B14F-4D97-AF65-F5344CB8AC3E}">
        <p14:creationId xmlns:p14="http://schemas.microsoft.com/office/powerpoint/2010/main" val="2785739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3600" b="1" kern="1200">
          <a:ln w="6350">
            <a:solidFill>
              <a:srgbClr val="640000"/>
            </a:solidFill>
          </a:ln>
          <a:solidFill>
            <a:srgbClr val="FF0000"/>
          </a:solidFill>
          <a:effectLst/>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838199" y="378372"/>
            <a:ext cx="4708161" cy="5948856"/>
          </a:xfrm>
        </p:spPr>
        <p:txBody>
          <a:bodyPr>
            <a:noAutofit/>
          </a:bodyPr>
          <a:lstStyle/>
          <a:p>
            <a:r>
              <a:rPr lang="ru-RU" sz="6600" dirty="0" err="1" smtClean="0">
                <a:solidFill>
                  <a:srgbClr val="FFC000"/>
                </a:solidFill>
                <a:effectLst>
                  <a:outerShdw blurRad="38100" dist="38100" dir="2700000" algn="tl">
                    <a:srgbClr val="000000">
                      <a:alpha val="43137"/>
                    </a:srgbClr>
                  </a:outerShdw>
                </a:effectLst>
                <a:latin typeface="Izhitsa" pitchFamily="34" charset="0"/>
              </a:rPr>
              <a:t>Летапіс</a:t>
            </a:r>
            <a:r>
              <a:rPr lang="ru-RU" sz="6600" dirty="0" smtClean="0">
                <a:solidFill>
                  <a:srgbClr val="FFC000"/>
                </a:solidFill>
                <a:effectLst>
                  <a:outerShdw blurRad="38100" dist="38100" dir="2700000" algn="tl">
                    <a:srgbClr val="000000">
                      <a:alpha val="43137"/>
                    </a:srgbClr>
                  </a:outerShdw>
                </a:effectLst>
                <a:latin typeface="Izhitsa" pitchFamily="34" charset="0"/>
              </a:rPr>
              <a:t> </a:t>
            </a:r>
            <a:r>
              <a:rPr lang="ru-RU" sz="6600" dirty="0" err="1" smtClean="0">
                <a:solidFill>
                  <a:srgbClr val="FFC000"/>
                </a:solidFill>
                <a:effectLst>
                  <a:outerShdw blurRad="38100" dist="38100" dir="2700000" algn="tl">
                    <a:srgbClr val="000000">
                      <a:alpha val="43137"/>
                    </a:srgbClr>
                  </a:outerShdw>
                </a:effectLst>
                <a:latin typeface="Izhitsa" pitchFamily="34" charset="0"/>
              </a:rPr>
              <a:t>Брагінскай</a:t>
            </a:r>
            <a:r>
              <a:rPr lang="ru-RU" sz="6600" dirty="0" smtClean="0">
                <a:solidFill>
                  <a:srgbClr val="FFC000"/>
                </a:solidFill>
                <a:effectLst>
                  <a:outerShdw blurRad="38100" dist="38100" dir="2700000" algn="tl">
                    <a:srgbClr val="000000">
                      <a:alpha val="43137"/>
                    </a:srgbClr>
                  </a:outerShdw>
                </a:effectLst>
                <a:latin typeface="Izhitsa" pitchFamily="34" charset="0"/>
              </a:rPr>
              <a:t> </a:t>
            </a:r>
            <a:r>
              <a:rPr lang="ru-RU" sz="6600" dirty="0" err="1" smtClean="0">
                <a:solidFill>
                  <a:srgbClr val="FFC000"/>
                </a:solidFill>
                <a:effectLst>
                  <a:outerShdw blurRad="38100" dist="38100" dir="2700000" algn="tl">
                    <a:srgbClr val="000000">
                      <a:alpha val="43137"/>
                    </a:srgbClr>
                  </a:outerShdw>
                </a:effectLst>
                <a:latin typeface="Izhitsa" pitchFamily="34" charset="0"/>
              </a:rPr>
              <a:t>сярэдняй</a:t>
            </a:r>
            <a:r>
              <a:rPr lang="ru-RU" sz="6600" dirty="0" smtClean="0">
                <a:solidFill>
                  <a:srgbClr val="FFC000"/>
                </a:solidFill>
                <a:effectLst>
                  <a:outerShdw blurRad="38100" dist="38100" dir="2700000" algn="tl">
                    <a:srgbClr val="000000">
                      <a:alpha val="43137"/>
                    </a:srgbClr>
                  </a:outerShdw>
                </a:effectLst>
                <a:latin typeface="Izhitsa" pitchFamily="34" charset="0"/>
              </a:rPr>
              <a:t> школы</a:t>
            </a:r>
            <a:endParaRPr lang="ru-RU" sz="6600" dirty="0">
              <a:solidFill>
                <a:srgbClr val="FFC000"/>
              </a:solidFill>
              <a:effectLst>
                <a:outerShdw blurRad="38100" dist="38100" dir="2700000" algn="tl">
                  <a:srgbClr val="000000">
                    <a:alpha val="43137"/>
                  </a:srgbClr>
                </a:outerShdw>
              </a:effectLst>
              <a:latin typeface="Izhitsa" pitchFamily="34" charset="0"/>
            </a:endParaRPr>
          </a:p>
        </p:txBody>
      </p:sp>
      <p:sp>
        <p:nvSpPr>
          <p:cNvPr id="3" name="Прямоугольник 2"/>
          <p:cNvSpPr/>
          <p:nvPr/>
        </p:nvSpPr>
        <p:spPr>
          <a:xfrm>
            <a:off x="6463862" y="364500"/>
            <a:ext cx="5186032" cy="769441"/>
          </a:xfrm>
          <a:prstGeom prst="rect">
            <a:avLst/>
          </a:prstGeom>
        </p:spPr>
        <p:txBody>
          <a:bodyPr wrap="square">
            <a:spAutoFit/>
          </a:bodyPr>
          <a:lstStyle/>
          <a:p>
            <a:pPr algn="ctr"/>
            <a:endParaRPr lang="ru-RU" sz="4400" b="1" dirty="0">
              <a:solidFill>
                <a:srgbClr val="C00000"/>
              </a:solidFill>
              <a:latin typeface="Hogarth script" pitchFamily="66" charset="-52"/>
            </a:endParaRPr>
          </a:p>
        </p:txBody>
      </p:sp>
      <p:pic>
        <p:nvPicPr>
          <p:cNvPr id="2" name="Picture 2" descr="https://content.schools.by/cache/d5/7e/d57e40067be0dc86d9f351ab9977d4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54" y="272796"/>
            <a:ext cx="4288221" cy="231274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306206" y="218971"/>
            <a:ext cx="5343688" cy="6295057"/>
          </a:xfrm>
          <a:prstGeom prst="rect">
            <a:avLst/>
          </a:prstGeom>
        </p:spPr>
        <p:txBody>
          <a:bodyPr wrap="square">
            <a:spAutoFit/>
          </a:bodyPr>
          <a:lstStyle/>
          <a:p>
            <a:pPr marL="114300" marR="225425" algn="ctr">
              <a:lnSpc>
                <a:spcPct val="115000"/>
              </a:lnSpc>
              <a:spcAft>
                <a:spcPts val="1000"/>
              </a:spcAft>
            </a:pPr>
            <a:r>
              <a:rPr lang="ru-RU" sz="2800" dirty="0">
                <a:latin typeface="Izhitsa"/>
                <a:ea typeface="Calibri"/>
                <a:cs typeface="Times New Roman"/>
              </a:rPr>
              <a:t>1. </a:t>
            </a:r>
            <a:r>
              <a:rPr lang="ru-RU" sz="2800" dirty="0" err="1">
                <a:latin typeface="Izhitsa"/>
                <a:ea typeface="Calibri"/>
                <a:cs typeface="Times New Roman"/>
              </a:rPr>
              <a:t>Станаўленне</a:t>
            </a:r>
            <a:r>
              <a:rPr lang="ru-RU" sz="2800" dirty="0">
                <a:latin typeface="Izhitsa"/>
                <a:ea typeface="Calibri"/>
                <a:cs typeface="Times New Roman"/>
              </a:rPr>
              <a:t> </a:t>
            </a:r>
            <a:r>
              <a:rPr lang="ru-RU" sz="2800" dirty="0" err="1">
                <a:latin typeface="Izhitsa"/>
                <a:ea typeface="Calibri"/>
                <a:cs typeface="Times New Roman"/>
              </a:rPr>
              <a:t>народнай</a:t>
            </a:r>
            <a:r>
              <a:rPr lang="ru-RU" sz="2800" dirty="0">
                <a:latin typeface="Izhitsa"/>
                <a:ea typeface="Calibri"/>
                <a:cs typeface="Times New Roman"/>
              </a:rPr>
              <a:t> </a:t>
            </a:r>
            <a:r>
              <a:rPr lang="ru-RU" sz="2800" dirty="0" err="1">
                <a:latin typeface="Izhitsa"/>
                <a:ea typeface="Calibri"/>
                <a:cs typeface="Times New Roman"/>
              </a:rPr>
              <a:t>адукацыі</a:t>
            </a:r>
            <a:r>
              <a:rPr lang="ru-RU" sz="2800" dirty="0">
                <a:latin typeface="Izhitsa"/>
                <a:ea typeface="Calibri"/>
                <a:cs typeface="Times New Roman"/>
              </a:rPr>
              <a:t> </a:t>
            </a:r>
            <a:r>
              <a:rPr lang="be-BY" sz="2800">
                <a:latin typeface="Izhitsa"/>
                <a:ea typeface="Calibri"/>
                <a:cs typeface="Times New Roman"/>
              </a:rPr>
              <a:t>         </a:t>
            </a:r>
            <a:r>
              <a:rPr lang="ru-RU" sz="2800" smtClean="0">
                <a:latin typeface="Izhitsa"/>
                <a:ea typeface="Calibri"/>
                <a:cs typeface="Times New Roman"/>
              </a:rPr>
              <a:t>ў </a:t>
            </a:r>
            <a:r>
              <a:rPr lang="ru-RU" sz="2800" dirty="0">
                <a:latin typeface="Izhitsa"/>
                <a:ea typeface="Calibri"/>
                <a:cs typeface="Times New Roman"/>
              </a:rPr>
              <a:t>г. п. </a:t>
            </a:r>
            <a:r>
              <a:rPr lang="ru-RU" sz="2800" dirty="0" err="1">
                <a:latin typeface="Izhitsa"/>
                <a:ea typeface="Calibri"/>
                <a:cs typeface="Times New Roman"/>
              </a:rPr>
              <a:t>Брагін</a:t>
            </a:r>
            <a:r>
              <a:rPr lang="ru-RU" sz="2800" dirty="0">
                <a:latin typeface="Izhitsa"/>
                <a:ea typeface="Calibri"/>
                <a:cs typeface="Times New Roman"/>
              </a:rPr>
              <a:t> (1863 - 1917 гг</a:t>
            </a:r>
            <a:r>
              <a:rPr lang="ru-RU" sz="2800" dirty="0" smtClean="0">
                <a:latin typeface="Izhitsa"/>
                <a:ea typeface="Calibri"/>
                <a:cs typeface="Times New Roman"/>
              </a:rPr>
              <a:t>.)</a:t>
            </a:r>
            <a:r>
              <a:rPr lang="ru-RU" dirty="0">
                <a:latin typeface="Izhitsa"/>
                <a:ea typeface="Calibri"/>
                <a:cs typeface="Times New Roman"/>
              </a:rPr>
              <a:t> </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Цяперашняя наша школа - гэта спаткаемца ўсіх навучальных устаноў, што з’яўляліся ў Брагіне. Гэта і пачатковыя вучылішчы, і царкоўна-прыходская школа, і гімназія, і школа працоўнай моладзі, і двзве школы пасляваенныя (беларуская і руская), і, нарэшце, спадкаемца васмігадовай школы, што праіснавала аж да 1993 года.</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Вялікі і слаўны шлях прайшла яна за перыяд свайго існавання, перажываўшы і ўзлёты, і падзенні. </a:t>
            </a:r>
            <a:r>
              <a:rPr lang="ru-RU" dirty="0">
                <a:latin typeface="Izhitsa"/>
                <a:ea typeface="Calibri"/>
                <a:cs typeface="Times New Roman"/>
              </a:rPr>
              <a:t>Мала было </a:t>
            </a:r>
            <a:r>
              <a:rPr lang="ru-RU" dirty="0" err="1">
                <a:latin typeface="Izhitsa"/>
                <a:ea typeface="Calibri"/>
                <a:cs typeface="Times New Roman"/>
              </a:rPr>
              <a:t>спецыялістаў</a:t>
            </a:r>
            <a:r>
              <a:rPr lang="ru-RU" dirty="0">
                <a:latin typeface="Izhitsa"/>
                <a:ea typeface="Calibri"/>
                <a:cs typeface="Times New Roman"/>
              </a:rPr>
              <a:t>, не было </a:t>
            </a:r>
            <a:r>
              <a:rPr lang="ru-RU" dirty="0" err="1">
                <a:latin typeface="Izhitsa"/>
                <a:ea typeface="Calibri"/>
                <a:cs typeface="Times New Roman"/>
              </a:rPr>
              <a:t>праграм</a:t>
            </a:r>
            <a:r>
              <a:rPr lang="be-BY" dirty="0">
                <a:latin typeface="Izhitsa"/>
                <a:ea typeface="Calibri"/>
                <a:cs typeface="Times New Roman"/>
              </a:rPr>
              <a:t>, катастрафічна не хапала падручнікаў і рознай метадычнай літаратуры, абсталявання і многа іншага.</a:t>
            </a:r>
            <a:endParaRPr lang="ru-RU" sz="1200" dirty="0">
              <a:ea typeface="Calibri"/>
              <a:cs typeface="Times New Roman"/>
            </a:endParaRPr>
          </a:p>
        </p:txBody>
      </p:sp>
    </p:spTree>
    <p:extLst>
      <p:ext uri="{BB962C8B-B14F-4D97-AF65-F5344CB8AC3E}">
        <p14:creationId xmlns:p14="http://schemas.microsoft.com/office/powerpoint/2010/main" val="755927440"/>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2455" y="128929"/>
            <a:ext cx="5675586" cy="6401240"/>
          </a:xfrm>
          <a:prstGeom prst="rect">
            <a:avLst/>
          </a:prstGeom>
        </p:spPr>
        <p:txBody>
          <a:bodyPr wrap="square">
            <a:spAutoFit/>
          </a:bodyPr>
          <a:lstStyle/>
          <a:p>
            <a:pPr marL="114300" marR="225425" algn="just">
              <a:lnSpc>
                <a:spcPct val="115000"/>
              </a:lnSpc>
              <a:spcAft>
                <a:spcPts val="1000"/>
              </a:spcAft>
            </a:pPr>
            <a:r>
              <a:rPr lang="be-BY" dirty="0">
                <a:latin typeface="Izhitsa"/>
                <a:ea typeface="Calibri"/>
                <a:cs typeface="Times New Roman"/>
              </a:rPr>
              <a:t>Усяго з 1936 па 1966 год скончылі школу і атрымалі сярэднюю адукацыю 1170 чалавек.</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 Няма такога раёна ў нашай краіне, дзе б ні працавалі выхаванцы Брагінскай сярэдняй школы. Зрабіўшы 96 выпускаў за 107 гадоў сваёй працы (да часу, калі быў уведзены новы будынак), школа толькі пасля Кастрычніцкай рэвалюцыі дала пачатковую, сямігадовую і сярэднюю адукацыю больш, чым 10 000 выхаванцаў.</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 Сярод іх: Паўлючэнка Міхаіл Васільевіч, доктар біялагічных навук; Скараход Міхаіл Рыгоравіч; Змітрэнка Васіль Міронавіч; Блатун Сямён Ціханавіч, вядомы беларускі пісьменнік; Хвошчанка Іван Мікітавіч, журналіст; Скараход Зосім Сцяпанавіч, журналіст; Гапоненка Васіль Іванавіч; Шыраканаў Дзмітрый Іванавіч-прафесар; Рудзянок Павел Пятровіч, Ласіца Мікалай Фядосавіч, кандыдат </a:t>
            </a:r>
            <a:r>
              <a:rPr lang="be-BY" dirty="0" smtClean="0">
                <a:latin typeface="Izhitsa"/>
                <a:ea typeface="Calibri"/>
                <a:cs typeface="Times New Roman"/>
              </a:rPr>
              <a:t>медыцынскіх</a:t>
            </a:r>
            <a:endParaRPr lang="ru-RU" sz="1200" dirty="0">
              <a:ea typeface="Calibri"/>
              <a:cs typeface="Times New Roman"/>
            </a:endParaRPr>
          </a:p>
        </p:txBody>
      </p:sp>
      <p:sp>
        <p:nvSpPr>
          <p:cNvPr id="3" name="Прямоугольник 2"/>
          <p:cNvSpPr/>
          <p:nvPr/>
        </p:nvSpPr>
        <p:spPr>
          <a:xfrm>
            <a:off x="5959366" y="95346"/>
            <a:ext cx="5717628" cy="6401240"/>
          </a:xfrm>
          <a:prstGeom prst="rect">
            <a:avLst/>
          </a:prstGeom>
        </p:spPr>
        <p:txBody>
          <a:bodyPr wrap="square">
            <a:spAutoFit/>
          </a:bodyPr>
          <a:lstStyle/>
          <a:p>
            <a:pPr marL="114300" marR="225425" algn="just">
              <a:lnSpc>
                <a:spcPct val="115000"/>
              </a:lnSpc>
              <a:spcAft>
                <a:spcPts val="1000"/>
              </a:spcAft>
            </a:pPr>
            <a:r>
              <a:rPr lang="be-BY" dirty="0">
                <a:latin typeface="Izhitsa"/>
                <a:ea typeface="Calibri"/>
                <a:cs typeface="Times New Roman"/>
              </a:rPr>
              <a:t>навук; Шупан Міхаіл Макаравіч, начальнік шахты; Рослик Альберт Парфіравіч, Нікіценка Барыс Анісімавіч, Аляксандр Гацка,інжынер і шмат іншых людзей, што ўславілі не толькі Брагіншчыну, але і сваю краіну..</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 Многія выпускнікі школы служаць афіцэрамі, працуюць урачамі, настаўнікамі. Сярод настаўнікаў школ Брагіна вялікая колькасць тых, хто скончыў Брагинскую школу. Гэта, напрыклад: Мартыненка Ніна Андрэеўна, Посмык Юлія Барысаўна, Малец Ніна Аляксееўна, Хаменок Георгій Віктаравіч, Киптик Сафія Кірылаўна, Герасімава Тамара Сямёнаўна, Русак Андрэй Дзям'янавіч і іншыя.</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 У 1971 годзе было скончана будаўніцтва будынка сярэдняй школы ў г. п. Брагіне і былыя дзве сярэднія школы: руская і беларуская зліліся ў адну. Гэта адбылося ў студзені (у пачатку 3-й чвэрці 1970/-/1971 навучальнага года). </a:t>
            </a:r>
            <a:endParaRPr lang="ru-RU" sz="1200" dirty="0">
              <a:ea typeface="Calibri"/>
              <a:cs typeface="Times New Roman"/>
            </a:endParaRPr>
          </a:p>
        </p:txBody>
      </p:sp>
    </p:spTree>
    <p:extLst>
      <p:ext uri="{BB962C8B-B14F-4D97-AF65-F5344CB8AC3E}">
        <p14:creationId xmlns:p14="http://schemas.microsoft.com/office/powerpoint/2010/main" val="184976039"/>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5311" y="146712"/>
            <a:ext cx="5759668" cy="6719788"/>
          </a:xfrm>
          <a:prstGeom prst="rect">
            <a:avLst/>
          </a:prstGeom>
        </p:spPr>
        <p:txBody>
          <a:bodyPr wrap="square">
            <a:spAutoFit/>
          </a:bodyPr>
          <a:lstStyle/>
          <a:p>
            <a:pPr marL="114300" marR="225425" algn="just">
              <a:lnSpc>
                <a:spcPct val="115000"/>
              </a:lnSpc>
              <a:spcAft>
                <a:spcPts val="1000"/>
              </a:spcAft>
            </a:pPr>
            <a:r>
              <a:rPr lang="be-BY" dirty="0">
                <a:latin typeface="Izhitsa"/>
                <a:ea typeface="Calibri"/>
                <a:cs typeface="Times New Roman"/>
              </a:rPr>
              <a:t>Другая, 8-гадовая школа была пераўтворана з сярэдняй. Брагинская 8-гадовая школа размяшчалася ў двух будынках. Мела 14 класных пакояў, спартыўную залу, вучэбныя майстэрні, вучэбна-доследны ўчастак у памеры 0,6 Га. У школе былі абсталяваны кабінеты біялогіі, хіміі, фізікі, рускай мовы і літаратуры, геаграфіі, лінгафонны.</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 У 1977-1978 навучальным годзе ў школе займаліся 268 навучэнцаў. Школу наведвалі дзеці з 3 населеных пунктаў, размешчаных на адлегласці 5 кіламетраў. Бясплатны падвоз навучэнцаў ажыццяўляўся калгасам “</a:t>
            </a:r>
            <a:r>
              <a:rPr lang="be-BY" dirty="0">
                <a:latin typeface="PaladinPCRus"/>
                <a:ea typeface="Calibri"/>
                <a:cs typeface="Times New Roman"/>
              </a:rPr>
              <a:t>”</a:t>
            </a:r>
            <a:r>
              <a:rPr lang="be-BY" dirty="0">
                <a:latin typeface="Izhitsa"/>
                <a:ea typeface="Calibri"/>
                <a:cs typeface="Times New Roman"/>
              </a:rPr>
              <a:t>Парыжская Камуна”</a:t>
            </a:r>
            <a:r>
              <a:rPr lang="be-BY" dirty="0">
                <a:latin typeface="HeroldCTT"/>
                <a:ea typeface="Calibri"/>
                <a:cs typeface="Times New Roman"/>
              </a:rPr>
              <a:t>”</a:t>
            </a:r>
            <a:r>
              <a:rPr lang="be-BY" dirty="0">
                <a:latin typeface="Izhitsa"/>
                <a:ea typeface="Calibri"/>
                <a:cs typeface="Times New Roman"/>
              </a:rPr>
              <a:t>» і спадарожнымі аўтобусамі. Да двухсот навучэнцаў наведвалі групы падоўжанага дня. Усе навучэнцы харчаваліся ў школьнай сталовай, з іх - 50 чалавек бясплатна. Школа забяспечвала бясплатна падручнікамі вучняў 1-4 класаў.</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 Настаўніцкі калектыў складаўся з 17 настаўнікаў і выхавальнікаў. </a:t>
            </a:r>
            <a:endParaRPr lang="ru-RU" sz="1200" dirty="0">
              <a:ea typeface="Calibri"/>
              <a:cs typeface="Times New Roman"/>
            </a:endParaRPr>
          </a:p>
        </p:txBody>
      </p:sp>
      <p:sp>
        <p:nvSpPr>
          <p:cNvPr id="3" name="Прямоугольник 2"/>
          <p:cNvSpPr/>
          <p:nvPr/>
        </p:nvSpPr>
        <p:spPr>
          <a:xfrm>
            <a:off x="5948855" y="146712"/>
            <a:ext cx="5801710" cy="6401240"/>
          </a:xfrm>
          <a:prstGeom prst="rect">
            <a:avLst/>
          </a:prstGeom>
        </p:spPr>
        <p:txBody>
          <a:bodyPr wrap="square">
            <a:spAutoFit/>
          </a:bodyPr>
          <a:lstStyle/>
          <a:p>
            <a:pPr marL="114300" marR="225425" algn="just">
              <a:lnSpc>
                <a:spcPct val="115000"/>
              </a:lnSpc>
              <a:spcAft>
                <a:spcPts val="1000"/>
              </a:spcAft>
            </a:pPr>
            <a:r>
              <a:rPr lang="be-BY" dirty="0">
                <a:latin typeface="Izhitsa"/>
                <a:ea typeface="Calibri"/>
                <a:cs typeface="Times New Roman"/>
              </a:rPr>
              <a:t>Дырэктарам школы з дня арганізацыі 8-гадовай школы (студзень 1971 года) працавала Шур Алена Максімаўна. Школа з’'яўлялася ўдзельнікам ВДНГ і ўзнагароджвалася пахвальнымі лістамі, а лепшыя юннаты былі заахвочаны грашовай прэміяй і медалямі.</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У 1977 - 1978 навучальным годзе скончылі 8 класаў 33 выпускнікі. 18 з іх працягнулі навучанне ў сярэдняй школе, 3 - у тэхнікумах, 2 - у вячэрняй школе, 10 чалавек набывалі спецыяльнасць у тэхнічных вучылішчах. Мернае жыццё школы працягвалася да сярэдзіны 80-х.</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 Новы этап у жыцці школы пачаўся пасля 1986 года. На доўгія гады стала актуальнай кадравая праблема. Прыйшлося пераадолець шмат цяжкасцяў. Паступова школа абнаўляецца, набывае сучасны выгляд. Асабліва ўстанова змянілася пасля ўступлення встрой новага корпуса пачатковай школы на 280 месцаў. </a:t>
            </a:r>
            <a:endParaRPr lang="ru-RU" sz="1200" dirty="0">
              <a:ea typeface="Calibri"/>
              <a:cs typeface="Times New Roman"/>
            </a:endParaRPr>
          </a:p>
        </p:txBody>
      </p:sp>
    </p:spTree>
    <p:extLst>
      <p:ext uri="{BB962C8B-B14F-4D97-AF65-F5344CB8AC3E}">
        <p14:creationId xmlns:p14="http://schemas.microsoft.com/office/powerpoint/2010/main" val="360308009"/>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415" y="133786"/>
            <a:ext cx="5801710" cy="6401240"/>
          </a:xfrm>
          <a:prstGeom prst="rect">
            <a:avLst/>
          </a:prstGeom>
        </p:spPr>
        <p:txBody>
          <a:bodyPr wrap="square">
            <a:spAutoFit/>
          </a:bodyPr>
          <a:lstStyle/>
          <a:p>
            <a:pPr marL="114300" marR="225425" algn="just">
              <a:lnSpc>
                <a:spcPct val="115000"/>
              </a:lnSpc>
              <a:spcAft>
                <a:spcPts val="1000"/>
              </a:spcAft>
            </a:pPr>
            <a:r>
              <a:rPr lang="be-BY" dirty="0">
                <a:latin typeface="Izhitsa"/>
                <a:ea typeface="Calibri"/>
                <a:cs typeface="Times New Roman"/>
              </a:rPr>
              <a:t>Зараз у ім размяшчаюцца пачатковыя класы, а таксама частка будынка (з 2007 года) займае Брагинская гімназія. 20 гадоў пасля 1986 года школу ўзначальвала Вера Сямёнаўна Мялешка, якая прапрацавала на гэтай пасадзе з 1995 па 2015 год. </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Сёння дырэктарам школы </a:t>
            </a:r>
            <a:r>
              <a:rPr lang="be-BY" dirty="0" smtClean="0">
                <a:latin typeface="Izhitsa"/>
                <a:ea typeface="Calibri"/>
                <a:cs typeface="Times New Roman"/>
              </a:rPr>
              <a:t>з‘’яўляецца </a:t>
            </a:r>
            <a:r>
              <a:rPr lang="be-BY" dirty="0">
                <a:latin typeface="Izhitsa"/>
                <a:ea typeface="Calibri"/>
                <a:cs typeface="Times New Roman"/>
              </a:rPr>
              <a:t>Шкурко Святлана Пятроўна, да гэтага працавала ў ёй больш за дзесятак гадоў: пачынаючы ад настаўніка да намесніка дырэктара. У цяперашні час у школе працуюць 60 педагогаў, якія імкнуцца стварыць усе ўмовы для развіцця ўсебакова развітой асобы. Да паслуг рабят дзве спартыўныя залы, абсталяваныя навучальныя кабінеты хіміі, фізікі, інфарматыкі ды інш. Працуе школьная сталовая, забяспечваючы штодзённым 3-х разовым сталаваннем школьнікаў. </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 </a:t>
            </a:r>
            <a:endParaRPr lang="ru-RU" sz="1200" dirty="0">
              <a:ea typeface="Calibri"/>
              <a:cs typeface="Times New Roman"/>
            </a:endParaRPr>
          </a:p>
        </p:txBody>
      </p:sp>
      <p:sp>
        <p:nvSpPr>
          <p:cNvPr id="3" name="Прямоугольник 2"/>
          <p:cNvSpPr/>
          <p:nvPr/>
        </p:nvSpPr>
        <p:spPr>
          <a:xfrm>
            <a:off x="6222123" y="133786"/>
            <a:ext cx="5433849" cy="1200329"/>
          </a:xfrm>
          <a:prstGeom prst="rect">
            <a:avLst/>
          </a:prstGeom>
        </p:spPr>
        <p:txBody>
          <a:bodyPr wrap="square">
            <a:spAutoFit/>
          </a:bodyPr>
          <a:lstStyle/>
          <a:p>
            <a:pPr algn="just"/>
            <a:r>
              <a:rPr lang="be-BY" dirty="0">
                <a:solidFill>
                  <a:prstClr val="black"/>
                </a:solidFill>
                <a:latin typeface="Izhitsa"/>
                <a:ea typeface="Calibri"/>
                <a:cs typeface="Times New Roman"/>
              </a:rPr>
              <a:t>А ячшэ працуе шмат факультатываў, заняткаў па інтарэсах, кружкоў, у якіх выкладаюць таленавітыя і самаадданыя сваёй працы, педагогі.</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7411" y="1334115"/>
            <a:ext cx="3027306" cy="197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7789" y="2953407"/>
            <a:ext cx="4193856" cy="314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806466"/>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Users\admin\Desktop\Мельник Ольга Григорьевна\IMG_20171215_1358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859" y="1086121"/>
            <a:ext cx="4040490" cy="5387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3" descr="C:\Users\admin\Desktop\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202" y="367746"/>
            <a:ext cx="4263266" cy="42243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94769" y="231227"/>
            <a:ext cx="4916670" cy="935421"/>
          </a:xfrm>
        </p:spPr>
        <p:txBody>
          <a:bodyPr>
            <a:noAutofit/>
          </a:bodyPr>
          <a:lstStyle/>
          <a:p>
            <a:r>
              <a:rPr lang="be-BY" sz="7200" dirty="0" smtClean="0">
                <a:latin typeface="Willamette SF" pitchFamily="2" charset="0"/>
                <a:cs typeface="Willamette SF" pitchFamily="2" charset="0"/>
              </a:rPr>
              <a:t>Наша будучыня</a:t>
            </a:r>
            <a:endParaRPr lang="ru-RU" sz="7200" dirty="0">
              <a:latin typeface="Willamette SF" pitchFamily="2" charset="0"/>
              <a:cs typeface="Willamette SF" pitchFamily="2" charset="0"/>
            </a:endParaRPr>
          </a:p>
        </p:txBody>
      </p:sp>
      <p:sp>
        <p:nvSpPr>
          <p:cNvPr id="10" name="Заголовок 1"/>
          <p:cNvSpPr txBox="1">
            <a:spLocks/>
          </p:cNvSpPr>
          <p:nvPr/>
        </p:nvSpPr>
        <p:spPr>
          <a:xfrm>
            <a:off x="6648879" y="4924096"/>
            <a:ext cx="4916670" cy="935421"/>
          </a:xfrm>
          <a:prstGeom prst="rect">
            <a:avLst/>
          </a:prstGeom>
        </p:spPr>
        <p:txBody>
          <a:bodyPr vert="horz" lIns="91440" tIns="45720" rIns="91440" bIns="45720" rtlCol="0" anchor="b">
            <a:noAutofit/>
            <a:scene3d>
              <a:camera prst="orthographicFront"/>
              <a:lightRig rig="freezing" dir="t"/>
            </a:scene3d>
            <a:sp3d extrusionH="57150" contourW="12700" prstMaterial="dkEdge">
              <a:bevelT w="38100" h="38100"/>
              <a:contourClr>
                <a:schemeClr val="accent4">
                  <a:lumMod val="50000"/>
                </a:schemeClr>
              </a:contourClr>
            </a:sp3d>
          </a:bodyPr>
          <a:lstStyle>
            <a:lvl1pPr algn="ctr" defTabSz="914400" rtl="0" eaLnBrk="1" latinLnBrk="0" hangingPunct="1">
              <a:lnSpc>
                <a:spcPct val="90000"/>
              </a:lnSpc>
              <a:spcBef>
                <a:spcPct val="0"/>
              </a:spcBef>
              <a:buNone/>
              <a:defRPr sz="6000" b="1" kern="1200">
                <a:ln w="6350">
                  <a:solidFill>
                    <a:srgbClr val="640000"/>
                  </a:solidFill>
                </a:ln>
                <a:solidFill>
                  <a:srgbClr val="FF0000"/>
                </a:solidFill>
                <a:effectLst/>
                <a:latin typeface="Arial Black" panose="020B0A04020102020204" pitchFamily="34" charset="0"/>
                <a:ea typeface="+mj-ea"/>
                <a:cs typeface="+mj-cs"/>
              </a:defRPr>
            </a:lvl1pPr>
          </a:lstStyle>
          <a:p>
            <a:r>
              <a:rPr lang="be-BY" sz="7200" smtClean="0">
                <a:latin typeface="Izhitsa" pitchFamily="34" charset="0"/>
                <a:cs typeface="Willamette SF" pitchFamily="2" charset="0"/>
              </a:rPr>
              <a:t>1863</a:t>
            </a:r>
            <a:r>
              <a:rPr lang="be-BY" sz="7200" smtClean="0">
                <a:latin typeface="Willamette SF" pitchFamily="2" charset="0"/>
                <a:cs typeface="Willamette SF" pitchFamily="2" charset="0"/>
              </a:rPr>
              <a:t>-</a:t>
            </a:r>
            <a:r>
              <a:rPr lang="be-BY" sz="7200" smtClean="0">
                <a:latin typeface="NewZelek" pitchFamily="2" charset="0"/>
                <a:cs typeface="Willamette SF" pitchFamily="2" charset="0"/>
              </a:rPr>
              <a:t>2022</a:t>
            </a:r>
            <a:endParaRPr lang="ru-RU" sz="7200" dirty="0">
              <a:latin typeface="NewZelek" pitchFamily="2" charset="0"/>
              <a:cs typeface="Willamette SF" pitchFamily="2" charset="0"/>
            </a:endParaRPr>
          </a:p>
        </p:txBody>
      </p:sp>
    </p:spTree>
    <p:extLst>
      <p:ext uri="{BB962C8B-B14F-4D97-AF65-F5344CB8AC3E}">
        <p14:creationId xmlns:p14="http://schemas.microsoft.com/office/powerpoint/2010/main" val="4214098113"/>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028" y="234297"/>
            <a:ext cx="5286703" cy="6272999"/>
          </a:xfrm>
          <a:prstGeom prst="rect">
            <a:avLst/>
          </a:prstGeom>
        </p:spPr>
        <p:txBody>
          <a:bodyPr wrap="square">
            <a:spAutoFit/>
          </a:bodyPr>
          <a:lstStyle/>
          <a:p>
            <a:pPr marL="114300" marR="225425" algn="just">
              <a:lnSpc>
                <a:spcPct val="115000"/>
              </a:lnSpc>
              <a:spcAft>
                <a:spcPts val="1000"/>
              </a:spcAft>
            </a:pPr>
            <a:r>
              <a:rPr lang="be-BY" dirty="0">
                <a:latin typeface="Izhitsa"/>
                <a:ea typeface="Calibri"/>
                <a:cs typeface="Times New Roman"/>
              </a:rPr>
              <a:t>Але усё ж такі вытокі свае яна бярэ з далёкага кастрычніка 1863 года, калі было адкрыта двухкласнае вучылішча, у якім навучанне праходзіла асобна: настаўнік займаўся з хлопчыкамі, настаўніца з дзяўчынкамі (дзяўчынкі ў асноўным займаліся рукадзеллем). </a:t>
            </a:r>
            <a:r>
              <a:rPr lang="ru-RU" dirty="0" err="1">
                <a:latin typeface="Izhitsa"/>
                <a:ea typeface="Calibri"/>
                <a:cs typeface="Times New Roman"/>
              </a:rPr>
              <a:t>Дарэвалюцыйная</a:t>
            </a:r>
            <a:r>
              <a:rPr lang="ru-RU" dirty="0">
                <a:latin typeface="Izhitsa"/>
                <a:ea typeface="Calibri"/>
                <a:cs typeface="Times New Roman"/>
              </a:rPr>
              <a:t> школа, у </a:t>
            </a:r>
            <a:r>
              <a:rPr lang="ru-RU" dirty="0" err="1">
                <a:latin typeface="Izhitsa"/>
                <a:ea typeface="Calibri"/>
                <a:cs typeface="Times New Roman"/>
              </a:rPr>
              <a:t>якой</a:t>
            </a:r>
            <a:r>
              <a:rPr lang="ru-RU" dirty="0">
                <a:latin typeface="Izhitsa"/>
                <a:ea typeface="Calibri"/>
                <a:cs typeface="Times New Roman"/>
              </a:rPr>
              <a:t> </a:t>
            </a:r>
            <a:r>
              <a:rPr lang="ru-RU" dirty="0" err="1">
                <a:latin typeface="Izhitsa"/>
                <a:ea typeface="Calibri"/>
                <a:cs typeface="Times New Roman"/>
              </a:rPr>
              <a:t>налічвалася</a:t>
            </a:r>
            <a:r>
              <a:rPr lang="ru-RU" dirty="0">
                <a:latin typeface="Izhitsa"/>
                <a:ea typeface="Calibri"/>
                <a:cs typeface="Times New Roman"/>
              </a:rPr>
              <a:t> 30</a:t>
            </a:r>
            <a:r>
              <a:rPr lang="be-BY" dirty="0">
                <a:latin typeface="Izhitsa"/>
                <a:ea typeface="Calibri"/>
                <a:cs typeface="Times New Roman"/>
              </a:rPr>
              <a:t>-</a:t>
            </a:r>
            <a:r>
              <a:rPr lang="ru-RU" dirty="0">
                <a:latin typeface="Izhitsa"/>
                <a:ea typeface="Calibri"/>
                <a:cs typeface="Times New Roman"/>
              </a:rPr>
              <a:t>35 </a:t>
            </a:r>
            <a:r>
              <a:rPr lang="ru-RU" dirty="0" err="1">
                <a:latin typeface="Izhitsa"/>
                <a:ea typeface="Calibri"/>
                <a:cs typeface="Times New Roman"/>
              </a:rPr>
              <a:t>навучэнцаў</a:t>
            </a:r>
            <a:r>
              <a:rPr lang="be-BY" dirty="0">
                <a:latin typeface="Izhitsa"/>
                <a:ea typeface="Calibri"/>
                <a:cs typeface="Times New Roman"/>
              </a:rPr>
              <a:t>,</a:t>
            </a:r>
            <a:r>
              <a:rPr lang="ru-RU" dirty="0">
                <a:latin typeface="Izhitsa"/>
                <a:ea typeface="Calibri"/>
                <a:cs typeface="Times New Roman"/>
              </a:rPr>
              <a:t> </a:t>
            </a:r>
            <a:r>
              <a:rPr lang="ru-RU" dirty="0" err="1">
                <a:latin typeface="Izhitsa"/>
                <a:ea typeface="Calibri"/>
                <a:cs typeface="Times New Roman"/>
              </a:rPr>
              <a:t>далёка</a:t>
            </a:r>
            <a:r>
              <a:rPr lang="ru-RU" dirty="0">
                <a:latin typeface="Izhitsa"/>
                <a:ea typeface="Calibri"/>
                <a:cs typeface="Times New Roman"/>
              </a:rPr>
              <a:t> не </a:t>
            </a:r>
            <a:r>
              <a:rPr lang="ru-RU" dirty="0" err="1">
                <a:latin typeface="Izhitsa"/>
                <a:ea typeface="Calibri"/>
                <a:cs typeface="Times New Roman"/>
              </a:rPr>
              <a:t>задавальняла</a:t>
            </a:r>
            <a:r>
              <a:rPr lang="ru-RU" dirty="0">
                <a:latin typeface="Izhitsa"/>
                <a:ea typeface="Calibri"/>
                <a:cs typeface="Times New Roman"/>
              </a:rPr>
              <a:t> </a:t>
            </a:r>
            <a:r>
              <a:rPr lang="ru-RU" dirty="0" err="1">
                <a:latin typeface="Izhitsa"/>
                <a:ea typeface="Calibri"/>
                <a:cs typeface="Times New Roman"/>
              </a:rPr>
              <a:t>патрэб</a:t>
            </a:r>
            <a:r>
              <a:rPr lang="ru-RU" dirty="0">
                <a:latin typeface="Izhitsa"/>
                <a:ea typeface="Calibri"/>
                <a:cs typeface="Times New Roman"/>
              </a:rPr>
              <a:t> </a:t>
            </a:r>
            <a:r>
              <a:rPr lang="ru-RU" dirty="0" err="1">
                <a:latin typeface="Izhitsa"/>
                <a:ea typeface="Calibri"/>
                <a:cs typeface="Times New Roman"/>
              </a:rPr>
              <a:t>насельніцтва</a:t>
            </a:r>
            <a:r>
              <a:rPr lang="ru-RU" dirty="0">
                <a:latin typeface="Izhitsa"/>
                <a:ea typeface="Calibri"/>
                <a:cs typeface="Times New Roman"/>
              </a:rPr>
              <a:t>, </a:t>
            </a:r>
            <a:r>
              <a:rPr lang="ru-RU" dirty="0" err="1">
                <a:latin typeface="Izhitsa"/>
                <a:ea typeface="Calibri"/>
                <a:cs typeface="Times New Roman"/>
              </a:rPr>
              <a:t>ды</a:t>
            </a:r>
            <a:r>
              <a:rPr lang="ru-RU" dirty="0">
                <a:latin typeface="Izhitsa"/>
                <a:ea typeface="Calibri"/>
                <a:cs typeface="Times New Roman"/>
              </a:rPr>
              <a:t> і </a:t>
            </a:r>
            <a:r>
              <a:rPr lang="ru-RU" dirty="0" err="1">
                <a:latin typeface="Izhitsa"/>
                <a:ea typeface="Calibri"/>
                <a:cs typeface="Times New Roman"/>
              </a:rPr>
              <a:t>царскі</a:t>
            </a:r>
            <a:r>
              <a:rPr lang="be-BY" dirty="0">
                <a:latin typeface="Izhitsa"/>
                <a:ea typeface="Calibri"/>
                <a:cs typeface="Times New Roman"/>
              </a:rPr>
              <a:t>я ўлады</a:t>
            </a:r>
            <a:r>
              <a:rPr lang="ru-RU" dirty="0">
                <a:latin typeface="Izhitsa"/>
                <a:ea typeface="Calibri"/>
                <a:cs typeface="Times New Roman"/>
              </a:rPr>
              <a:t> не бы</a:t>
            </a:r>
            <a:r>
              <a:rPr lang="be-BY" dirty="0">
                <a:latin typeface="Izhitsa"/>
                <a:ea typeface="Calibri"/>
                <a:cs typeface="Times New Roman"/>
              </a:rPr>
              <a:t>лі</a:t>
            </a:r>
            <a:r>
              <a:rPr lang="ru-RU" dirty="0">
                <a:latin typeface="Izhitsa"/>
                <a:ea typeface="Calibri"/>
                <a:cs typeface="Times New Roman"/>
              </a:rPr>
              <a:t> </a:t>
            </a:r>
            <a:r>
              <a:rPr lang="ru-RU" dirty="0" err="1">
                <a:latin typeface="Izhitsa"/>
                <a:ea typeface="Calibri"/>
                <a:cs typeface="Times New Roman"/>
              </a:rPr>
              <a:t>зацікаўлены</a:t>
            </a:r>
            <a:r>
              <a:rPr lang="ru-RU" dirty="0">
                <a:latin typeface="Izhitsa"/>
                <a:ea typeface="Calibri"/>
                <a:cs typeface="Times New Roman"/>
              </a:rPr>
              <a:t> ў </a:t>
            </a:r>
            <a:r>
              <a:rPr lang="ru-RU" dirty="0" err="1">
                <a:latin typeface="Izhitsa"/>
                <a:ea typeface="Calibri"/>
                <a:cs typeface="Times New Roman"/>
              </a:rPr>
              <a:t>тым</a:t>
            </a:r>
            <a:r>
              <a:rPr lang="ru-RU" dirty="0">
                <a:latin typeface="Izhitsa"/>
                <a:ea typeface="Calibri"/>
                <a:cs typeface="Times New Roman"/>
              </a:rPr>
              <a:t>, </a:t>
            </a:r>
            <a:r>
              <a:rPr lang="ru-RU" dirty="0" err="1">
                <a:latin typeface="Izhitsa"/>
                <a:ea typeface="Calibri"/>
                <a:cs typeface="Times New Roman"/>
              </a:rPr>
              <a:t>каб</a:t>
            </a:r>
            <a:r>
              <a:rPr lang="ru-RU" dirty="0">
                <a:latin typeface="Izhitsa"/>
                <a:ea typeface="Calibri"/>
                <a:cs typeface="Times New Roman"/>
              </a:rPr>
              <a:t> </a:t>
            </a:r>
            <a:r>
              <a:rPr lang="ru-RU" dirty="0" err="1">
                <a:latin typeface="Izhitsa"/>
                <a:ea typeface="Calibri"/>
                <a:cs typeface="Times New Roman"/>
              </a:rPr>
              <a:t>даць</a:t>
            </a:r>
            <a:r>
              <a:rPr lang="ru-RU" dirty="0">
                <a:latin typeface="Izhitsa"/>
                <a:ea typeface="Calibri"/>
                <a:cs typeface="Times New Roman"/>
              </a:rPr>
              <a:t> </a:t>
            </a:r>
            <a:r>
              <a:rPr lang="ru-RU" dirty="0" err="1">
                <a:latin typeface="Izhitsa"/>
                <a:ea typeface="Calibri"/>
                <a:cs typeface="Times New Roman"/>
              </a:rPr>
              <a:t>адукацыю</a:t>
            </a:r>
            <a:r>
              <a:rPr lang="ru-RU" dirty="0">
                <a:latin typeface="Izhitsa"/>
                <a:ea typeface="Calibri"/>
                <a:cs typeface="Times New Roman"/>
              </a:rPr>
              <a:t> </a:t>
            </a:r>
            <a:r>
              <a:rPr lang="ru-RU" dirty="0" err="1">
                <a:latin typeface="Izhitsa"/>
                <a:ea typeface="Calibri"/>
                <a:cs typeface="Times New Roman"/>
              </a:rPr>
              <a:t>простаму</a:t>
            </a:r>
            <a:r>
              <a:rPr lang="ru-RU" dirty="0">
                <a:latin typeface="Izhitsa"/>
                <a:ea typeface="Calibri"/>
                <a:cs typeface="Times New Roman"/>
              </a:rPr>
              <a:t> люду.</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a:t>
            </a:r>
            <a:r>
              <a:rPr lang="ru-RU" dirty="0" err="1">
                <a:latin typeface="Izhitsa"/>
                <a:ea typeface="Calibri"/>
                <a:cs typeface="Times New Roman"/>
              </a:rPr>
              <a:t>Двухкласнае</a:t>
            </a:r>
            <a:r>
              <a:rPr lang="ru-RU" dirty="0">
                <a:latin typeface="Izhitsa"/>
                <a:ea typeface="Calibri"/>
                <a:cs typeface="Times New Roman"/>
              </a:rPr>
              <a:t> </a:t>
            </a:r>
            <a:r>
              <a:rPr lang="ru-RU" dirty="0" err="1">
                <a:latin typeface="Izhitsa"/>
                <a:ea typeface="Calibri"/>
                <a:cs typeface="Times New Roman"/>
              </a:rPr>
              <a:t>вучылішча</a:t>
            </a:r>
            <a:r>
              <a:rPr lang="ru-RU" dirty="0">
                <a:latin typeface="Izhitsa"/>
                <a:ea typeface="Calibri"/>
                <a:cs typeface="Times New Roman"/>
              </a:rPr>
              <a:t> </a:t>
            </a:r>
            <a:r>
              <a:rPr lang="ru-RU" dirty="0" err="1">
                <a:latin typeface="Izhitsa"/>
                <a:ea typeface="Calibri"/>
                <a:cs typeface="Times New Roman"/>
              </a:rPr>
              <a:t>праіснавала</a:t>
            </a:r>
            <a:r>
              <a:rPr lang="ru-RU" dirty="0">
                <a:latin typeface="Izhitsa"/>
                <a:ea typeface="Calibri"/>
                <a:cs typeface="Times New Roman"/>
              </a:rPr>
              <a:t> да </a:t>
            </a:r>
            <a:r>
              <a:rPr lang="ru-RU" dirty="0" err="1">
                <a:latin typeface="Izhitsa"/>
                <a:ea typeface="Calibri"/>
                <a:cs typeface="Times New Roman"/>
              </a:rPr>
              <a:t>рэвалюцыі</a:t>
            </a:r>
            <a:r>
              <a:rPr lang="ru-RU" dirty="0">
                <a:latin typeface="Izhitsa"/>
                <a:ea typeface="Calibri"/>
                <a:cs typeface="Times New Roman"/>
              </a:rPr>
              <a:t> 1917 года. </a:t>
            </a:r>
            <a:r>
              <a:rPr lang="ru-RU" dirty="0" err="1">
                <a:latin typeface="Izhitsa"/>
                <a:ea typeface="Calibri"/>
                <a:cs typeface="Times New Roman"/>
              </a:rPr>
              <a:t>Першымі</a:t>
            </a:r>
            <a:r>
              <a:rPr lang="ru-RU" dirty="0">
                <a:latin typeface="Izhitsa"/>
                <a:ea typeface="Calibri"/>
                <a:cs typeface="Times New Roman"/>
              </a:rPr>
              <a:t> </a:t>
            </a:r>
            <a:r>
              <a:rPr lang="ru-RU" dirty="0" err="1">
                <a:latin typeface="Izhitsa"/>
                <a:ea typeface="Calibri"/>
                <a:cs typeface="Times New Roman"/>
              </a:rPr>
              <a:t>настаўнікамі</a:t>
            </a:r>
            <a:r>
              <a:rPr lang="ru-RU" dirty="0">
                <a:latin typeface="Izhitsa"/>
                <a:ea typeface="Calibri"/>
                <a:cs typeface="Times New Roman"/>
              </a:rPr>
              <a:t> </a:t>
            </a:r>
            <a:r>
              <a:rPr lang="ru-RU" dirty="0" err="1">
                <a:latin typeface="Izhitsa"/>
                <a:ea typeface="Calibri"/>
                <a:cs typeface="Times New Roman"/>
              </a:rPr>
              <a:t>Земскай</a:t>
            </a:r>
            <a:r>
              <a:rPr lang="ru-RU" dirty="0">
                <a:latin typeface="Izhitsa"/>
                <a:ea typeface="Calibri"/>
                <a:cs typeface="Times New Roman"/>
              </a:rPr>
              <a:t> школы бы</a:t>
            </a:r>
            <a:r>
              <a:rPr lang="be-BY" dirty="0">
                <a:latin typeface="Izhitsa"/>
                <a:ea typeface="Calibri"/>
                <a:cs typeface="Times New Roman"/>
              </a:rPr>
              <a:t>лі</a:t>
            </a:r>
            <a:r>
              <a:rPr lang="ru-RU" dirty="0">
                <a:latin typeface="Izhitsa"/>
                <a:ea typeface="Calibri"/>
                <a:cs typeface="Times New Roman"/>
              </a:rPr>
              <a:t> </a:t>
            </a:r>
            <a:r>
              <a:rPr lang="ru-RU" dirty="0" err="1">
                <a:latin typeface="Izhitsa"/>
                <a:ea typeface="Calibri"/>
                <a:cs typeface="Times New Roman"/>
              </a:rPr>
              <a:t>Забродскі</a:t>
            </a:r>
            <a:r>
              <a:rPr lang="ru-RU" dirty="0">
                <a:latin typeface="Izhitsa"/>
                <a:ea typeface="Calibri"/>
                <a:cs typeface="Times New Roman"/>
              </a:rPr>
              <a:t> </a:t>
            </a:r>
            <a:r>
              <a:rPr lang="ru-RU" dirty="0" err="1">
                <a:latin typeface="Izhitsa"/>
                <a:ea typeface="Calibri"/>
                <a:cs typeface="Times New Roman"/>
              </a:rPr>
              <a:t>Аляксей</a:t>
            </a:r>
            <a:r>
              <a:rPr lang="ru-RU" dirty="0">
                <a:latin typeface="Izhitsa"/>
                <a:ea typeface="Calibri"/>
                <a:cs typeface="Times New Roman"/>
              </a:rPr>
              <a:t> </a:t>
            </a:r>
            <a:r>
              <a:rPr lang="ru-RU" dirty="0" err="1">
                <a:latin typeface="Izhitsa"/>
                <a:ea typeface="Calibri"/>
                <a:cs typeface="Times New Roman"/>
              </a:rPr>
              <a:t>Ігнатавіч</a:t>
            </a:r>
            <a:r>
              <a:rPr lang="ru-RU" dirty="0">
                <a:latin typeface="Izhitsa"/>
                <a:ea typeface="Calibri"/>
                <a:cs typeface="Times New Roman"/>
              </a:rPr>
              <a:t>, </a:t>
            </a:r>
            <a:r>
              <a:rPr lang="ru-RU" dirty="0" err="1">
                <a:latin typeface="Izhitsa"/>
                <a:ea typeface="Calibri"/>
                <a:cs typeface="Times New Roman"/>
              </a:rPr>
              <a:t>які</a:t>
            </a:r>
            <a:r>
              <a:rPr lang="ru-RU" dirty="0">
                <a:latin typeface="Izhitsa"/>
                <a:ea typeface="Calibri"/>
                <a:cs typeface="Times New Roman"/>
              </a:rPr>
              <a:t> </a:t>
            </a:r>
            <a:r>
              <a:rPr lang="ru-RU" dirty="0" err="1">
                <a:latin typeface="Izhitsa"/>
                <a:ea typeface="Calibri"/>
                <a:cs typeface="Times New Roman"/>
              </a:rPr>
              <a:t>скончыў</a:t>
            </a:r>
            <a:r>
              <a:rPr lang="ru-RU" dirty="0">
                <a:latin typeface="Izhitsa"/>
                <a:ea typeface="Calibri"/>
                <a:cs typeface="Times New Roman"/>
              </a:rPr>
              <a:t> Бельскую </a:t>
            </a:r>
            <a:r>
              <a:rPr lang="ru-RU" dirty="0" err="1">
                <a:latin typeface="Izhitsa"/>
                <a:ea typeface="Calibri"/>
                <a:cs typeface="Times New Roman"/>
              </a:rPr>
              <a:t>духоўную</a:t>
            </a:r>
            <a:r>
              <a:rPr lang="ru-RU" dirty="0">
                <a:latin typeface="Izhitsa"/>
                <a:ea typeface="Calibri"/>
                <a:cs typeface="Times New Roman"/>
              </a:rPr>
              <a:t> </a:t>
            </a:r>
            <a:r>
              <a:rPr lang="ru-RU" dirty="0" err="1">
                <a:latin typeface="Izhitsa"/>
                <a:ea typeface="Calibri"/>
                <a:cs typeface="Times New Roman"/>
              </a:rPr>
              <a:t>семінарыю</a:t>
            </a:r>
            <a:r>
              <a:rPr lang="be-BY" dirty="0">
                <a:latin typeface="Izhitsa"/>
                <a:ea typeface="Calibri"/>
                <a:cs typeface="Times New Roman"/>
              </a:rPr>
              <a:t>, і</a:t>
            </a:r>
            <a:r>
              <a:rPr lang="ru-RU" dirty="0">
                <a:latin typeface="Izhitsa"/>
                <a:ea typeface="Calibri"/>
                <a:cs typeface="Times New Roman"/>
              </a:rPr>
              <a:t> </a:t>
            </a:r>
            <a:r>
              <a:rPr lang="ru-RU" dirty="0" err="1">
                <a:latin typeface="Izhitsa"/>
                <a:ea typeface="Calibri"/>
                <a:cs typeface="Times New Roman"/>
              </a:rPr>
              <a:t>Каспяровіч</a:t>
            </a:r>
            <a:r>
              <a:rPr lang="ru-RU" dirty="0">
                <a:latin typeface="Izhitsa"/>
                <a:ea typeface="Calibri"/>
                <a:cs typeface="Times New Roman"/>
              </a:rPr>
              <a:t> Ганна </a:t>
            </a:r>
            <a:r>
              <a:rPr lang="ru-RU" dirty="0" err="1">
                <a:latin typeface="Izhitsa"/>
                <a:ea typeface="Calibri"/>
                <a:cs typeface="Times New Roman"/>
              </a:rPr>
              <a:t>Казіміраўна</a:t>
            </a:r>
            <a:r>
              <a:rPr lang="ru-RU" dirty="0">
                <a:latin typeface="Izhitsa"/>
                <a:ea typeface="Calibri"/>
                <a:cs typeface="Times New Roman"/>
              </a:rPr>
              <a:t>, </a:t>
            </a:r>
            <a:r>
              <a:rPr lang="ru-RU" dirty="0" err="1">
                <a:latin typeface="Izhitsa"/>
                <a:ea typeface="Calibri"/>
                <a:cs typeface="Times New Roman"/>
              </a:rPr>
              <a:t>жыхарка</a:t>
            </a:r>
            <a:r>
              <a:rPr lang="ru-RU" dirty="0">
                <a:latin typeface="Izhitsa"/>
                <a:ea typeface="Calibri"/>
                <a:cs typeface="Times New Roman"/>
              </a:rPr>
              <a:t> </a:t>
            </a:r>
            <a:r>
              <a:rPr lang="ru-RU" dirty="0" err="1">
                <a:latin typeface="Izhitsa"/>
                <a:ea typeface="Calibri"/>
                <a:cs typeface="Times New Roman"/>
              </a:rPr>
              <a:t>вёскі</a:t>
            </a:r>
            <a:r>
              <a:rPr lang="ru-RU" dirty="0">
                <a:latin typeface="Izhitsa"/>
                <a:ea typeface="Calibri"/>
                <a:cs typeface="Times New Roman"/>
              </a:rPr>
              <a:t> </a:t>
            </a:r>
            <a:r>
              <a:rPr lang="ru-RU" dirty="0" err="1">
                <a:latin typeface="Izhitsa"/>
                <a:ea typeface="Calibri"/>
                <a:cs typeface="Times New Roman"/>
              </a:rPr>
              <a:t>Астрагляды</a:t>
            </a:r>
            <a:r>
              <a:rPr lang="ru-RU" dirty="0">
                <a:latin typeface="Izhitsa"/>
                <a:ea typeface="Calibri"/>
                <a:cs typeface="Times New Roman"/>
              </a:rPr>
              <a:t>, дачка </a:t>
            </a:r>
            <a:r>
              <a:rPr lang="ru-RU" dirty="0" err="1">
                <a:latin typeface="Izhitsa"/>
                <a:ea typeface="Calibri"/>
                <a:cs typeface="Times New Roman"/>
              </a:rPr>
              <a:t>прыгоннага</a:t>
            </a:r>
            <a:r>
              <a:rPr lang="ru-RU" dirty="0">
                <a:latin typeface="Izhitsa"/>
                <a:ea typeface="Calibri"/>
                <a:cs typeface="Times New Roman"/>
              </a:rPr>
              <a:t> </a:t>
            </a:r>
            <a:r>
              <a:rPr lang="ru-RU" dirty="0" err="1">
                <a:latin typeface="Izhitsa"/>
                <a:ea typeface="Calibri"/>
                <a:cs typeface="Times New Roman"/>
              </a:rPr>
              <a:t>селяніна</a:t>
            </a:r>
            <a:r>
              <a:rPr lang="ru-RU" dirty="0">
                <a:latin typeface="Izhitsa"/>
                <a:ea typeface="Calibri"/>
                <a:cs typeface="Times New Roman"/>
              </a:rPr>
              <a:t>.</a:t>
            </a:r>
            <a:endParaRPr lang="ru-RU" sz="1200" dirty="0">
              <a:ea typeface="Calibri"/>
              <a:cs typeface="Times New Roman"/>
            </a:endParaRPr>
          </a:p>
        </p:txBody>
      </p:sp>
      <p:sp>
        <p:nvSpPr>
          <p:cNvPr id="3" name="Прямоугольник 2"/>
          <p:cNvSpPr/>
          <p:nvPr/>
        </p:nvSpPr>
        <p:spPr>
          <a:xfrm>
            <a:off x="6074979" y="237366"/>
            <a:ext cx="5602014" cy="6401240"/>
          </a:xfrm>
          <a:prstGeom prst="rect">
            <a:avLst/>
          </a:prstGeom>
        </p:spPr>
        <p:txBody>
          <a:bodyPr wrap="square">
            <a:spAutoFit/>
          </a:bodyPr>
          <a:lstStyle/>
          <a:p>
            <a:pPr marL="114300" marR="225425" algn="just">
              <a:lnSpc>
                <a:spcPct val="115000"/>
              </a:lnSpc>
              <a:spcAft>
                <a:spcPts val="1000"/>
              </a:spcAft>
            </a:pPr>
            <a:r>
              <a:rPr lang="ru-RU" dirty="0">
                <a:latin typeface="Izhitsa"/>
                <a:ea typeface="Calibri"/>
                <a:cs typeface="Times New Roman"/>
              </a:rPr>
              <a:t>З 1885 года па 1906 год у </a:t>
            </a:r>
            <a:r>
              <a:rPr lang="ru-RU" dirty="0" err="1">
                <a:latin typeface="Izhitsa"/>
                <a:ea typeface="Calibri"/>
                <a:cs typeface="Times New Roman"/>
              </a:rPr>
              <a:t>Загородск</a:t>
            </a:r>
            <a:r>
              <a:rPr lang="be-BY" dirty="0">
                <a:latin typeface="Izhitsa"/>
                <a:ea typeface="Calibri"/>
                <a:cs typeface="Times New Roman"/>
              </a:rPr>
              <a:t>а</a:t>
            </a:r>
            <a:r>
              <a:rPr lang="ru-RU" dirty="0">
                <a:latin typeface="Izhitsa"/>
                <a:ea typeface="Calibri"/>
                <a:cs typeface="Times New Roman"/>
              </a:rPr>
              <a:t>й школе, г. </a:t>
            </a:r>
            <a:r>
              <a:rPr lang="ru-RU" dirty="0" err="1">
                <a:latin typeface="Izhitsa"/>
                <a:ea typeface="Calibri"/>
                <a:cs typeface="Times New Roman"/>
              </a:rPr>
              <a:t>зн</a:t>
            </a:r>
            <a:r>
              <a:rPr lang="ru-RU" dirty="0">
                <a:latin typeface="Izhitsa"/>
                <a:ea typeface="Calibri"/>
                <a:cs typeface="Times New Roman"/>
              </a:rPr>
              <a:t>. у </a:t>
            </a:r>
            <a:r>
              <a:rPr lang="ru-RU" dirty="0" err="1">
                <a:latin typeface="Izhitsa"/>
                <a:ea typeface="Calibri"/>
                <a:cs typeface="Times New Roman"/>
              </a:rPr>
              <a:t>земскім</a:t>
            </a:r>
            <a:r>
              <a:rPr lang="ru-RU" dirty="0">
                <a:latin typeface="Izhitsa"/>
                <a:ea typeface="Calibri"/>
                <a:cs typeface="Times New Roman"/>
              </a:rPr>
              <a:t> </a:t>
            </a:r>
            <a:r>
              <a:rPr lang="ru-RU" dirty="0" err="1">
                <a:latin typeface="Izhitsa"/>
                <a:ea typeface="Calibri"/>
                <a:cs typeface="Times New Roman"/>
              </a:rPr>
              <a:t>вучылішчы</a:t>
            </a:r>
            <a:r>
              <a:rPr lang="ru-RU" dirty="0">
                <a:latin typeface="Izhitsa"/>
                <a:ea typeface="Calibri"/>
                <a:cs typeface="Times New Roman"/>
              </a:rPr>
              <a:t>, </a:t>
            </a:r>
            <a:r>
              <a:rPr lang="ru-RU" dirty="0" err="1">
                <a:latin typeface="Izhitsa"/>
                <a:ea typeface="Calibri"/>
                <a:cs typeface="Times New Roman"/>
              </a:rPr>
              <a:t>працаваў</a:t>
            </a:r>
            <a:r>
              <a:rPr lang="ru-RU" dirty="0">
                <a:latin typeface="Izhitsa"/>
                <a:ea typeface="Calibri"/>
                <a:cs typeface="Times New Roman"/>
              </a:rPr>
              <a:t> </a:t>
            </a:r>
            <a:r>
              <a:rPr lang="ru-RU" dirty="0" err="1">
                <a:latin typeface="Izhitsa"/>
                <a:ea typeface="Calibri"/>
                <a:cs typeface="Times New Roman"/>
              </a:rPr>
              <a:t>Дубіна</a:t>
            </a:r>
            <a:r>
              <a:rPr lang="ru-RU" dirty="0">
                <a:latin typeface="Izhitsa"/>
                <a:ea typeface="Calibri"/>
                <a:cs typeface="Times New Roman"/>
              </a:rPr>
              <a:t> </a:t>
            </a:r>
            <a:r>
              <a:rPr lang="ru-RU" dirty="0" err="1">
                <a:latin typeface="Izhitsa"/>
                <a:ea typeface="Calibri"/>
                <a:cs typeface="Times New Roman"/>
              </a:rPr>
              <a:t>Іван</a:t>
            </a:r>
            <a:r>
              <a:rPr lang="ru-RU" dirty="0">
                <a:latin typeface="Izhitsa"/>
                <a:ea typeface="Calibri"/>
                <a:cs typeface="Times New Roman"/>
              </a:rPr>
              <a:t> </a:t>
            </a:r>
            <a:r>
              <a:rPr lang="ru-RU" dirty="0" err="1">
                <a:latin typeface="Izhitsa"/>
                <a:ea typeface="Calibri"/>
                <a:cs typeface="Times New Roman"/>
              </a:rPr>
              <a:t>Пятровіч</a:t>
            </a:r>
            <a:r>
              <a:rPr lang="ru-RU" dirty="0">
                <a:latin typeface="Izhitsa"/>
                <a:ea typeface="Calibri"/>
                <a:cs typeface="Times New Roman"/>
              </a:rPr>
              <a:t>. За </a:t>
            </a:r>
            <a:r>
              <a:rPr lang="ru-RU" dirty="0" err="1">
                <a:latin typeface="Izhitsa"/>
                <a:ea typeface="Calibri"/>
                <a:cs typeface="Times New Roman"/>
              </a:rPr>
              <a:t>рэвалюцыйную</a:t>
            </a:r>
            <a:r>
              <a:rPr lang="ru-RU" dirty="0">
                <a:latin typeface="Izhitsa"/>
                <a:ea typeface="Calibri"/>
                <a:cs typeface="Times New Roman"/>
              </a:rPr>
              <a:t> </a:t>
            </a:r>
            <a:r>
              <a:rPr lang="ru-RU" dirty="0" err="1">
                <a:latin typeface="Izhitsa"/>
                <a:ea typeface="Calibri"/>
                <a:cs typeface="Times New Roman"/>
              </a:rPr>
              <a:t>працу</a:t>
            </a:r>
            <a:r>
              <a:rPr lang="ru-RU" dirty="0">
                <a:latin typeface="Izhitsa"/>
                <a:ea typeface="Calibri"/>
                <a:cs typeface="Times New Roman"/>
              </a:rPr>
              <a:t> </a:t>
            </a:r>
            <a:r>
              <a:rPr lang="ru-RU" dirty="0" err="1">
                <a:latin typeface="Izhitsa"/>
                <a:ea typeface="Calibri"/>
                <a:cs typeface="Times New Roman"/>
              </a:rPr>
              <a:t>сярод</a:t>
            </a:r>
            <a:r>
              <a:rPr lang="ru-RU" dirty="0">
                <a:latin typeface="Izhitsa"/>
                <a:ea typeface="Calibri"/>
                <a:cs typeface="Times New Roman"/>
              </a:rPr>
              <a:t> </a:t>
            </a:r>
            <a:r>
              <a:rPr lang="ru-RU" dirty="0" err="1">
                <a:latin typeface="Izhitsa"/>
                <a:ea typeface="Calibri"/>
                <a:cs typeface="Times New Roman"/>
              </a:rPr>
              <a:t>настаўніцтва</a:t>
            </a:r>
            <a:r>
              <a:rPr lang="ru-RU" dirty="0">
                <a:latin typeface="Izhitsa"/>
                <a:ea typeface="Calibri"/>
                <a:cs typeface="Times New Roman"/>
              </a:rPr>
              <a:t> </a:t>
            </a:r>
            <a:r>
              <a:rPr lang="ru-RU" dirty="0" err="1">
                <a:latin typeface="Izhitsa"/>
                <a:ea typeface="Calibri"/>
                <a:cs typeface="Times New Roman"/>
              </a:rPr>
              <a:t>раёна</a:t>
            </a:r>
            <a:r>
              <a:rPr lang="ru-RU" dirty="0">
                <a:latin typeface="Izhitsa"/>
                <a:ea typeface="Calibri"/>
                <a:cs typeface="Times New Roman"/>
              </a:rPr>
              <a:t>, а </a:t>
            </a:r>
            <a:r>
              <a:rPr lang="ru-RU" dirty="0" err="1">
                <a:latin typeface="Izhitsa"/>
                <a:ea typeface="Calibri"/>
                <a:cs typeface="Times New Roman"/>
              </a:rPr>
              <a:t>таксама</a:t>
            </a:r>
            <a:r>
              <a:rPr lang="ru-RU" dirty="0">
                <a:latin typeface="Izhitsa"/>
                <a:ea typeface="Calibri"/>
                <a:cs typeface="Times New Roman"/>
              </a:rPr>
              <a:t> за </a:t>
            </a:r>
            <a:r>
              <a:rPr lang="ru-RU" dirty="0" err="1">
                <a:latin typeface="Izhitsa"/>
                <a:ea typeface="Calibri"/>
                <a:cs typeface="Times New Roman"/>
              </a:rPr>
              <a:t>распаўсюджванне</a:t>
            </a:r>
            <a:r>
              <a:rPr lang="ru-RU" dirty="0">
                <a:latin typeface="Izhitsa"/>
                <a:ea typeface="Calibri"/>
                <a:cs typeface="Times New Roman"/>
              </a:rPr>
              <a:t> </a:t>
            </a:r>
            <a:r>
              <a:rPr lang="ru-RU" dirty="0" err="1">
                <a:latin typeface="Izhitsa"/>
                <a:ea typeface="Calibri"/>
                <a:cs typeface="Times New Roman"/>
              </a:rPr>
              <a:t>нелегальнай</a:t>
            </a:r>
            <a:r>
              <a:rPr lang="ru-RU" dirty="0">
                <a:latin typeface="Izhitsa"/>
                <a:ea typeface="Calibri"/>
                <a:cs typeface="Times New Roman"/>
              </a:rPr>
              <a:t> </a:t>
            </a:r>
            <a:r>
              <a:rPr lang="ru-RU" dirty="0" err="1">
                <a:latin typeface="Izhitsa"/>
                <a:ea typeface="Calibri"/>
                <a:cs typeface="Times New Roman"/>
              </a:rPr>
              <a:t>літаратуры</a:t>
            </a:r>
            <a:r>
              <a:rPr lang="ru-RU" dirty="0">
                <a:latin typeface="Izhitsa"/>
                <a:ea typeface="Calibri"/>
                <a:cs typeface="Times New Roman"/>
              </a:rPr>
              <a:t> </a:t>
            </a:r>
            <a:r>
              <a:rPr lang="ru-RU" dirty="0" err="1">
                <a:latin typeface="Izhitsa"/>
                <a:ea typeface="Calibri"/>
                <a:cs typeface="Times New Roman"/>
              </a:rPr>
              <a:t>ён</a:t>
            </a:r>
            <a:r>
              <a:rPr lang="ru-RU" dirty="0">
                <a:latin typeface="Izhitsa"/>
                <a:ea typeface="Calibri"/>
                <a:cs typeface="Times New Roman"/>
              </a:rPr>
              <a:t>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сасланы</a:t>
            </a:r>
            <a:r>
              <a:rPr lang="ru-RU" dirty="0">
                <a:latin typeface="Izhitsa"/>
                <a:ea typeface="Calibri"/>
                <a:cs typeface="Times New Roman"/>
              </a:rPr>
              <a:t> ў </a:t>
            </a:r>
            <a:r>
              <a:rPr lang="ru-RU" dirty="0" err="1">
                <a:latin typeface="Izhitsa"/>
                <a:ea typeface="Calibri"/>
                <a:cs typeface="Times New Roman"/>
              </a:rPr>
              <a:t>Сібір</a:t>
            </a:r>
            <a:r>
              <a:rPr lang="ru-RU" dirty="0">
                <a:latin typeface="Izhitsa"/>
                <a:ea typeface="Calibri"/>
                <a:cs typeface="Times New Roman"/>
              </a:rPr>
              <a:t> на </a:t>
            </a:r>
            <a:r>
              <a:rPr lang="ru-RU" dirty="0" err="1">
                <a:latin typeface="Izhitsa"/>
                <a:ea typeface="Calibri"/>
                <a:cs typeface="Times New Roman"/>
              </a:rPr>
              <a:t>пасяленне</a:t>
            </a:r>
            <a:r>
              <a:rPr lang="ru-RU" dirty="0">
                <a:latin typeface="Izhitsa"/>
                <a:ea typeface="Calibri"/>
                <a:cs typeface="Times New Roman"/>
              </a:rPr>
              <a:t>. </a:t>
            </a:r>
            <a:r>
              <a:rPr lang="ru-RU" dirty="0" err="1">
                <a:latin typeface="Izhitsa"/>
                <a:ea typeface="Calibri"/>
                <a:cs typeface="Times New Roman"/>
              </a:rPr>
              <a:t>Пазней</a:t>
            </a:r>
            <a:r>
              <a:rPr lang="be-BY" dirty="0">
                <a:latin typeface="Izhitsa"/>
                <a:ea typeface="Calibri"/>
                <a:cs typeface="Times New Roman"/>
              </a:rPr>
              <a:t>, у дадатак д</a:t>
            </a:r>
            <a:r>
              <a:rPr lang="ru-RU" dirty="0">
                <a:latin typeface="Izhitsa"/>
                <a:ea typeface="Calibri"/>
                <a:cs typeface="Times New Roman"/>
              </a:rPr>
              <a:t>а </a:t>
            </a:r>
            <a:r>
              <a:rPr lang="ru-RU" dirty="0" err="1">
                <a:latin typeface="Izhitsa"/>
                <a:ea typeface="Calibri"/>
                <a:cs typeface="Times New Roman"/>
              </a:rPr>
              <a:t>Земскай</a:t>
            </a:r>
            <a:r>
              <a:rPr lang="be-BY" dirty="0">
                <a:latin typeface="Izhitsa"/>
                <a:ea typeface="Calibri"/>
                <a:cs typeface="Times New Roman"/>
              </a:rPr>
              <a:t>, </a:t>
            </a:r>
            <a:r>
              <a:rPr lang="ru-RU" dirty="0">
                <a:latin typeface="Izhitsa"/>
                <a:ea typeface="Calibri"/>
                <a:cs typeface="Times New Roman"/>
              </a:rPr>
              <a:t>была ад</a:t>
            </a:r>
            <a:r>
              <a:rPr lang="be-BY" dirty="0">
                <a:latin typeface="Izhitsa"/>
                <a:ea typeface="Calibri"/>
                <a:cs typeface="Times New Roman"/>
              </a:rPr>
              <a:t>чынен</a:t>
            </a:r>
            <a:r>
              <a:rPr lang="ru-RU" dirty="0">
                <a:latin typeface="Izhitsa"/>
                <a:ea typeface="Calibri"/>
                <a:cs typeface="Times New Roman"/>
              </a:rPr>
              <a:t>а ў </a:t>
            </a:r>
            <a:r>
              <a:rPr lang="ru-RU" dirty="0" err="1">
                <a:latin typeface="Izhitsa"/>
                <a:ea typeface="Calibri"/>
                <a:cs typeface="Times New Roman"/>
              </a:rPr>
              <a:t>Брагіне</a:t>
            </a:r>
            <a:r>
              <a:rPr lang="ru-RU" dirty="0">
                <a:latin typeface="Izhitsa"/>
                <a:ea typeface="Calibri"/>
                <a:cs typeface="Times New Roman"/>
              </a:rPr>
              <a:t> </a:t>
            </a:r>
            <a:r>
              <a:rPr lang="ru-RU" dirty="0" err="1">
                <a:latin typeface="Izhitsa"/>
                <a:ea typeface="Calibri"/>
                <a:cs typeface="Times New Roman"/>
              </a:rPr>
              <a:t>царкоўна-прыходская</a:t>
            </a:r>
            <a:r>
              <a:rPr lang="ru-RU" dirty="0">
                <a:latin typeface="Izhitsa"/>
                <a:ea typeface="Calibri"/>
                <a:cs typeface="Times New Roman"/>
              </a:rPr>
              <a:t> школа (</a:t>
            </a:r>
            <a:r>
              <a:rPr lang="ru-RU" dirty="0" err="1">
                <a:latin typeface="Izhitsa"/>
                <a:ea typeface="Calibri"/>
                <a:cs typeface="Times New Roman"/>
              </a:rPr>
              <a:t>яна</a:t>
            </a:r>
            <a:r>
              <a:rPr lang="ru-RU" dirty="0">
                <a:latin typeface="Izhitsa"/>
                <a:ea typeface="Calibri"/>
                <a:cs typeface="Times New Roman"/>
              </a:rPr>
              <a:t> была </a:t>
            </a:r>
            <a:r>
              <a:rPr lang="ru-RU" dirty="0" err="1">
                <a:latin typeface="Izhitsa"/>
                <a:ea typeface="Calibri"/>
                <a:cs typeface="Times New Roman"/>
              </a:rPr>
              <a:t>размешчана</a:t>
            </a:r>
            <a:r>
              <a:rPr lang="ru-RU" dirty="0">
                <a:latin typeface="Izhitsa"/>
                <a:ea typeface="Calibri"/>
                <a:cs typeface="Times New Roman"/>
              </a:rPr>
              <a:t> на </a:t>
            </a:r>
            <a:r>
              <a:rPr lang="ru-RU" dirty="0" err="1">
                <a:latin typeface="Izhitsa"/>
                <a:ea typeface="Calibri"/>
                <a:cs typeface="Times New Roman"/>
              </a:rPr>
              <a:t>ніжнім</a:t>
            </a:r>
            <a:r>
              <a:rPr lang="ru-RU" dirty="0">
                <a:latin typeface="Izhitsa"/>
                <a:ea typeface="Calibri"/>
                <a:cs typeface="Times New Roman"/>
              </a:rPr>
              <a:t> </a:t>
            </a:r>
            <a:r>
              <a:rPr lang="ru-RU" dirty="0" err="1">
                <a:latin typeface="Izhitsa"/>
                <a:ea typeface="Calibri"/>
                <a:cs typeface="Times New Roman"/>
              </a:rPr>
              <a:t>паверсе</a:t>
            </a:r>
            <a:r>
              <a:rPr lang="ru-RU" dirty="0">
                <a:latin typeface="Izhitsa"/>
                <a:ea typeface="Calibri"/>
                <a:cs typeface="Times New Roman"/>
              </a:rPr>
              <a:t> </a:t>
            </a:r>
            <a:r>
              <a:rPr lang="ru-RU" dirty="0" err="1">
                <a:latin typeface="Izhitsa"/>
                <a:ea typeface="Calibri"/>
                <a:cs typeface="Times New Roman"/>
              </a:rPr>
              <a:t>Петрапаўлаўскай</a:t>
            </a:r>
            <a:r>
              <a:rPr lang="ru-RU" dirty="0">
                <a:latin typeface="Izhitsa"/>
                <a:ea typeface="Calibri"/>
                <a:cs typeface="Times New Roman"/>
              </a:rPr>
              <a:t> </a:t>
            </a:r>
            <a:r>
              <a:rPr lang="ru-RU" dirty="0" err="1">
                <a:latin typeface="Izhitsa"/>
                <a:ea typeface="Calibri"/>
                <a:cs typeface="Times New Roman"/>
              </a:rPr>
              <a:t>царкв</a:t>
            </a:r>
            <a:r>
              <a:rPr lang="be-BY" dirty="0">
                <a:latin typeface="Izhitsa"/>
                <a:ea typeface="Calibri"/>
                <a:cs typeface="Times New Roman"/>
              </a:rPr>
              <a:t>ы</a:t>
            </a:r>
            <a:r>
              <a:rPr lang="ru-RU" dirty="0">
                <a:latin typeface="Izhitsa"/>
                <a:ea typeface="Calibri"/>
                <a:cs typeface="Times New Roman"/>
              </a:rPr>
              <a:t>, </a:t>
            </a:r>
            <a:r>
              <a:rPr lang="ru-RU" dirty="0" err="1">
                <a:latin typeface="Izhitsa"/>
                <a:ea typeface="Calibri"/>
                <a:cs typeface="Times New Roman"/>
              </a:rPr>
              <a:t>адкрытай</a:t>
            </a:r>
            <a:r>
              <a:rPr lang="ru-RU" dirty="0">
                <a:latin typeface="Izhitsa"/>
                <a:ea typeface="Calibri"/>
                <a:cs typeface="Times New Roman"/>
              </a:rPr>
              <a:t> у 1875 </a:t>
            </a:r>
            <a:r>
              <a:rPr lang="ru-RU" dirty="0" err="1">
                <a:latin typeface="Izhitsa"/>
                <a:ea typeface="Calibri"/>
                <a:cs typeface="Times New Roman"/>
              </a:rPr>
              <a:t>годзе</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a:t>
            </a:r>
            <a:r>
              <a:rPr lang="ru-RU" dirty="0" err="1">
                <a:latin typeface="Izhitsa"/>
                <a:ea typeface="Calibri"/>
                <a:cs typeface="Times New Roman"/>
              </a:rPr>
              <a:t>Загадчыкам</a:t>
            </a:r>
            <a:r>
              <a:rPr lang="ru-RU" dirty="0">
                <a:latin typeface="Izhitsa"/>
                <a:ea typeface="Calibri"/>
                <a:cs typeface="Times New Roman"/>
              </a:rPr>
              <a:t> школы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благачынны</a:t>
            </a:r>
            <a:r>
              <a:rPr lang="ru-RU" dirty="0">
                <a:latin typeface="Izhitsa"/>
                <a:ea typeface="Calibri"/>
                <a:cs typeface="Times New Roman"/>
              </a:rPr>
              <a:t> </a:t>
            </a:r>
            <a:r>
              <a:rPr lang="be-BY" dirty="0">
                <a:latin typeface="Izhitsa"/>
                <a:ea typeface="Calibri"/>
                <a:cs typeface="Times New Roman"/>
              </a:rPr>
              <a:t>І</a:t>
            </a:r>
            <a:r>
              <a:rPr lang="ru-RU" dirty="0" err="1">
                <a:latin typeface="Izhitsa"/>
                <a:ea typeface="Calibri"/>
                <a:cs typeface="Times New Roman"/>
              </a:rPr>
              <a:t>ул</a:t>
            </a:r>
            <a:r>
              <a:rPr lang="be-BY" dirty="0">
                <a:latin typeface="Izhitsa"/>
                <a:ea typeface="Calibri"/>
                <a:cs typeface="Times New Roman"/>
              </a:rPr>
              <a:t>і</a:t>
            </a:r>
            <a:r>
              <a:rPr lang="ru-RU" dirty="0">
                <a:latin typeface="Izhitsa"/>
                <a:ea typeface="Calibri"/>
                <a:cs typeface="Times New Roman"/>
              </a:rPr>
              <a:t>ан </a:t>
            </a:r>
            <a:r>
              <a:rPr lang="ru-RU" dirty="0" err="1">
                <a:latin typeface="Izhitsa"/>
                <a:ea typeface="Calibri"/>
                <a:cs typeface="Times New Roman"/>
              </a:rPr>
              <a:t>Мігай</a:t>
            </a:r>
            <a:r>
              <a:rPr lang="ru-RU" dirty="0">
                <a:latin typeface="Izhitsa"/>
                <a:ea typeface="Calibri"/>
                <a:cs typeface="Times New Roman"/>
              </a:rPr>
              <a:t>. Сын </a:t>
            </a:r>
            <a:r>
              <a:rPr lang="ru-RU" dirty="0" err="1">
                <a:latin typeface="Izhitsa"/>
                <a:ea typeface="Calibri"/>
                <a:cs typeface="Times New Roman"/>
              </a:rPr>
              <a:t>Міга</a:t>
            </a:r>
            <a:r>
              <a:rPr lang="be-BY" dirty="0">
                <a:latin typeface="Izhitsa"/>
                <a:ea typeface="Calibri"/>
                <a:cs typeface="Times New Roman"/>
              </a:rPr>
              <a:t>я</a:t>
            </a:r>
            <a:r>
              <a:rPr lang="ru-RU" dirty="0">
                <a:latin typeface="Izhitsa"/>
                <a:ea typeface="Calibri"/>
                <a:cs typeface="Times New Roman"/>
              </a:rPr>
              <a:t> </a:t>
            </a:r>
            <a:r>
              <a:rPr lang="ru-RU" dirty="0" err="1">
                <a:latin typeface="Izhitsa"/>
                <a:ea typeface="Calibri"/>
                <a:cs typeface="Times New Roman"/>
              </a:rPr>
              <a:t>Міхаіл</a:t>
            </a:r>
            <a:r>
              <a:rPr lang="ru-RU" dirty="0">
                <a:latin typeface="Izhitsa"/>
                <a:ea typeface="Calibri"/>
                <a:cs typeface="Times New Roman"/>
              </a:rPr>
              <a:t> </a:t>
            </a:r>
            <a:r>
              <a:rPr lang="ru-RU" dirty="0" err="1">
                <a:latin typeface="Izhitsa"/>
                <a:ea typeface="Calibri"/>
                <a:cs typeface="Times New Roman"/>
              </a:rPr>
              <a:t>выкладаў</a:t>
            </a:r>
            <a:r>
              <a:rPr lang="ru-RU" dirty="0">
                <a:latin typeface="Izhitsa"/>
                <a:ea typeface="Calibri"/>
                <a:cs typeface="Times New Roman"/>
              </a:rPr>
              <a:t> у </a:t>
            </a:r>
            <a:r>
              <a:rPr lang="ru-RU" dirty="0" err="1">
                <a:latin typeface="Izhitsa"/>
                <a:ea typeface="Calibri"/>
                <a:cs typeface="Times New Roman"/>
              </a:rPr>
              <a:t>царкоўнай</a:t>
            </a:r>
            <a:r>
              <a:rPr lang="ru-RU" dirty="0">
                <a:latin typeface="Izhitsa"/>
                <a:ea typeface="Calibri"/>
                <a:cs typeface="Times New Roman"/>
              </a:rPr>
              <a:t> школе </a:t>
            </a:r>
            <a:r>
              <a:rPr lang="ru-RU" dirty="0" err="1">
                <a:latin typeface="Izhitsa"/>
                <a:ea typeface="Calibri"/>
                <a:cs typeface="Times New Roman"/>
              </a:rPr>
              <a:t>арыфметыку</a:t>
            </a:r>
            <a:r>
              <a:rPr lang="ru-RU" dirty="0">
                <a:latin typeface="Izhitsa"/>
                <a:ea typeface="Calibri"/>
                <a:cs typeface="Times New Roman"/>
              </a:rPr>
              <a:t> і </a:t>
            </a:r>
            <a:r>
              <a:rPr lang="ru-RU" dirty="0" err="1">
                <a:latin typeface="Izhitsa"/>
                <a:ea typeface="Calibri"/>
                <a:cs typeface="Times New Roman"/>
              </a:rPr>
              <a:t>іншыя</a:t>
            </a:r>
            <a:r>
              <a:rPr lang="ru-RU" dirty="0">
                <a:latin typeface="Izhitsa"/>
                <a:ea typeface="Calibri"/>
                <a:cs typeface="Times New Roman"/>
              </a:rPr>
              <a:t> </a:t>
            </a:r>
            <a:r>
              <a:rPr lang="ru-RU" dirty="0" err="1">
                <a:latin typeface="Izhitsa"/>
                <a:ea typeface="Calibri"/>
                <a:cs typeface="Times New Roman"/>
              </a:rPr>
              <a:t>прадметы</a:t>
            </a:r>
            <a:r>
              <a:rPr lang="ru-RU" dirty="0">
                <a:latin typeface="Izhitsa"/>
                <a:ea typeface="Calibri"/>
                <a:cs typeface="Times New Roman"/>
              </a:rPr>
              <a:t>, </a:t>
            </a:r>
            <a:r>
              <a:rPr lang="ru-RU" dirty="0" err="1">
                <a:latin typeface="Izhitsa"/>
                <a:ea typeface="Calibri"/>
                <a:cs typeface="Times New Roman"/>
              </a:rPr>
              <a:t>бацька</a:t>
            </a:r>
            <a:r>
              <a:rPr lang="be-BY" dirty="0">
                <a:latin typeface="Izhitsa"/>
                <a:ea typeface="Calibri"/>
                <a:cs typeface="Times New Roman"/>
              </a:rPr>
              <a:t> - </a:t>
            </a:r>
            <a:r>
              <a:rPr lang="ru-RU" dirty="0">
                <a:latin typeface="Izhitsa"/>
                <a:ea typeface="Calibri"/>
                <a:cs typeface="Times New Roman"/>
              </a:rPr>
              <a:t>Закон </a:t>
            </a:r>
            <a:r>
              <a:rPr lang="ru-RU" dirty="0" err="1">
                <a:latin typeface="Izhitsa"/>
                <a:ea typeface="Calibri"/>
                <a:cs typeface="Times New Roman"/>
              </a:rPr>
              <a:t>Божы</a:t>
            </a:r>
            <a:r>
              <a:rPr lang="ru-RU" dirty="0">
                <a:latin typeface="Izhitsa"/>
                <a:ea typeface="Calibri"/>
                <a:cs typeface="Times New Roman"/>
              </a:rPr>
              <a:t>. У </a:t>
            </a:r>
            <a:r>
              <a:rPr lang="ru-RU" dirty="0" err="1">
                <a:latin typeface="Izhitsa"/>
                <a:ea typeface="Calibri"/>
                <a:cs typeface="Times New Roman"/>
              </a:rPr>
              <a:t>пачатковых</a:t>
            </a:r>
            <a:r>
              <a:rPr lang="ru-RU" dirty="0">
                <a:latin typeface="Izhitsa"/>
                <a:ea typeface="Calibri"/>
                <a:cs typeface="Times New Roman"/>
              </a:rPr>
              <a:t> </a:t>
            </a:r>
            <a:r>
              <a:rPr lang="ru-RU" dirty="0" err="1">
                <a:latin typeface="Izhitsa"/>
                <a:ea typeface="Calibri"/>
                <a:cs typeface="Times New Roman"/>
              </a:rPr>
              <a:t>класах</a:t>
            </a:r>
            <a:r>
              <a:rPr lang="ru-RU" dirty="0">
                <a:latin typeface="Izhitsa"/>
                <a:ea typeface="Calibri"/>
                <a:cs typeface="Times New Roman"/>
              </a:rPr>
              <a:t> </a:t>
            </a:r>
            <a:r>
              <a:rPr lang="ru-RU" dirty="0" err="1">
                <a:latin typeface="Izhitsa"/>
                <a:ea typeface="Calibri"/>
                <a:cs typeface="Times New Roman"/>
              </a:rPr>
              <a:t>працавала</a:t>
            </a:r>
            <a:r>
              <a:rPr lang="ru-RU" dirty="0">
                <a:latin typeface="Izhitsa"/>
                <a:ea typeface="Calibri"/>
                <a:cs typeface="Times New Roman"/>
              </a:rPr>
              <a:t> </a:t>
            </a:r>
            <a:r>
              <a:rPr lang="ru-RU" dirty="0" err="1">
                <a:latin typeface="Izhitsa"/>
                <a:ea typeface="Calibri"/>
                <a:cs typeface="Times New Roman"/>
              </a:rPr>
              <a:t>Марыя</a:t>
            </a:r>
            <a:r>
              <a:rPr lang="ru-RU" dirty="0">
                <a:latin typeface="Izhitsa"/>
                <a:ea typeface="Calibri"/>
                <a:cs typeface="Times New Roman"/>
              </a:rPr>
              <a:t> </a:t>
            </a:r>
            <a:r>
              <a:rPr lang="ru-RU" dirty="0" err="1">
                <a:latin typeface="Izhitsa"/>
                <a:ea typeface="Calibri"/>
                <a:cs typeface="Times New Roman"/>
              </a:rPr>
              <a:t>Мацвееўна</a:t>
            </a:r>
            <a:r>
              <a:rPr lang="ru-RU" dirty="0">
                <a:latin typeface="Izhitsa"/>
                <a:ea typeface="Calibri"/>
                <a:cs typeface="Times New Roman"/>
              </a:rPr>
              <a:t> </a:t>
            </a:r>
            <a:r>
              <a:rPr lang="ru-RU" dirty="0" err="1">
                <a:latin typeface="Izhitsa"/>
                <a:ea typeface="Calibri"/>
                <a:cs typeface="Times New Roman"/>
              </a:rPr>
              <a:t>Рудзянок</a:t>
            </a:r>
            <a:r>
              <a:rPr lang="ru-RU" dirty="0">
                <a:latin typeface="Izhitsa"/>
                <a:ea typeface="Calibri"/>
                <a:cs typeface="Times New Roman"/>
              </a:rPr>
              <a:t>, добрая </a:t>
            </a:r>
            <a:r>
              <a:rPr lang="ru-RU" dirty="0" err="1">
                <a:latin typeface="Izhitsa"/>
                <a:ea typeface="Calibri"/>
                <a:cs typeface="Times New Roman"/>
              </a:rPr>
              <a:t>настаўніца</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У </a:t>
            </a:r>
            <a:r>
              <a:rPr lang="ru-RU" dirty="0" err="1">
                <a:latin typeface="Izhitsa"/>
                <a:ea typeface="Calibri"/>
                <a:cs typeface="Times New Roman"/>
              </a:rPr>
              <a:t>царкоўна-прыходскай</a:t>
            </a:r>
            <a:r>
              <a:rPr lang="ru-RU" dirty="0">
                <a:latin typeface="Izhitsa"/>
                <a:ea typeface="Calibri"/>
                <a:cs typeface="Times New Roman"/>
              </a:rPr>
              <a:t> школе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створаны</a:t>
            </a:r>
            <a:r>
              <a:rPr lang="ru-RU" dirty="0">
                <a:latin typeface="Izhitsa"/>
                <a:ea typeface="Calibri"/>
                <a:cs typeface="Times New Roman"/>
              </a:rPr>
              <a:t> </a:t>
            </a:r>
            <a:r>
              <a:rPr lang="ru-RU" dirty="0" err="1">
                <a:latin typeface="Izhitsa"/>
                <a:ea typeface="Calibri"/>
                <a:cs typeface="Times New Roman"/>
              </a:rPr>
              <a:t>трэці</a:t>
            </a:r>
            <a:r>
              <a:rPr lang="ru-RU" dirty="0">
                <a:latin typeface="Izhitsa"/>
                <a:ea typeface="Calibri"/>
                <a:cs typeface="Times New Roman"/>
              </a:rPr>
              <a:t> </a:t>
            </a:r>
            <a:r>
              <a:rPr lang="ru-RU" dirty="0" err="1">
                <a:latin typeface="Izhitsa"/>
                <a:ea typeface="Calibri"/>
                <a:cs typeface="Times New Roman"/>
              </a:rPr>
              <a:t>жаночы</a:t>
            </a:r>
            <a:r>
              <a:rPr lang="ru-RU" dirty="0">
                <a:latin typeface="Izhitsa"/>
                <a:ea typeface="Calibri"/>
                <a:cs typeface="Times New Roman"/>
              </a:rPr>
              <a:t> </a:t>
            </a:r>
            <a:r>
              <a:rPr lang="ru-RU" dirty="0" err="1">
                <a:latin typeface="Izhitsa"/>
                <a:ea typeface="Calibri"/>
                <a:cs typeface="Times New Roman"/>
              </a:rPr>
              <a:t>клас</a:t>
            </a:r>
            <a:r>
              <a:rPr lang="ru-RU" dirty="0">
                <a:latin typeface="Izhitsa"/>
                <a:ea typeface="Calibri"/>
                <a:cs typeface="Times New Roman"/>
              </a:rPr>
              <a:t> па </a:t>
            </a:r>
            <a:r>
              <a:rPr lang="ru-RU" dirty="0" err="1">
                <a:latin typeface="Izhitsa"/>
                <a:ea typeface="Calibri"/>
                <a:cs typeface="Times New Roman"/>
              </a:rPr>
              <a:t>падрыхтоўцы</a:t>
            </a:r>
            <a:r>
              <a:rPr lang="ru-RU" dirty="0">
                <a:latin typeface="Izhitsa"/>
                <a:ea typeface="Calibri"/>
                <a:cs typeface="Times New Roman"/>
              </a:rPr>
              <a:t> </a:t>
            </a:r>
            <a:r>
              <a:rPr lang="ru-RU" dirty="0" err="1">
                <a:latin typeface="Izhitsa"/>
                <a:ea typeface="Calibri"/>
                <a:cs typeface="Times New Roman"/>
              </a:rPr>
              <a:t>настаўнікаў</a:t>
            </a:r>
            <a:r>
              <a:rPr lang="ru-RU" dirty="0">
                <a:latin typeface="Izhitsa"/>
                <a:ea typeface="Calibri"/>
                <a:cs typeface="Times New Roman"/>
              </a:rPr>
              <a:t> школ </a:t>
            </a:r>
            <a:r>
              <a:rPr lang="ru-RU" dirty="0" err="1">
                <a:latin typeface="Izhitsa"/>
                <a:ea typeface="Calibri"/>
                <a:cs typeface="Times New Roman"/>
              </a:rPr>
              <a:t>грамаце</a:t>
            </a:r>
            <a:r>
              <a:rPr lang="ru-RU" dirty="0">
                <a:latin typeface="Izhitsa"/>
                <a:ea typeface="Calibri"/>
                <a:cs typeface="Times New Roman"/>
              </a:rPr>
              <a:t>. </a:t>
            </a:r>
            <a:endParaRPr lang="ru-RU" sz="1200" dirty="0">
              <a:ea typeface="Calibri"/>
              <a:cs typeface="Times New Roman"/>
            </a:endParaRPr>
          </a:p>
        </p:txBody>
      </p:sp>
    </p:spTree>
    <p:extLst>
      <p:ext uri="{BB962C8B-B14F-4D97-AF65-F5344CB8AC3E}">
        <p14:creationId xmlns:p14="http://schemas.microsoft.com/office/powerpoint/2010/main" val="3542796577"/>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841" y="180687"/>
            <a:ext cx="5549462" cy="6401240"/>
          </a:xfrm>
          <a:prstGeom prst="rect">
            <a:avLst/>
          </a:prstGeom>
        </p:spPr>
        <p:txBody>
          <a:bodyPr wrap="square">
            <a:spAutoFit/>
          </a:bodyPr>
          <a:lstStyle/>
          <a:p>
            <a:pPr marL="114300" marR="225425" algn="just">
              <a:lnSpc>
                <a:spcPct val="115000"/>
              </a:lnSpc>
              <a:spcAft>
                <a:spcPts val="1000"/>
              </a:spcAft>
            </a:pPr>
            <a:r>
              <a:rPr lang="ru-RU" dirty="0" err="1">
                <a:latin typeface="Izhitsa"/>
                <a:ea typeface="Calibri"/>
                <a:cs typeface="Times New Roman"/>
              </a:rPr>
              <a:t>Настаўніцай</a:t>
            </a:r>
            <a:r>
              <a:rPr lang="ru-RU" dirty="0">
                <a:latin typeface="Izhitsa"/>
                <a:ea typeface="Calibri"/>
                <a:cs typeface="Times New Roman"/>
              </a:rPr>
              <a:t> была </a:t>
            </a:r>
            <a:r>
              <a:rPr lang="ru-RU" dirty="0" err="1">
                <a:latin typeface="Izhitsa"/>
                <a:ea typeface="Calibri"/>
                <a:cs typeface="Times New Roman"/>
              </a:rPr>
              <a:t>Кацярына</a:t>
            </a:r>
            <a:r>
              <a:rPr lang="ru-RU" dirty="0">
                <a:latin typeface="Izhitsa"/>
                <a:ea typeface="Calibri"/>
                <a:cs typeface="Times New Roman"/>
              </a:rPr>
              <a:t> </a:t>
            </a:r>
            <a:r>
              <a:rPr lang="be-BY" dirty="0">
                <a:latin typeface="Izhitsa"/>
                <a:ea typeface="Calibri"/>
                <a:cs typeface="Times New Roman"/>
              </a:rPr>
              <a:t>Іу</a:t>
            </a:r>
            <a:r>
              <a:rPr lang="ru-RU" dirty="0">
                <a:latin typeface="Izhitsa"/>
                <a:ea typeface="Calibri"/>
                <a:cs typeface="Times New Roman"/>
              </a:rPr>
              <a:t>л</a:t>
            </a:r>
            <a:r>
              <a:rPr lang="be-BY" dirty="0">
                <a:latin typeface="Izhitsa"/>
                <a:ea typeface="Calibri"/>
                <a:cs typeface="Times New Roman"/>
              </a:rPr>
              <a:t>і</a:t>
            </a:r>
            <a:r>
              <a:rPr lang="ru-RU" dirty="0">
                <a:latin typeface="Izhitsa"/>
                <a:ea typeface="Calibri"/>
                <a:cs typeface="Times New Roman"/>
              </a:rPr>
              <a:t>ан</a:t>
            </a:r>
            <a:r>
              <a:rPr lang="be-BY" dirty="0">
                <a:latin typeface="Izhitsa"/>
                <a:ea typeface="Calibri"/>
                <a:cs typeface="Times New Roman"/>
              </a:rPr>
              <a:t>аў</a:t>
            </a:r>
            <a:r>
              <a:rPr lang="ru-RU" dirty="0">
                <a:latin typeface="Izhitsa"/>
                <a:ea typeface="Calibri"/>
                <a:cs typeface="Times New Roman"/>
              </a:rPr>
              <a:t>на, дачка </a:t>
            </a:r>
            <a:r>
              <a:rPr lang="ru-RU" dirty="0" err="1">
                <a:latin typeface="Izhitsa"/>
                <a:ea typeface="Calibri"/>
                <a:cs typeface="Times New Roman"/>
              </a:rPr>
              <a:t>Мі</a:t>
            </a:r>
            <a:r>
              <a:rPr lang="be-BY" dirty="0">
                <a:latin typeface="Izhitsa"/>
                <a:ea typeface="Calibri"/>
                <a:cs typeface="Times New Roman"/>
              </a:rPr>
              <a:t>гая</a:t>
            </a:r>
            <a:r>
              <a:rPr lang="ru-RU" dirty="0">
                <a:latin typeface="Izhitsa"/>
                <a:ea typeface="Calibri"/>
                <a:cs typeface="Times New Roman"/>
              </a:rPr>
              <a:t>, </a:t>
            </a:r>
            <a:r>
              <a:rPr lang="ru-RU" dirty="0" err="1">
                <a:latin typeface="Izhitsa"/>
                <a:ea typeface="Calibri"/>
                <a:cs typeface="Times New Roman"/>
              </a:rPr>
              <a:t>прозвішча</a:t>
            </a:r>
            <a:r>
              <a:rPr lang="ru-RU" dirty="0">
                <a:latin typeface="Izhitsa"/>
                <a:ea typeface="Calibri"/>
                <a:cs typeface="Times New Roman"/>
              </a:rPr>
              <a:t> па </a:t>
            </a:r>
            <a:r>
              <a:rPr lang="ru-RU" dirty="0" smtClean="0">
                <a:latin typeface="Izhitsa"/>
                <a:ea typeface="Calibri"/>
                <a:cs typeface="Times New Roman"/>
              </a:rPr>
              <a:t>мужу-</a:t>
            </a:r>
            <a:r>
              <a:rPr lang="ru-RU" dirty="0" err="1" smtClean="0">
                <a:latin typeface="Izhitsa"/>
                <a:ea typeface="Calibri"/>
                <a:cs typeface="Times New Roman"/>
              </a:rPr>
              <a:t>Турцэвіч</a:t>
            </a:r>
            <a:r>
              <a:rPr lang="ru-RU" dirty="0">
                <a:latin typeface="Izhitsa"/>
                <a:ea typeface="Calibri"/>
                <a:cs typeface="Times New Roman"/>
              </a:rPr>
              <a:t>. </a:t>
            </a:r>
            <a:r>
              <a:rPr lang="ru-RU" dirty="0" err="1">
                <a:latin typeface="Izhitsa"/>
                <a:ea typeface="Calibri"/>
                <a:cs typeface="Times New Roman"/>
              </a:rPr>
              <a:t>Гэта</a:t>
            </a:r>
            <a:r>
              <a:rPr lang="ru-RU" dirty="0">
                <a:latin typeface="Izhitsa"/>
                <a:ea typeface="Calibri"/>
                <a:cs typeface="Times New Roman"/>
              </a:rPr>
              <a:t> была </a:t>
            </a:r>
            <a:r>
              <a:rPr lang="ru-RU" dirty="0" err="1">
                <a:latin typeface="Izhitsa"/>
                <a:ea typeface="Calibri"/>
                <a:cs typeface="Times New Roman"/>
              </a:rPr>
              <a:t>вельмі</a:t>
            </a:r>
            <a:r>
              <a:rPr lang="ru-RU" dirty="0">
                <a:latin typeface="Izhitsa"/>
                <a:ea typeface="Calibri"/>
                <a:cs typeface="Times New Roman"/>
              </a:rPr>
              <a:t> </a:t>
            </a:r>
            <a:r>
              <a:rPr lang="ru-RU" dirty="0" err="1">
                <a:latin typeface="Izhitsa"/>
                <a:ea typeface="Calibri"/>
                <a:cs typeface="Times New Roman"/>
              </a:rPr>
              <a:t>адукаваная</a:t>
            </a:r>
            <a:r>
              <a:rPr lang="ru-RU" dirty="0">
                <a:latin typeface="Izhitsa"/>
                <a:ea typeface="Calibri"/>
                <a:cs typeface="Times New Roman"/>
              </a:rPr>
              <a:t>, </a:t>
            </a:r>
            <a:r>
              <a:rPr lang="ru-RU" dirty="0" err="1">
                <a:latin typeface="Izhitsa"/>
                <a:ea typeface="Calibri"/>
                <a:cs typeface="Times New Roman"/>
              </a:rPr>
              <a:t>дасведчаная</a:t>
            </a:r>
            <a:r>
              <a:rPr lang="ru-RU" dirty="0">
                <a:latin typeface="Izhitsa"/>
                <a:ea typeface="Calibri"/>
                <a:cs typeface="Times New Roman"/>
              </a:rPr>
              <a:t> </a:t>
            </a:r>
            <a:r>
              <a:rPr lang="ru-RU" dirty="0" err="1">
                <a:latin typeface="Izhitsa"/>
                <a:ea typeface="Calibri"/>
                <a:cs typeface="Times New Roman"/>
              </a:rPr>
              <a:t>настаўніца</a:t>
            </a:r>
            <a:r>
              <a:rPr lang="ru-RU" dirty="0">
                <a:latin typeface="Izhitsa"/>
                <a:ea typeface="Calibri"/>
                <a:cs typeface="Times New Roman"/>
              </a:rPr>
              <a:t>. Яна </a:t>
            </a:r>
            <a:r>
              <a:rPr lang="ru-RU" dirty="0" err="1">
                <a:latin typeface="Izhitsa"/>
                <a:ea typeface="Calibri"/>
                <a:cs typeface="Times New Roman"/>
              </a:rPr>
              <a:t>выкладала</a:t>
            </a:r>
            <a:r>
              <a:rPr lang="ru-RU" dirty="0">
                <a:latin typeface="Izhitsa"/>
                <a:ea typeface="Calibri"/>
                <a:cs typeface="Times New Roman"/>
              </a:rPr>
              <a:t> </a:t>
            </a:r>
            <a:r>
              <a:rPr lang="ru-RU" dirty="0" err="1">
                <a:latin typeface="Izhitsa"/>
                <a:ea typeface="Calibri"/>
                <a:cs typeface="Times New Roman"/>
              </a:rPr>
              <a:t>арыфметыку</a:t>
            </a:r>
            <a:r>
              <a:rPr lang="ru-RU" dirty="0">
                <a:latin typeface="Izhitsa"/>
                <a:ea typeface="Calibri"/>
                <a:cs typeface="Times New Roman"/>
              </a:rPr>
              <a:t>, </a:t>
            </a:r>
            <a:r>
              <a:rPr lang="ru-RU" dirty="0" err="1">
                <a:latin typeface="Izhitsa"/>
                <a:ea typeface="Calibri"/>
                <a:cs typeface="Times New Roman"/>
              </a:rPr>
              <a:t>прыродазнаўства</a:t>
            </a:r>
            <a:r>
              <a:rPr lang="ru-RU" dirty="0">
                <a:latin typeface="Izhitsa"/>
                <a:ea typeface="Calibri"/>
                <a:cs typeface="Times New Roman"/>
              </a:rPr>
              <a:t>, </a:t>
            </a:r>
            <a:r>
              <a:rPr lang="ru-RU" dirty="0" err="1">
                <a:latin typeface="Izhitsa"/>
                <a:ea typeface="Calibri"/>
                <a:cs typeface="Times New Roman"/>
              </a:rPr>
              <a:t>фізіку</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У </a:t>
            </a:r>
            <a:r>
              <a:rPr lang="ru-RU" dirty="0" err="1">
                <a:latin typeface="Izhitsa"/>
                <a:ea typeface="Calibri"/>
                <a:cs typeface="Times New Roman"/>
              </a:rPr>
              <a:t>выніку</a:t>
            </a:r>
            <a:r>
              <a:rPr lang="ru-RU" dirty="0">
                <a:latin typeface="Izhitsa"/>
                <a:ea typeface="Calibri"/>
                <a:cs typeface="Times New Roman"/>
              </a:rPr>
              <a:t> </a:t>
            </a:r>
            <a:r>
              <a:rPr lang="ru-RU" dirty="0" err="1">
                <a:latin typeface="Izhitsa"/>
                <a:ea typeface="Calibri"/>
                <a:cs typeface="Times New Roman"/>
              </a:rPr>
              <a:t>перамогі</a:t>
            </a:r>
            <a:r>
              <a:rPr lang="ru-RU" dirty="0">
                <a:latin typeface="Izhitsa"/>
                <a:ea typeface="Calibri"/>
                <a:cs typeface="Times New Roman"/>
              </a:rPr>
              <a:t> </a:t>
            </a:r>
            <a:r>
              <a:rPr lang="ru-RU" dirty="0" err="1">
                <a:latin typeface="Izhitsa"/>
                <a:ea typeface="Calibri"/>
                <a:cs typeface="Times New Roman"/>
              </a:rPr>
              <a:t>Кастрычніцкай</a:t>
            </a:r>
            <a:r>
              <a:rPr lang="ru-RU" dirty="0">
                <a:latin typeface="Izhitsa"/>
                <a:ea typeface="Calibri"/>
                <a:cs typeface="Times New Roman"/>
              </a:rPr>
              <a:t> </a:t>
            </a:r>
            <a:r>
              <a:rPr lang="ru-RU" dirty="0" err="1">
                <a:latin typeface="Izhitsa"/>
                <a:ea typeface="Calibri"/>
                <a:cs typeface="Times New Roman"/>
              </a:rPr>
              <a:t>рэвалюцыі</a:t>
            </a:r>
            <a:r>
              <a:rPr lang="ru-RU" dirty="0">
                <a:latin typeface="Izhitsa"/>
                <a:ea typeface="Calibri"/>
                <a:cs typeface="Times New Roman"/>
              </a:rPr>
              <a:t> на базе </a:t>
            </a:r>
            <a:r>
              <a:rPr lang="ru-RU" dirty="0" err="1">
                <a:latin typeface="Izhitsa"/>
                <a:ea typeface="Calibri"/>
                <a:cs typeface="Times New Roman"/>
              </a:rPr>
              <a:t>Земскай</a:t>
            </a:r>
            <a:r>
              <a:rPr lang="ru-RU" dirty="0">
                <a:latin typeface="Izhitsa"/>
                <a:ea typeface="Calibri"/>
                <a:cs typeface="Times New Roman"/>
              </a:rPr>
              <a:t> і </a:t>
            </a:r>
            <a:r>
              <a:rPr lang="ru-RU" dirty="0" err="1">
                <a:latin typeface="Izhitsa"/>
                <a:ea typeface="Calibri"/>
                <a:cs typeface="Times New Roman"/>
              </a:rPr>
              <a:t>царкоўна-прыходскай</a:t>
            </a:r>
            <a:r>
              <a:rPr lang="ru-RU" dirty="0">
                <a:latin typeface="Izhitsa"/>
                <a:ea typeface="Calibri"/>
                <a:cs typeface="Times New Roman"/>
              </a:rPr>
              <a:t> школ </a:t>
            </a:r>
            <a:r>
              <a:rPr lang="ru-RU" dirty="0" err="1">
                <a:latin typeface="Izhitsa"/>
                <a:ea typeface="Calibri"/>
                <a:cs typeface="Times New Roman"/>
              </a:rPr>
              <a:t>былі</a:t>
            </a:r>
            <a:r>
              <a:rPr lang="ru-RU" dirty="0">
                <a:latin typeface="Izhitsa"/>
                <a:ea typeface="Calibri"/>
                <a:cs typeface="Times New Roman"/>
              </a:rPr>
              <a:t> </a:t>
            </a:r>
            <a:r>
              <a:rPr lang="ru-RU" dirty="0" err="1">
                <a:latin typeface="Izhitsa"/>
                <a:ea typeface="Calibri"/>
                <a:cs typeface="Times New Roman"/>
              </a:rPr>
              <a:t>створаны</a:t>
            </a:r>
            <a:r>
              <a:rPr lang="ru-RU" dirty="0">
                <a:latin typeface="Izhitsa"/>
                <a:ea typeface="Calibri"/>
                <a:cs typeface="Times New Roman"/>
              </a:rPr>
              <a:t> </a:t>
            </a:r>
            <a:r>
              <a:rPr lang="ru-RU" dirty="0" err="1">
                <a:latin typeface="Izhitsa"/>
                <a:ea typeface="Calibri"/>
                <a:cs typeface="Times New Roman"/>
              </a:rPr>
              <a:t>адзіныя</a:t>
            </a:r>
            <a:r>
              <a:rPr lang="ru-RU" dirty="0">
                <a:latin typeface="Izhitsa"/>
                <a:ea typeface="Calibri"/>
                <a:cs typeface="Times New Roman"/>
              </a:rPr>
              <a:t> </a:t>
            </a:r>
            <a:r>
              <a:rPr lang="ru-RU" dirty="0" err="1">
                <a:latin typeface="Izhitsa"/>
                <a:ea typeface="Calibri"/>
                <a:cs typeface="Times New Roman"/>
              </a:rPr>
              <a:t>працоўныя</a:t>
            </a:r>
            <a:r>
              <a:rPr lang="ru-RU" dirty="0">
                <a:latin typeface="Izhitsa"/>
                <a:ea typeface="Calibri"/>
                <a:cs typeface="Times New Roman"/>
              </a:rPr>
              <a:t> школы </a:t>
            </a:r>
            <a:r>
              <a:rPr lang="ru-RU" b="1" dirty="0">
                <a:latin typeface="HeroldCTT"/>
                <a:ea typeface="Calibri"/>
                <a:cs typeface="Times New Roman"/>
              </a:rPr>
              <a:t>№</a:t>
            </a:r>
            <a:r>
              <a:rPr lang="ru-RU" dirty="0">
                <a:latin typeface="Izhitsa"/>
                <a:ea typeface="Calibri"/>
                <a:cs typeface="Times New Roman"/>
              </a:rPr>
              <a:t> 1 (</a:t>
            </a:r>
            <a:r>
              <a:rPr lang="ru-RU" dirty="0" err="1">
                <a:latin typeface="Izhitsa"/>
                <a:ea typeface="Calibri"/>
                <a:cs typeface="Times New Roman"/>
              </a:rPr>
              <a:t>размешчана</a:t>
            </a:r>
            <a:r>
              <a:rPr lang="ru-RU" dirty="0">
                <a:latin typeface="Izhitsa"/>
                <a:ea typeface="Calibri"/>
                <a:cs typeface="Times New Roman"/>
              </a:rPr>
              <a:t> на Загород</a:t>
            </a:r>
            <a:r>
              <a:rPr lang="be-BY" dirty="0">
                <a:latin typeface="Izhitsa"/>
                <a:ea typeface="Calibri"/>
                <a:cs typeface="Times New Roman"/>
              </a:rPr>
              <a:t>дзі</a:t>
            </a:r>
            <a:r>
              <a:rPr lang="ru-RU" dirty="0">
                <a:latin typeface="Izhitsa"/>
                <a:ea typeface="Calibri"/>
                <a:cs typeface="Times New Roman"/>
              </a:rPr>
              <a:t>) і </a:t>
            </a:r>
            <a:r>
              <a:rPr lang="ru-RU" dirty="0">
                <a:latin typeface="HeroldCTT"/>
                <a:ea typeface="Calibri"/>
                <a:cs typeface="Arial"/>
              </a:rPr>
              <a:t>№</a:t>
            </a:r>
            <a:r>
              <a:rPr lang="ru-RU" dirty="0">
                <a:latin typeface="HeroldCTT"/>
                <a:ea typeface="Calibri"/>
                <a:cs typeface="Times New Roman"/>
              </a:rPr>
              <a:t> 2</a:t>
            </a:r>
            <a:r>
              <a:rPr lang="ru-RU" dirty="0">
                <a:latin typeface="Izhitsa"/>
                <a:ea typeface="Calibri"/>
                <a:cs typeface="Times New Roman"/>
              </a:rPr>
              <a:t> (</a:t>
            </a:r>
            <a:r>
              <a:rPr lang="ru-RU" dirty="0">
                <a:latin typeface="Izhitsa"/>
                <a:ea typeface="Calibri"/>
                <a:cs typeface="Izhitsa"/>
              </a:rPr>
              <a:t>у</a:t>
            </a:r>
            <a:r>
              <a:rPr lang="ru-RU" dirty="0">
                <a:latin typeface="Izhitsa"/>
                <a:ea typeface="Calibri"/>
                <a:cs typeface="Times New Roman"/>
              </a:rPr>
              <a:t> </a:t>
            </a:r>
            <a:r>
              <a:rPr lang="ru-RU" dirty="0">
                <a:latin typeface="Izhitsa"/>
                <a:ea typeface="Calibri"/>
                <a:cs typeface="Izhitsa"/>
              </a:rPr>
              <a:t>былым</a:t>
            </a:r>
            <a:r>
              <a:rPr lang="ru-RU" dirty="0">
                <a:latin typeface="Izhitsa"/>
                <a:ea typeface="Calibri"/>
                <a:cs typeface="Times New Roman"/>
              </a:rPr>
              <a:t> </a:t>
            </a:r>
            <a:r>
              <a:rPr lang="ru-RU" dirty="0" err="1">
                <a:latin typeface="Izhitsa"/>
                <a:ea typeface="Calibri"/>
                <a:cs typeface="Izhitsa"/>
              </a:rPr>
              <a:t>будынку</a:t>
            </a:r>
            <a:r>
              <a:rPr lang="ru-RU" dirty="0">
                <a:latin typeface="Izhitsa"/>
                <a:ea typeface="Calibri"/>
                <a:cs typeface="Times New Roman"/>
              </a:rPr>
              <a:t> </a:t>
            </a:r>
            <a:r>
              <a:rPr lang="ru-RU" dirty="0" err="1">
                <a:latin typeface="Izhitsa"/>
                <a:ea typeface="Calibri"/>
                <a:cs typeface="Izhitsa"/>
              </a:rPr>
              <a:t>царкоўна</a:t>
            </a:r>
            <a:r>
              <a:rPr lang="ru-RU" dirty="0" err="1">
                <a:latin typeface="Izhitsa"/>
                <a:ea typeface="Calibri"/>
                <a:cs typeface="Times New Roman"/>
              </a:rPr>
              <a:t>-</a:t>
            </a:r>
            <a:r>
              <a:rPr lang="ru-RU" dirty="0" err="1">
                <a:latin typeface="Izhitsa"/>
                <a:ea typeface="Calibri"/>
                <a:cs typeface="Izhitsa"/>
              </a:rPr>
              <a:t>прыходскай</a:t>
            </a:r>
            <a:r>
              <a:rPr lang="ru-RU" dirty="0">
                <a:latin typeface="Izhitsa"/>
                <a:ea typeface="Calibri"/>
                <a:cs typeface="Times New Roman"/>
              </a:rPr>
              <a:t> </a:t>
            </a:r>
            <a:r>
              <a:rPr lang="ru-RU" dirty="0">
                <a:latin typeface="Izhitsa"/>
                <a:ea typeface="Calibri"/>
                <a:cs typeface="Izhitsa"/>
              </a:rPr>
              <a:t>школы</a:t>
            </a:r>
            <a:r>
              <a:rPr lang="ru-RU" dirty="0">
                <a:latin typeface="Izhitsa"/>
                <a:ea typeface="Calibri"/>
                <a:cs typeface="Times New Roman"/>
              </a:rPr>
              <a:t>). </a:t>
            </a:r>
            <a:r>
              <a:rPr lang="ru-RU" dirty="0" err="1">
                <a:latin typeface="Izhitsa"/>
                <a:ea typeface="Calibri"/>
                <a:cs typeface="Izhitsa"/>
              </a:rPr>
              <a:t>Загадчыкам</a:t>
            </a:r>
            <a:r>
              <a:rPr lang="ru-RU" dirty="0">
                <a:latin typeface="Izhitsa"/>
                <a:ea typeface="Calibri"/>
                <a:cs typeface="Times New Roman"/>
              </a:rPr>
              <a:t> </a:t>
            </a:r>
            <a:r>
              <a:rPr lang="ru-RU" dirty="0" err="1">
                <a:latin typeface="Izhitsa"/>
                <a:ea typeface="Calibri"/>
                <a:cs typeface="Izhitsa"/>
              </a:rPr>
              <a:t>адзінай</a:t>
            </a:r>
            <a:r>
              <a:rPr lang="ru-RU" dirty="0">
                <a:latin typeface="Izhitsa"/>
                <a:ea typeface="Calibri"/>
                <a:cs typeface="Times New Roman"/>
              </a:rPr>
              <a:t> </a:t>
            </a:r>
            <a:r>
              <a:rPr lang="ru-RU" dirty="0" err="1">
                <a:latin typeface="Izhitsa"/>
                <a:ea typeface="Calibri"/>
                <a:cs typeface="Izhitsa"/>
              </a:rPr>
              <a:t>працоўнай</a:t>
            </a:r>
            <a:r>
              <a:rPr lang="ru-RU" dirty="0">
                <a:latin typeface="Izhitsa"/>
                <a:ea typeface="Calibri"/>
                <a:cs typeface="Times New Roman"/>
              </a:rPr>
              <a:t> </a:t>
            </a:r>
            <a:r>
              <a:rPr lang="ru-RU" dirty="0">
                <a:latin typeface="Izhitsa"/>
                <a:ea typeface="Calibri"/>
                <a:cs typeface="Izhitsa"/>
              </a:rPr>
              <a:t>школы</a:t>
            </a:r>
            <a:r>
              <a:rPr lang="ru-RU" dirty="0">
                <a:latin typeface="Izhitsa"/>
                <a:ea typeface="Calibri"/>
                <a:cs typeface="Times New Roman"/>
              </a:rPr>
              <a:t> </a:t>
            </a:r>
            <a:r>
              <a:rPr lang="ru-RU" dirty="0">
                <a:latin typeface="HeroldCTT"/>
                <a:ea typeface="Calibri"/>
                <a:cs typeface="Arial"/>
              </a:rPr>
              <a:t>№</a:t>
            </a:r>
            <a:r>
              <a:rPr lang="ru-RU" dirty="0">
                <a:latin typeface="HeroldCTT"/>
                <a:ea typeface="Calibri"/>
                <a:cs typeface="Times New Roman"/>
              </a:rPr>
              <a:t> 2</a:t>
            </a:r>
            <a:r>
              <a:rPr lang="ru-RU" dirty="0">
                <a:latin typeface="Izhitsa"/>
                <a:ea typeface="Calibri"/>
                <a:cs typeface="Times New Roman"/>
              </a:rPr>
              <a:t> </a:t>
            </a:r>
            <a:r>
              <a:rPr lang="ru-RU" dirty="0" err="1">
                <a:latin typeface="Izhitsa"/>
                <a:ea typeface="Calibri"/>
                <a:cs typeface="Izhitsa"/>
              </a:rPr>
              <a:t>працаваў</a:t>
            </a:r>
            <a:r>
              <a:rPr lang="ru-RU" dirty="0">
                <a:latin typeface="Izhitsa"/>
                <a:ea typeface="Calibri"/>
                <a:cs typeface="Times New Roman"/>
              </a:rPr>
              <a:t> </a:t>
            </a:r>
            <a:r>
              <a:rPr lang="ru-RU" dirty="0">
                <a:latin typeface="Izhitsa"/>
                <a:ea typeface="Calibri"/>
                <a:cs typeface="Izhitsa"/>
              </a:rPr>
              <a:t>у</a:t>
            </a:r>
            <a:r>
              <a:rPr lang="ru-RU" dirty="0">
                <a:latin typeface="Izhitsa"/>
                <a:ea typeface="Calibri"/>
                <a:cs typeface="Times New Roman"/>
              </a:rPr>
              <a:t> </a:t>
            </a:r>
            <a:r>
              <a:rPr lang="ru-RU" dirty="0" err="1">
                <a:latin typeface="Izhitsa"/>
                <a:ea typeface="Calibri"/>
                <a:cs typeface="Izhitsa"/>
              </a:rPr>
              <a:t>першыя</a:t>
            </a:r>
            <a:r>
              <a:rPr lang="ru-RU" dirty="0">
                <a:latin typeface="Izhitsa"/>
                <a:ea typeface="Calibri"/>
                <a:cs typeface="Times New Roman"/>
              </a:rPr>
              <a:t> </a:t>
            </a:r>
            <a:r>
              <a:rPr lang="ru-RU" dirty="0">
                <a:latin typeface="Izhitsa"/>
                <a:ea typeface="Calibri"/>
                <a:cs typeface="Izhitsa"/>
              </a:rPr>
              <a:t>гады</a:t>
            </a:r>
            <a:r>
              <a:rPr lang="ru-RU" dirty="0">
                <a:latin typeface="Izhitsa"/>
                <a:ea typeface="Calibri"/>
                <a:cs typeface="Times New Roman"/>
              </a:rPr>
              <a:t> </a:t>
            </a:r>
            <a:r>
              <a:rPr lang="ru-RU" dirty="0" err="1">
                <a:latin typeface="Izhitsa"/>
                <a:ea typeface="Calibri"/>
                <a:cs typeface="Izhitsa"/>
              </a:rPr>
              <a:t>савецкай</a:t>
            </a:r>
            <a:r>
              <a:rPr lang="ru-RU" dirty="0">
                <a:latin typeface="Izhitsa"/>
                <a:ea typeface="Calibri"/>
                <a:cs typeface="Times New Roman"/>
              </a:rPr>
              <a:t> </a:t>
            </a:r>
            <a:r>
              <a:rPr lang="ru-RU" dirty="0" err="1">
                <a:latin typeface="Izhitsa"/>
                <a:ea typeface="Calibri"/>
                <a:cs typeface="Izhitsa"/>
              </a:rPr>
              <a:t>улады</a:t>
            </a:r>
            <a:r>
              <a:rPr lang="ru-RU" dirty="0">
                <a:latin typeface="Izhitsa"/>
                <a:ea typeface="Calibri"/>
                <a:cs typeface="Times New Roman"/>
              </a:rPr>
              <a:t> </a:t>
            </a:r>
            <a:r>
              <a:rPr lang="ru-RU" dirty="0">
                <a:latin typeface="Izhitsa"/>
                <a:ea typeface="Calibri"/>
                <a:cs typeface="Izhitsa"/>
              </a:rPr>
              <a:t>К</a:t>
            </a:r>
            <a:r>
              <a:rPr lang="be-BY" dirty="0">
                <a:latin typeface="Izhitsa"/>
                <a:ea typeface="Calibri"/>
                <a:cs typeface="Izhitsa"/>
              </a:rPr>
              <a:t>а</a:t>
            </a:r>
            <a:r>
              <a:rPr lang="ru-RU" dirty="0" err="1">
                <a:latin typeface="Izhitsa"/>
                <a:ea typeface="Calibri"/>
                <a:cs typeface="Izhitsa"/>
              </a:rPr>
              <a:t>с</a:t>
            </a:r>
            <a:r>
              <a:rPr lang="ru-RU" dirty="0" err="1">
                <a:latin typeface="Izhitsa"/>
                <a:ea typeface="Calibri"/>
                <a:cs typeface="Times New Roman"/>
              </a:rPr>
              <a:t>тр</a:t>
            </a:r>
            <a:r>
              <a:rPr lang="be-BY" dirty="0">
                <a:latin typeface="Izhitsa"/>
                <a:ea typeface="Calibri"/>
                <a:cs typeface="Times New Roman"/>
              </a:rPr>
              <a:t>ы</a:t>
            </a:r>
            <a:r>
              <a:rPr lang="ru-RU" dirty="0" err="1">
                <a:latin typeface="Izhitsa"/>
                <a:ea typeface="Calibri"/>
                <a:cs typeface="Times New Roman"/>
              </a:rPr>
              <a:t>цк</a:t>
            </a:r>
            <a:r>
              <a:rPr lang="be-BY" dirty="0">
                <a:latin typeface="Izhitsa"/>
                <a:ea typeface="Calibri"/>
                <a:cs typeface="Times New Roman"/>
              </a:rPr>
              <a:t>і</a:t>
            </a:r>
            <a:r>
              <a:rPr lang="ru-RU" dirty="0">
                <a:latin typeface="Izhitsa"/>
                <a:ea typeface="Calibri"/>
                <a:cs typeface="Times New Roman"/>
              </a:rPr>
              <a:t> Лука </a:t>
            </a:r>
            <a:r>
              <a:rPr lang="ru-RU" dirty="0" err="1">
                <a:latin typeface="Izhitsa"/>
                <a:ea typeface="Calibri"/>
                <a:cs typeface="Times New Roman"/>
              </a:rPr>
              <a:t>Сямёнавіч</a:t>
            </a:r>
            <a:r>
              <a:rPr lang="ru-RU" dirty="0">
                <a:latin typeface="Izhitsa"/>
                <a:ea typeface="Calibri"/>
                <a:cs typeface="Times New Roman"/>
              </a:rPr>
              <a:t>, </a:t>
            </a:r>
            <a:r>
              <a:rPr lang="ru-RU" dirty="0" err="1">
                <a:latin typeface="Izhitsa"/>
                <a:ea typeface="Calibri"/>
                <a:cs typeface="Times New Roman"/>
              </a:rPr>
              <a:t>настаўнікамі</a:t>
            </a:r>
            <a:r>
              <a:rPr lang="be-BY" dirty="0">
                <a:latin typeface="Izhitsa"/>
                <a:ea typeface="Calibri"/>
                <a:cs typeface="Times New Roman"/>
              </a:rPr>
              <a:t> -</a:t>
            </a:r>
            <a:r>
              <a:rPr lang="ru-RU" dirty="0">
                <a:latin typeface="Izhitsa"/>
                <a:ea typeface="Calibri"/>
                <a:cs typeface="Times New Roman"/>
              </a:rPr>
              <a:t> </a:t>
            </a:r>
            <a:r>
              <a:rPr lang="ru-RU" dirty="0" err="1">
                <a:latin typeface="Izhitsa"/>
                <a:ea typeface="Calibri"/>
                <a:cs typeface="Times New Roman"/>
              </a:rPr>
              <a:t>Марыя</a:t>
            </a:r>
            <a:r>
              <a:rPr lang="ru-RU" dirty="0">
                <a:latin typeface="Izhitsa"/>
                <a:ea typeface="Calibri"/>
                <a:cs typeface="Times New Roman"/>
              </a:rPr>
              <a:t> </a:t>
            </a:r>
            <a:r>
              <a:rPr lang="ru-RU" dirty="0" err="1">
                <a:latin typeface="Izhitsa"/>
                <a:ea typeface="Calibri"/>
                <a:cs typeface="Times New Roman"/>
              </a:rPr>
              <a:t>Лявонцьеўна</a:t>
            </a:r>
            <a:r>
              <a:rPr lang="ru-RU" dirty="0">
                <a:latin typeface="Izhitsa"/>
                <a:ea typeface="Calibri"/>
                <a:cs typeface="Times New Roman"/>
              </a:rPr>
              <a:t> </a:t>
            </a:r>
            <a:r>
              <a:rPr lang="ru-RU" dirty="0" err="1">
                <a:latin typeface="Izhitsa"/>
                <a:ea typeface="Calibri"/>
                <a:cs typeface="Times New Roman"/>
              </a:rPr>
              <a:t>Уласенка</a:t>
            </a:r>
            <a:r>
              <a:rPr lang="ru-RU" dirty="0">
                <a:latin typeface="Izhitsa"/>
                <a:ea typeface="Calibri"/>
                <a:cs typeface="Times New Roman"/>
              </a:rPr>
              <a:t>, </a:t>
            </a:r>
            <a:r>
              <a:rPr lang="ru-RU" dirty="0" err="1">
                <a:latin typeface="Izhitsa"/>
                <a:ea typeface="Calibri"/>
                <a:cs typeface="Times New Roman"/>
              </a:rPr>
              <a:t>Марыя</a:t>
            </a:r>
            <a:r>
              <a:rPr lang="ru-RU" dirty="0">
                <a:latin typeface="Izhitsa"/>
                <a:ea typeface="Calibri"/>
                <a:cs typeface="Times New Roman"/>
              </a:rPr>
              <a:t> </a:t>
            </a:r>
            <a:r>
              <a:rPr lang="ru-RU" dirty="0" err="1">
                <a:latin typeface="Izhitsa"/>
                <a:ea typeface="Calibri"/>
                <a:cs typeface="Times New Roman"/>
              </a:rPr>
              <a:t>Іосіфаўна</a:t>
            </a:r>
            <a:r>
              <a:rPr lang="ru-RU" dirty="0">
                <a:latin typeface="Izhitsa"/>
                <a:ea typeface="Calibri"/>
                <a:cs typeface="Times New Roman"/>
              </a:rPr>
              <a:t> </a:t>
            </a:r>
            <a:r>
              <a:rPr lang="ru-RU" dirty="0" err="1">
                <a:latin typeface="Izhitsa"/>
                <a:ea typeface="Calibri"/>
                <a:cs typeface="Times New Roman"/>
              </a:rPr>
              <a:t>Скараход</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err="1">
                <a:latin typeface="Izhitsa"/>
                <a:ea typeface="Calibri"/>
                <a:cs typeface="Times New Roman"/>
              </a:rPr>
              <a:t>Першым</a:t>
            </a:r>
            <a:r>
              <a:rPr lang="ru-RU" dirty="0">
                <a:latin typeface="Izhitsa"/>
                <a:ea typeface="Calibri"/>
                <a:cs typeface="Times New Roman"/>
              </a:rPr>
              <a:t> </a:t>
            </a:r>
            <a:r>
              <a:rPr lang="ru-RU" dirty="0" err="1">
                <a:latin typeface="Izhitsa"/>
                <a:ea typeface="Calibri"/>
                <a:cs typeface="Times New Roman"/>
              </a:rPr>
              <a:t>загадчыкам</a:t>
            </a:r>
            <a:r>
              <a:rPr lang="ru-RU" dirty="0">
                <a:latin typeface="Izhitsa"/>
                <a:ea typeface="Calibri"/>
                <a:cs typeface="Times New Roman"/>
              </a:rPr>
              <a:t> </a:t>
            </a:r>
            <a:r>
              <a:rPr lang="ru-RU" dirty="0" err="1">
                <a:latin typeface="Izhitsa"/>
                <a:ea typeface="Calibri"/>
                <a:cs typeface="Times New Roman"/>
              </a:rPr>
              <a:t>адзінай</a:t>
            </a:r>
            <a:r>
              <a:rPr lang="ru-RU" dirty="0">
                <a:latin typeface="Izhitsa"/>
                <a:ea typeface="Calibri"/>
                <a:cs typeface="Times New Roman"/>
              </a:rPr>
              <a:t> </a:t>
            </a:r>
            <a:r>
              <a:rPr lang="ru-RU" dirty="0" err="1">
                <a:latin typeface="Izhitsa"/>
                <a:ea typeface="Calibri"/>
                <a:cs typeface="Times New Roman"/>
              </a:rPr>
              <a:t>працоўнай</a:t>
            </a:r>
            <a:r>
              <a:rPr lang="ru-RU" dirty="0">
                <a:latin typeface="Izhitsa"/>
                <a:ea typeface="Calibri"/>
                <a:cs typeface="Times New Roman"/>
              </a:rPr>
              <a:t> школы (</a:t>
            </a:r>
            <a:r>
              <a:rPr lang="ru-RU" dirty="0" err="1">
                <a:latin typeface="Izhitsa"/>
                <a:ea typeface="Calibri"/>
                <a:cs typeface="Times New Roman"/>
              </a:rPr>
              <a:t>Заг</a:t>
            </a:r>
            <a:r>
              <a:rPr lang="be-BY" dirty="0">
                <a:latin typeface="Izhitsa"/>
                <a:ea typeface="Calibri"/>
                <a:cs typeface="Times New Roman"/>
              </a:rPr>
              <a:t>а</a:t>
            </a:r>
            <a:r>
              <a:rPr lang="ru-RU" dirty="0" err="1">
                <a:latin typeface="Izhitsa"/>
                <a:ea typeface="Calibri"/>
                <a:cs typeface="Times New Roman"/>
              </a:rPr>
              <a:t>родск</a:t>
            </a:r>
            <a:r>
              <a:rPr lang="be-BY" dirty="0">
                <a:latin typeface="Izhitsa"/>
                <a:ea typeface="Calibri"/>
                <a:cs typeface="Times New Roman"/>
              </a:rPr>
              <a:t>а</a:t>
            </a:r>
            <a:r>
              <a:rPr lang="ru-RU" dirty="0">
                <a:latin typeface="Izhitsa"/>
                <a:ea typeface="Calibri"/>
                <a:cs typeface="Times New Roman"/>
              </a:rPr>
              <a:t>й)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Белабровік</a:t>
            </a:r>
            <a:r>
              <a:rPr lang="ru-RU" dirty="0">
                <a:latin typeface="Izhitsa"/>
                <a:ea typeface="Calibri"/>
                <a:cs typeface="Times New Roman"/>
              </a:rPr>
              <a:t> </a:t>
            </a:r>
            <a:r>
              <a:rPr lang="ru-RU" dirty="0" err="1">
                <a:latin typeface="Izhitsa"/>
                <a:ea typeface="Calibri"/>
                <a:cs typeface="Times New Roman"/>
              </a:rPr>
              <a:t>Васіль</a:t>
            </a:r>
            <a:r>
              <a:rPr lang="ru-RU" dirty="0">
                <a:latin typeface="Izhitsa"/>
                <a:ea typeface="Calibri"/>
                <a:cs typeface="Times New Roman"/>
              </a:rPr>
              <a:t> </a:t>
            </a:r>
            <a:r>
              <a:rPr lang="ru-RU" dirty="0" err="1">
                <a:latin typeface="Izhitsa"/>
                <a:ea typeface="Calibri"/>
                <a:cs typeface="Times New Roman"/>
              </a:rPr>
              <a:t>Сцяпанавіч</a:t>
            </a:r>
            <a:r>
              <a:rPr lang="ru-RU" dirty="0">
                <a:latin typeface="Izhitsa"/>
                <a:ea typeface="Calibri"/>
                <a:cs typeface="Times New Roman"/>
              </a:rPr>
              <a:t>. </a:t>
            </a:r>
            <a:r>
              <a:rPr lang="ru-RU" dirty="0" err="1">
                <a:latin typeface="Izhitsa"/>
                <a:ea typeface="Calibri"/>
                <a:cs typeface="Times New Roman"/>
              </a:rPr>
              <a:t>Ён</a:t>
            </a:r>
            <a:r>
              <a:rPr lang="ru-RU" dirty="0">
                <a:latin typeface="Izhitsa"/>
                <a:ea typeface="Calibri"/>
                <a:cs typeface="Times New Roman"/>
              </a:rPr>
              <a:t> </a:t>
            </a:r>
            <a:r>
              <a:rPr lang="ru-RU" dirty="0" err="1">
                <a:latin typeface="Izhitsa"/>
                <a:ea typeface="Calibri"/>
                <a:cs typeface="Times New Roman"/>
              </a:rPr>
              <a:t>працаваў</a:t>
            </a:r>
            <a:r>
              <a:rPr lang="ru-RU" dirty="0">
                <a:latin typeface="Izhitsa"/>
                <a:ea typeface="Calibri"/>
                <a:cs typeface="Times New Roman"/>
              </a:rPr>
              <a:t> з 1919 па 1927 год (</a:t>
            </a:r>
            <a:r>
              <a:rPr lang="ru-RU" dirty="0" err="1">
                <a:latin typeface="Izhitsa"/>
                <a:ea typeface="Calibri"/>
                <a:cs typeface="Times New Roman"/>
              </a:rPr>
              <a:t>памёр</a:t>
            </a:r>
            <a:r>
              <a:rPr lang="ru-RU" dirty="0">
                <a:latin typeface="Izhitsa"/>
                <a:ea typeface="Calibri"/>
                <a:cs typeface="Times New Roman"/>
              </a:rPr>
              <a:t> ў 1927 </a:t>
            </a:r>
            <a:r>
              <a:rPr lang="ru-RU" dirty="0" err="1">
                <a:latin typeface="Izhitsa"/>
                <a:ea typeface="Calibri"/>
                <a:cs typeface="Times New Roman"/>
              </a:rPr>
              <a:t>годзе</a:t>
            </a:r>
            <a:r>
              <a:rPr lang="ru-RU" dirty="0">
                <a:latin typeface="Izhitsa"/>
                <a:ea typeface="Calibri"/>
                <a:cs typeface="Times New Roman"/>
              </a:rPr>
              <a:t>).</a:t>
            </a:r>
            <a:endParaRPr lang="ru-RU" sz="1200" dirty="0">
              <a:ea typeface="Calibri"/>
              <a:cs typeface="Times New Roman"/>
            </a:endParaRPr>
          </a:p>
        </p:txBody>
      </p:sp>
      <p:sp>
        <p:nvSpPr>
          <p:cNvPr id="3" name="Прямоугольник 2"/>
          <p:cNvSpPr/>
          <p:nvPr/>
        </p:nvSpPr>
        <p:spPr>
          <a:xfrm>
            <a:off x="6411310" y="342637"/>
            <a:ext cx="5297214" cy="5635902"/>
          </a:xfrm>
          <a:prstGeom prst="rect">
            <a:avLst/>
          </a:prstGeom>
        </p:spPr>
        <p:txBody>
          <a:bodyPr wrap="square">
            <a:spAutoFit/>
          </a:bodyPr>
          <a:lstStyle/>
          <a:p>
            <a:pPr marL="114300" marR="225425" algn="just">
              <a:lnSpc>
                <a:spcPct val="115000"/>
              </a:lnSpc>
              <a:spcAft>
                <a:spcPts val="1000"/>
              </a:spcAft>
            </a:pPr>
            <a:r>
              <a:rPr lang="ru-RU" dirty="0">
                <a:latin typeface="Izhitsa"/>
                <a:ea typeface="Calibri"/>
                <a:cs typeface="Times New Roman"/>
              </a:rPr>
              <a:t> </a:t>
            </a:r>
            <a:r>
              <a:rPr lang="ru-RU" dirty="0" err="1">
                <a:latin typeface="Izhitsa"/>
                <a:ea typeface="Calibri"/>
                <a:cs typeface="Times New Roman"/>
              </a:rPr>
              <a:t>Васіль</a:t>
            </a:r>
            <a:r>
              <a:rPr lang="ru-RU" dirty="0">
                <a:latin typeface="Izhitsa"/>
                <a:ea typeface="Calibri"/>
                <a:cs typeface="Times New Roman"/>
              </a:rPr>
              <a:t> </a:t>
            </a:r>
            <a:r>
              <a:rPr lang="ru-RU" dirty="0" err="1">
                <a:latin typeface="Izhitsa"/>
                <a:ea typeface="Calibri"/>
                <a:cs typeface="Times New Roman"/>
              </a:rPr>
              <a:t>Сцяпанавіч</a:t>
            </a:r>
            <a:r>
              <a:rPr lang="ru-RU" dirty="0">
                <a:latin typeface="Izhitsa"/>
                <a:ea typeface="Calibri"/>
                <a:cs typeface="Times New Roman"/>
              </a:rPr>
              <a:t> </a:t>
            </a:r>
            <a:r>
              <a:rPr lang="ru-RU" dirty="0" err="1">
                <a:latin typeface="Izhitsa"/>
                <a:ea typeface="Calibri"/>
                <a:cs typeface="Times New Roman"/>
              </a:rPr>
              <a:t>Белабровік</a:t>
            </a:r>
            <a:r>
              <a:rPr lang="ru-RU" dirty="0">
                <a:latin typeface="Izhitsa"/>
                <a:ea typeface="Calibri"/>
                <a:cs typeface="Times New Roman"/>
              </a:rPr>
              <a:t>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валявы</a:t>
            </a:r>
            <a:r>
              <a:rPr lang="ru-RU" dirty="0">
                <a:latin typeface="Izhitsa"/>
                <a:ea typeface="Calibri"/>
                <a:cs typeface="Times New Roman"/>
              </a:rPr>
              <a:t>, </a:t>
            </a:r>
            <a:r>
              <a:rPr lang="ru-RU" dirty="0" err="1">
                <a:latin typeface="Izhitsa"/>
                <a:ea typeface="Calibri"/>
                <a:cs typeface="Times New Roman"/>
              </a:rPr>
              <a:t>здольны</a:t>
            </a:r>
            <a:r>
              <a:rPr lang="ru-RU" dirty="0">
                <a:latin typeface="Izhitsa"/>
                <a:ea typeface="Calibri"/>
                <a:cs typeface="Times New Roman"/>
              </a:rPr>
              <a:t> </a:t>
            </a:r>
            <a:r>
              <a:rPr lang="ru-RU" dirty="0" err="1">
                <a:latin typeface="Izhitsa"/>
                <a:ea typeface="Calibri"/>
                <a:cs typeface="Times New Roman"/>
              </a:rPr>
              <a:t>настаўнік</a:t>
            </a:r>
            <a:r>
              <a:rPr lang="ru-RU" dirty="0">
                <a:latin typeface="Izhitsa"/>
                <a:ea typeface="Calibri"/>
                <a:cs typeface="Times New Roman"/>
              </a:rPr>
              <a:t>, добры </a:t>
            </a:r>
            <a:r>
              <a:rPr lang="ru-RU" dirty="0" err="1">
                <a:latin typeface="Izhitsa"/>
                <a:ea typeface="Calibri"/>
                <a:cs typeface="Times New Roman"/>
              </a:rPr>
              <a:t>арганізатар</a:t>
            </a:r>
            <a:r>
              <a:rPr lang="ru-RU" dirty="0">
                <a:latin typeface="Izhitsa"/>
                <a:ea typeface="Calibri"/>
                <a:cs typeface="Times New Roman"/>
              </a:rPr>
              <a:t>, </a:t>
            </a:r>
            <a:r>
              <a:rPr lang="ru-RU" dirty="0" err="1">
                <a:latin typeface="Izhitsa"/>
                <a:ea typeface="Calibri"/>
                <a:cs typeface="Times New Roman"/>
              </a:rPr>
              <a:t>удзельнік</a:t>
            </a:r>
            <a:r>
              <a:rPr lang="ru-RU" dirty="0">
                <a:latin typeface="Izhitsa"/>
                <a:ea typeface="Calibri"/>
                <a:cs typeface="Times New Roman"/>
              </a:rPr>
              <a:t> </a:t>
            </a:r>
            <a:r>
              <a:rPr lang="ru-RU" dirty="0" err="1">
                <a:latin typeface="Izhitsa"/>
                <a:ea typeface="Calibri"/>
                <a:cs typeface="Times New Roman"/>
              </a:rPr>
              <a:t>арганізацыі</a:t>
            </a:r>
            <a:r>
              <a:rPr lang="ru-RU" dirty="0">
                <a:latin typeface="Izhitsa"/>
                <a:ea typeface="Calibri"/>
                <a:cs typeface="Times New Roman"/>
              </a:rPr>
              <a:t> </a:t>
            </a:r>
            <a:r>
              <a:rPr lang="ru-RU" dirty="0" err="1">
                <a:latin typeface="Izhitsa"/>
                <a:ea typeface="Calibri"/>
                <a:cs typeface="Times New Roman"/>
              </a:rPr>
              <a:t>савецкай</a:t>
            </a:r>
            <a:r>
              <a:rPr lang="ru-RU" dirty="0">
                <a:latin typeface="Izhitsa"/>
                <a:ea typeface="Calibri"/>
                <a:cs typeface="Times New Roman"/>
              </a:rPr>
              <a:t> </a:t>
            </a:r>
            <a:r>
              <a:rPr lang="ru-RU" dirty="0" err="1">
                <a:latin typeface="Izhitsa"/>
                <a:ea typeface="Calibri"/>
                <a:cs typeface="Times New Roman"/>
              </a:rPr>
              <a:t>улады</a:t>
            </a:r>
            <a:r>
              <a:rPr lang="ru-RU" dirty="0">
                <a:latin typeface="Izhitsa"/>
                <a:ea typeface="Calibri"/>
                <a:cs typeface="Times New Roman"/>
              </a:rPr>
              <a:t> ў г. п. </a:t>
            </a:r>
            <a:r>
              <a:rPr lang="ru-RU" dirty="0" err="1">
                <a:latin typeface="Izhitsa"/>
                <a:ea typeface="Calibri"/>
                <a:cs typeface="Times New Roman"/>
              </a:rPr>
              <a:t>Брагін</a:t>
            </a:r>
            <a:r>
              <a:rPr lang="ru-RU" dirty="0">
                <a:latin typeface="Izhitsa"/>
                <a:ea typeface="Calibri"/>
                <a:cs typeface="Times New Roman"/>
              </a:rPr>
              <a:t>. </a:t>
            </a:r>
            <a:r>
              <a:rPr lang="ru-RU" dirty="0" err="1">
                <a:latin typeface="Izhitsa"/>
                <a:ea typeface="Calibri"/>
                <a:cs typeface="Times New Roman"/>
              </a:rPr>
              <a:t>Маючы</a:t>
            </a:r>
            <a:r>
              <a:rPr lang="ru-RU" dirty="0">
                <a:latin typeface="Izhitsa"/>
                <a:ea typeface="Calibri"/>
                <a:cs typeface="Times New Roman"/>
              </a:rPr>
              <a:t> </a:t>
            </a:r>
            <a:r>
              <a:rPr lang="ru-RU" dirty="0" err="1">
                <a:latin typeface="Izhitsa"/>
                <a:ea typeface="Calibri"/>
                <a:cs typeface="Times New Roman"/>
              </a:rPr>
              <a:t>добрыя</a:t>
            </a:r>
            <a:r>
              <a:rPr lang="ru-RU" dirty="0">
                <a:latin typeface="Izhitsa"/>
                <a:ea typeface="Calibri"/>
                <a:cs typeface="Times New Roman"/>
              </a:rPr>
              <a:t> </a:t>
            </a:r>
            <a:r>
              <a:rPr lang="ru-RU" dirty="0" err="1">
                <a:latin typeface="Izhitsa"/>
                <a:ea typeface="Calibri"/>
                <a:cs typeface="Times New Roman"/>
              </a:rPr>
              <a:t>асабістыя</a:t>
            </a:r>
            <a:r>
              <a:rPr lang="ru-RU" dirty="0">
                <a:latin typeface="Izhitsa"/>
                <a:ea typeface="Calibri"/>
                <a:cs typeface="Times New Roman"/>
              </a:rPr>
              <a:t> </a:t>
            </a:r>
            <a:r>
              <a:rPr lang="ru-RU" dirty="0" err="1">
                <a:latin typeface="Izhitsa"/>
                <a:ea typeface="Calibri"/>
                <a:cs typeface="Times New Roman"/>
              </a:rPr>
              <a:t>якасці</a:t>
            </a:r>
            <a:r>
              <a:rPr lang="ru-RU" dirty="0">
                <a:latin typeface="Izhitsa"/>
                <a:ea typeface="Calibri"/>
                <a:cs typeface="Times New Roman"/>
              </a:rPr>
              <a:t>, </a:t>
            </a:r>
            <a:r>
              <a:rPr lang="ru-RU" dirty="0" err="1">
                <a:latin typeface="Izhitsa"/>
                <a:ea typeface="Calibri"/>
                <a:cs typeface="Times New Roman"/>
              </a:rPr>
              <a:t>Белабровік</a:t>
            </a:r>
            <a:r>
              <a:rPr lang="ru-RU" dirty="0">
                <a:latin typeface="Izhitsa"/>
                <a:ea typeface="Calibri"/>
                <a:cs typeface="Times New Roman"/>
              </a:rPr>
              <a:t> </a:t>
            </a:r>
            <a:r>
              <a:rPr lang="ru-RU" dirty="0" err="1">
                <a:latin typeface="Izhitsa"/>
                <a:ea typeface="Calibri"/>
                <a:cs typeface="Times New Roman"/>
              </a:rPr>
              <a:t>карыстаўся</a:t>
            </a:r>
            <a:r>
              <a:rPr lang="ru-RU" dirty="0">
                <a:latin typeface="Izhitsa"/>
                <a:ea typeface="Calibri"/>
                <a:cs typeface="Times New Roman"/>
              </a:rPr>
              <a:t> </a:t>
            </a:r>
            <a:r>
              <a:rPr lang="ru-RU" dirty="0" err="1">
                <a:latin typeface="Izhitsa"/>
                <a:ea typeface="Calibri"/>
                <a:cs typeface="Times New Roman"/>
              </a:rPr>
              <a:t>вялікім</a:t>
            </a:r>
            <a:r>
              <a:rPr lang="ru-RU" dirty="0">
                <a:latin typeface="Izhitsa"/>
                <a:ea typeface="Calibri"/>
                <a:cs typeface="Times New Roman"/>
              </a:rPr>
              <a:t> </a:t>
            </a:r>
            <a:r>
              <a:rPr lang="ru-RU" dirty="0" err="1">
                <a:latin typeface="Izhitsa"/>
                <a:ea typeface="Calibri"/>
                <a:cs typeface="Times New Roman"/>
              </a:rPr>
              <a:t>аўтарытэтам</a:t>
            </a:r>
            <a:r>
              <a:rPr lang="ru-RU" dirty="0">
                <a:latin typeface="Izhitsa"/>
                <a:ea typeface="Calibri"/>
                <a:cs typeface="Times New Roman"/>
              </a:rPr>
              <a:t> </a:t>
            </a:r>
            <a:r>
              <a:rPr lang="ru-RU" dirty="0" err="1">
                <a:latin typeface="Izhitsa"/>
                <a:ea typeface="Calibri"/>
                <a:cs typeface="Times New Roman"/>
              </a:rPr>
              <a:t>сярод</a:t>
            </a:r>
            <a:r>
              <a:rPr lang="ru-RU" dirty="0">
                <a:latin typeface="Izhitsa"/>
                <a:ea typeface="Calibri"/>
                <a:cs typeface="Times New Roman"/>
              </a:rPr>
              <a:t> </a:t>
            </a:r>
            <a:r>
              <a:rPr lang="ru-RU" dirty="0" err="1">
                <a:latin typeface="Izhitsa"/>
                <a:ea typeface="Calibri"/>
                <a:cs typeface="Times New Roman"/>
              </a:rPr>
              <a:t>насельніцтва</a:t>
            </a:r>
            <a:r>
              <a:rPr lang="ru-RU" dirty="0">
                <a:latin typeface="Izhitsa"/>
                <a:ea typeface="Calibri"/>
                <a:cs typeface="Times New Roman"/>
              </a:rPr>
              <a:t>.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такі</a:t>
            </a:r>
            <a:r>
              <a:rPr lang="ru-RU" dirty="0">
                <a:latin typeface="Izhitsa"/>
                <a:ea typeface="Calibri"/>
                <a:cs typeface="Times New Roman"/>
              </a:rPr>
              <a:t> </a:t>
            </a:r>
            <a:r>
              <a:rPr lang="ru-RU" dirty="0" err="1">
                <a:latin typeface="Izhitsa"/>
                <a:ea typeface="Calibri"/>
                <a:cs typeface="Times New Roman"/>
              </a:rPr>
              <a:t>выпадак</a:t>
            </a:r>
            <a:r>
              <a:rPr lang="ru-RU" dirty="0">
                <a:latin typeface="Izhitsa"/>
                <a:ea typeface="Calibri"/>
                <a:cs typeface="Times New Roman"/>
              </a:rPr>
              <a:t>: </a:t>
            </a:r>
            <a:r>
              <a:rPr lang="ru-RU" dirty="0" err="1">
                <a:latin typeface="Izhitsa"/>
                <a:ea typeface="Calibri"/>
                <a:cs typeface="Times New Roman"/>
              </a:rPr>
              <a:t>калі</a:t>
            </a:r>
            <a:r>
              <a:rPr lang="ru-RU" dirty="0">
                <a:latin typeface="Izhitsa"/>
                <a:ea typeface="Calibri"/>
                <a:cs typeface="Times New Roman"/>
              </a:rPr>
              <a:t> </a:t>
            </a:r>
            <a:r>
              <a:rPr lang="ru-RU" dirty="0" err="1">
                <a:latin typeface="Izhitsa"/>
                <a:ea typeface="Calibri"/>
                <a:cs typeface="Times New Roman"/>
              </a:rPr>
              <a:t>ён</a:t>
            </a:r>
            <a:r>
              <a:rPr lang="ru-RU" dirty="0">
                <a:latin typeface="Izhitsa"/>
                <a:ea typeface="Calibri"/>
                <a:cs typeface="Times New Roman"/>
              </a:rPr>
              <a:t> </a:t>
            </a:r>
            <a:r>
              <a:rPr lang="ru-RU" dirty="0" err="1">
                <a:latin typeface="Izhitsa"/>
                <a:ea typeface="Calibri"/>
                <a:cs typeface="Times New Roman"/>
              </a:rPr>
              <a:t>захварэў</a:t>
            </a:r>
            <a:r>
              <a:rPr lang="ru-RU" dirty="0">
                <a:latin typeface="Izhitsa"/>
                <a:ea typeface="Calibri"/>
                <a:cs typeface="Times New Roman"/>
              </a:rPr>
              <a:t> на сухоты, </a:t>
            </a:r>
            <a:r>
              <a:rPr lang="ru-RU" dirty="0" err="1">
                <a:latin typeface="Izhitsa"/>
                <a:ea typeface="Calibri"/>
                <a:cs typeface="Times New Roman"/>
              </a:rPr>
              <a:t>настаўнікі</a:t>
            </a:r>
            <a:r>
              <a:rPr lang="ru-RU" dirty="0">
                <a:latin typeface="Izhitsa"/>
                <a:ea typeface="Calibri"/>
                <a:cs typeface="Times New Roman"/>
              </a:rPr>
              <a:t> </a:t>
            </a:r>
            <a:r>
              <a:rPr lang="ru-RU" dirty="0" err="1">
                <a:latin typeface="Izhitsa"/>
                <a:ea typeface="Calibri"/>
                <a:cs typeface="Times New Roman"/>
              </a:rPr>
              <a:t>добраахвотна</a:t>
            </a:r>
            <a:r>
              <a:rPr lang="ru-RU" dirty="0">
                <a:latin typeface="Izhitsa"/>
                <a:ea typeface="Calibri"/>
                <a:cs typeface="Times New Roman"/>
              </a:rPr>
              <a:t> </a:t>
            </a:r>
            <a:r>
              <a:rPr lang="ru-RU" dirty="0" err="1">
                <a:latin typeface="Izhitsa"/>
                <a:ea typeface="Calibri"/>
                <a:cs typeface="Times New Roman"/>
              </a:rPr>
              <a:t>сабралі</a:t>
            </a:r>
            <a:r>
              <a:rPr lang="ru-RU" dirty="0">
                <a:latin typeface="Izhitsa"/>
                <a:ea typeface="Calibri"/>
                <a:cs typeface="Times New Roman"/>
              </a:rPr>
              <a:t> </a:t>
            </a:r>
            <a:r>
              <a:rPr lang="ru-RU" dirty="0" err="1">
                <a:latin typeface="Izhitsa"/>
                <a:ea typeface="Calibri"/>
                <a:cs typeface="Times New Roman"/>
              </a:rPr>
              <a:t>грошы</a:t>
            </a:r>
            <a:r>
              <a:rPr lang="ru-RU" dirty="0">
                <a:latin typeface="Izhitsa"/>
                <a:ea typeface="Calibri"/>
                <a:cs typeface="Times New Roman"/>
              </a:rPr>
              <a:t> і </a:t>
            </a:r>
            <a:r>
              <a:rPr lang="ru-RU" dirty="0" err="1">
                <a:latin typeface="Izhitsa"/>
                <a:ea typeface="Calibri"/>
                <a:cs typeface="Times New Roman"/>
              </a:rPr>
              <a:t>адправілі</a:t>
            </a:r>
            <a:r>
              <a:rPr lang="ru-RU" dirty="0">
                <a:latin typeface="Izhitsa"/>
                <a:ea typeface="Calibri"/>
                <a:cs typeface="Times New Roman"/>
              </a:rPr>
              <a:t> </a:t>
            </a:r>
            <a:r>
              <a:rPr lang="ru-RU" dirty="0" err="1">
                <a:latin typeface="Izhitsa"/>
                <a:ea typeface="Calibri"/>
                <a:cs typeface="Times New Roman"/>
              </a:rPr>
              <a:t>яго</a:t>
            </a:r>
            <a:r>
              <a:rPr lang="ru-RU" dirty="0">
                <a:latin typeface="Izhitsa"/>
                <a:ea typeface="Calibri"/>
                <a:cs typeface="Times New Roman"/>
              </a:rPr>
              <a:t> на </a:t>
            </a:r>
            <a:r>
              <a:rPr lang="ru-RU" dirty="0" err="1">
                <a:latin typeface="Izhitsa"/>
                <a:ea typeface="Calibri"/>
                <a:cs typeface="Times New Roman"/>
              </a:rPr>
              <a:t>лячэнне</a:t>
            </a:r>
            <a:r>
              <a:rPr lang="ru-RU" dirty="0">
                <a:latin typeface="Izhitsa"/>
                <a:ea typeface="Calibri"/>
                <a:cs typeface="Times New Roman"/>
              </a:rPr>
              <a:t> ў Ялту. Школа, </a:t>
            </a:r>
            <a:r>
              <a:rPr lang="ru-RU" dirty="0" err="1">
                <a:latin typeface="Izhitsa"/>
                <a:ea typeface="Calibri"/>
                <a:cs typeface="Times New Roman"/>
              </a:rPr>
              <a:t>якой</a:t>
            </a:r>
            <a:r>
              <a:rPr lang="ru-RU" dirty="0">
                <a:latin typeface="Izhitsa"/>
                <a:ea typeface="Calibri"/>
                <a:cs typeface="Times New Roman"/>
              </a:rPr>
              <a:t> </a:t>
            </a:r>
            <a:r>
              <a:rPr lang="ru-RU" dirty="0" err="1">
                <a:latin typeface="Izhitsa"/>
                <a:ea typeface="Calibri"/>
                <a:cs typeface="Times New Roman"/>
              </a:rPr>
              <a:t>кіраваў</a:t>
            </a:r>
            <a:r>
              <a:rPr lang="ru-RU" dirty="0">
                <a:latin typeface="Izhitsa"/>
                <a:ea typeface="Calibri"/>
                <a:cs typeface="Times New Roman"/>
              </a:rPr>
              <a:t> </a:t>
            </a:r>
            <a:r>
              <a:rPr lang="ru-RU" dirty="0" err="1">
                <a:latin typeface="Izhitsa"/>
                <a:ea typeface="Calibri"/>
                <a:cs typeface="Times New Roman"/>
              </a:rPr>
              <a:t>Белабровік</a:t>
            </a:r>
            <a:r>
              <a:rPr lang="ru-RU" dirty="0">
                <a:latin typeface="Izhitsa"/>
                <a:ea typeface="Calibri"/>
                <a:cs typeface="Times New Roman"/>
              </a:rPr>
              <a:t>, </a:t>
            </a:r>
            <a:r>
              <a:rPr lang="ru-RU" dirty="0" err="1">
                <a:latin typeface="Izhitsa"/>
                <a:ea typeface="Calibri"/>
                <a:cs typeface="Times New Roman"/>
              </a:rPr>
              <a:t>называлася</a:t>
            </a:r>
            <a:r>
              <a:rPr lang="ru-RU" dirty="0">
                <a:latin typeface="Izhitsa"/>
                <a:ea typeface="Calibri"/>
                <a:cs typeface="Times New Roman"/>
              </a:rPr>
              <a:t> </a:t>
            </a:r>
            <a:r>
              <a:rPr lang="ru-RU" dirty="0" err="1">
                <a:latin typeface="Izhitsa"/>
                <a:ea typeface="Calibri"/>
                <a:cs typeface="Times New Roman"/>
              </a:rPr>
              <a:t>раённай</a:t>
            </a:r>
            <a:r>
              <a:rPr lang="ru-RU" dirty="0">
                <a:latin typeface="Izhitsa"/>
                <a:ea typeface="Calibri"/>
                <a:cs typeface="Times New Roman"/>
              </a:rPr>
              <a:t>. У </a:t>
            </a:r>
            <a:r>
              <a:rPr lang="ru-RU" dirty="0" err="1">
                <a:latin typeface="Izhitsa"/>
                <a:ea typeface="Calibri"/>
                <a:cs typeface="Times New Roman"/>
              </a:rPr>
              <a:t>гэтай</a:t>
            </a:r>
            <a:r>
              <a:rPr lang="ru-RU" dirty="0">
                <a:latin typeface="Izhitsa"/>
                <a:ea typeface="Calibri"/>
                <a:cs typeface="Times New Roman"/>
              </a:rPr>
              <a:t> школе была </a:t>
            </a:r>
            <a:r>
              <a:rPr lang="ru-RU" dirty="0" err="1">
                <a:latin typeface="Izhitsa"/>
                <a:ea typeface="Calibri"/>
                <a:cs typeface="Times New Roman"/>
              </a:rPr>
              <a:t>сканцэнтравана</a:t>
            </a:r>
            <a:r>
              <a:rPr lang="ru-RU" dirty="0">
                <a:latin typeface="Izhitsa"/>
                <a:ea typeface="Calibri"/>
                <a:cs typeface="Times New Roman"/>
              </a:rPr>
              <a:t> </a:t>
            </a:r>
            <a:r>
              <a:rPr lang="ru-RU" dirty="0" err="1">
                <a:latin typeface="Izhitsa"/>
                <a:ea typeface="Calibri"/>
                <a:cs typeface="Times New Roman"/>
              </a:rPr>
              <a:t>ўся</a:t>
            </a:r>
            <a:r>
              <a:rPr lang="ru-RU" dirty="0">
                <a:latin typeface="Izhitsa"/>
                <a:ea typeface="Calibri"/>
                <a:cs typeface="Times New Roman"/>
              </a:rPr>
              <a:t> </a:t>
            </a:r>
            <a:r>
              <a:rPr lang="ru-RU" dirty="0" err="1">
                <a:latin typeface="Izhitsa"/>
                <a:ea typeface="Calibri"/>
                <a:cs typeface="Times New Roman"/>
              </a:rPr>
              <a:t>метадычная</a:t>
            </a:r>
            <a:r>
              <a:rPr lang="ru-RU" dirty="0">
                <a:latin typeface="Izhitsa"/>
                <a:ea typeface="Calibri"/>
                <a:cs typeface="Times New Roman"/>
              </a:rPr>
              <a:t> работа.</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a:t>
            </a:r>
            <a:r>
              <a:rPr lang="ru-RU" dirty="0" err="1">
                <a:latin typeface="Izhitsa"/>
                <a:ea typeface="Calibri"/>
                <a:cs typeface="Times New Roman"/>
              </a:rPr>
              <a:t>Кулініч</a:t>
            </a:r>
            <a:r>
              <a:rPr lang="ru-RU" dirty="0">
                <a:latin typeface="Izhitsa"/>
                <a:ea typeface="Calibri"/>
                <a:cs typeface="Times New Roman"/>
              </a:rPr>
              <a:t> </a:t>
            </a:r>
            <a:r>
              <a:rPr lang="ru-RU" dirty="0" err="1">
                <a:latin typeface="Izhitsa"/>
                <a:ea typeface="Calibri"/>
                <a:cs typeface="Times New Roman"/>
              </a:rPr>
              <a:t>Аляксандра</a:t>
            </a:r>
            <a:r>
              <a:rPr lang="ru-RU" dirty="0">
                <a:latin typeface="Izhitsa"/>
                <a:ea typeface="Calibri"/>
                <a:cs typeface="Times New Roman"/>
              </a:rPr>
              <a:t> </a:t>
            </a:r>
            <a:r>
              <a:rPr lang="ru-RU" dirty="0" err="1">
                <a:latin typeface="Izhitsa"/>
                <a:ea typeface="Calibri"/>
                <a:cs typeface="Times New Roman"/>
              </a:rPr>
              <a:t>Кірылаўна</a:t>
            </a:r>
            <a:r>
              <a:rPr lang="ru-RU" dirty="0">
                <a:latin typeface="Izhitsa"/>
                <a:ea typeface="Calibri"/>
                <a:cs typeface="Times New Roman"/>
              </a:rPr>
              <a:t>, </a:t>
            </a:r>
            <a:r>
              <a:rPr lang="ru-RU" dirty="0" err="1">
                <a:latin typeface="Izhitsa"/>
                <a:ea typeface="Calibri"/>
                <a:cs typeface="Times New Roman"/>
              </a:rPr>
              <a:t>працуючы</a:t>
            </a:r>
            <a:r>
              <a:rPr lang="ru-RU" dirty="0">
                <a:latin typeface="Izhitsa"/>
                <a:ea typeface="Calibri"/>
                <a:cs typeface="Times New Roman"/>
              </a:rPr>
              <a:t> ў </a:t>
            </a:r>
            <a:r>
              <a:rPr lang="ru-RU" dirty="0" err="1">
                <a:latin typeface="Izhitsa"/>
                <a:ea typeface="Calibri"/>
                <a:cs typeface="Times New Roman"/>
              </a:rPr>
              <a:t>гэтай</a:t>
            </a:r>
            <a:r>
              <a:rPr lang="ru-RU" dirty="0">
                <a:latin typeface="Izhitsa"/>
                <a:ea typeface="Calibri"/>
                <a:cs typeface="Times New Roman"/>
              </a:rPr>
              <a:t> школе з 1916 года, была </a:t>
            </a:r>
            <a:r>
              <a:rPr lang="ru-RU" dirty="0" err="1">
                <a:latin typeface="Izhitsa"/>
                <a:ea typeface="Calibri"/>
                <a:cs typeface="Times New Roman"/>
              </a:rPr>
              <a:t>старшынёй</a:t>
            </a:r>
            <a:r>
              <a:rPr lang="ru-RU" dirty="0">
                <a:latin typeface="Izhitsa"/>
                <a:ea typeface="Calibri"/>
                <a:cs typeface="Times New Roman"/>
              </a:rPr>
              <a:t> </a:t>
            </a:r>
            <a:r>
              <a:rPr lang="ru-RU" dirty="0" err="1">
                <a:latin typeface="Izhitsa"/>
                <a:ea typeface="Calibri"/>
                <a:cs typeface="Times New Roman"/>
              </a:rPr>
              <a:t>райпедс</a:t>
            </a:r>
            <a:r>
              <a:rPr lang="be-BY" dirty="0">
                <a:latin typeface="Izhitsa"/>
                <a:ea typeface="Calibri"/>
                <a:cs typeface="Times New Roman"/>
              </a:rPr>
              <a:t>а</a:t>
            </a:r>
            <a:r>
              <a:rPr lang="ru-RU" dirty="0" err="1">
                <a:latin typeface="Izhitsa"/>
                <a:ea typeface="Calibri"/>
                <a:cs typeface="Times New Roman"/>
              </a:rPr>
              <a:t>вета</a:t>
            </a:r>
            <a:r>
              <a:rPr lang="ru-RU" dirty="0">
                <a:latin typeface="Izhitsa"/>
                <a:ea typeface="Calibri"/>
                <a:cs typeface="Times New Roman"/>
              </a:rPr>
              <a:t>. </a:t>
            </a:r>
            <a:r>
              <a:rPr lang="ru-RU" dirty="0" err="1">
                <a:latin typeface="Izhitsa"/>
                <a:ea typeface="Calibri"/>
                <a:cs typeface="Times New Roman"/>
              </a:rPr>
              <a:t>Гэтая</a:t>
            </a:r>
            <a:r>
              <a:rPr lang="ru-RU" dirty="0">
                <a:latin typeface="Izhitsa"/>
                <a:ea typeface="Calibri"/>
                <a:cs typeface="Times New Roman"/>
              </a:rPr>
              <a:t> школа </a:t>
            </a:r>
            <a:r>
              <a:rPr lang="ru-RU" dirty="0" err="1">
                <a:latin typeface="Izhitsa"/>
                <a:ea typeface="Calibri"/>
                <a:cs typeface="Times New Roman"/>
              </a:rPr>
              <a:t>атрымлівала</a:t>
            </a:r>
            <a:r>
              <a:rPr lang="ru-RU" dirty="0">
                <a:latin typeface="Izhitsa"/>
                <a:ea typeface="Calibri"/>
                <a:cs typeface="Times New Roman"/>
              </a:rPr>
              <a:t> </a:t>
            </a:r>
            <a:r>
              <a:rPr lang="ru-RU" dirty="0" err="1">
                <a:latin typeface="Izhitsa"/>
                <a:ea typeface="Calibri"/>
                <a:cs typeface="Times New Roman"/>
              </a:rPr>
              <a:t>ўсю</a:t>
            </a:r>
            <a:r>
              <a:rPr lang="ru-RU" dirty="0">
                <a:latin typeface="Izhitsa"/>
                <a:ea typeface="Calibri"/>
                <a:cs typeface="Times New Roman"/>
              </a:rPr>
              <a:t> </a:t>
            </a:r>
            <a:r>
              <a:rPr lang="ru-RU" dirty="0" err="1">
                <a:latin typeface="Izhitsa"/>
                <a:ea typeface="Calibri"/>
                <a:cs typeface="Times New Roman"/>
              </a:rPr>
              <a:t>літаратуру</a:t>
            </a:r>
            <a:r>
              <a:rPr lang="ru-RU" dirty="0">
                <a:latin typeface="Izhitsa"/>
                <a:ea typeface="Calibri"/>
                <a:cs typeface="Times New Roman"/>
              </a:rPr>
              <a:t>, </a:t>
            </a:r>
            <a:r>
              <a:rPr lang="ru-RU" dirty="0" err="1">
                <a:latin typeface="Izhitsa"/>
                <a:ea typeface="Calibri"/>
                <a:cs typeface="Times New Roman"/>
              </a:rPr>
              <a:t>падручнікі</a:t>
            </a:r>
            <a:r>
              <a:rPr lang="ru-RU" dirty="0">
                <a:latin typeface="Izhitsa"/>
                <a:ea typeface="Calibri"/>
                <a:cs typeface="Times New Roman"/>
              </a:rPr>
              <a:t>, </a:t>
            </a:r>
            <a:r>
              <a:rPr lang="ru-RU" dirty="0" err="1">
                <a:latin typeface="Izhitsa"/>
                <a:ea typeface="Calibri"/>
                <a:cs typeface="Times New Roman"/>
              </a:rPr>
              <a:t>дырэктывы</a:t>
            </a:r>
            <a:r>
              <a:rPr lang="ru-RU" dirty="0">
                <a:latin typeface="Izhitsa"/>
                <a:ea typeface="Calibri"/>
                <a:cs typeface="Times New Roman"/>
              </a:rPr>
              <a:t> для </a:t>
            </a:r>
            <a:r>
              <a:rPr lang="ru-RU" dirty="0" err="1">
                <a:latin typeface="Izhitsa"/>
                <a:ea typeface="Calibri"/>
                <a:cs typeface="Times New Roman"/>
              </a:rPr>
              <a:t>ўсіх</a:t>
            </a:r>
            <a:r>
              <a:rPr lang="ru-RU" dirty="0">
                <a:latin typeface="Izhitsa"/>
                <a:ea typeface="Calibri"/>
                <a:cs typeface="Times New Roman"/>
              </a:rPr>
              <a:t> школ </a:t>
            </a:r>
            <a:r>
              <a:rPr lang="ru-RU" dirty="0" err="1">
                <a:latin typeface="Izhitsa"/>
                <a:ea typeface="Calibri"/>
                <a:cs typeface="Times New Roman"/>
              </a:rPr>
              <a:t>раёна</a:t>
            </a:r>
            <a:r>
              <a:rPr lang="ru-RU" dirty="0">
                <a:latin typeface="Izhitsa"/>
                <a:ea typeface="Calibri"/>
                <a:cs typeface="Times New Roman"/>
              </a:rPr>
              <a:t>.</a:t>
            </a:r>
            <a:endParaRPr lang="ru-RU" sz="1200" dirty="0">
              <a:ea typeface="Calibri"/>
              <a:cs typeface="Times New Roman"/>
            </a:endParaRPr>
          </a:p>
        </p:txBody>
      </p:sp>
    </p:spTree>
    <p:extLst>
      <p:ext uri="{BB962C8B-B14F-4D97-AF65-F5344CB8AC3E}">
        <p14:creationId xmlns:p14="http://schemas.microsoft.com/office/powerpoint/2010/main" val="1084654123"/>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2965" y="148231"/>
            <a:ext cx="5433848" cy="6636689"/>
          </a:xfrm>
          <a:prstGeom prst="rect">
            <a:avLst/>
          </a:prstGeom>
        </p:spPr>
        <p:txBody>
          <a:bodyPr wrap="square">
            <a:spAutoFit/>
          </a:bodyPr>
          <a:lstStyle/>
          <a:p>
            <a:pPr marL="114300" marR="225425" algn="just">
              <a:lnSpc>
                <a:spcPct val="115000"/>
              </a:lnSpc>
              <a:spcAft>
                <a:spcPts val="1000"/>
              </a:spcAft>
            </a:pPr>
            <a:r>
              <a:rPr lang="ru-RU" dirty="0">
                <a:latin typeface="Izhitsa"/>
                <a:ea typeface="Calibri"/>
                <a:cs typeface="Times New Roman"/>
              </a:rPr>
              <a:t> У </a:t>
            </a:r>
            <a:r>
              <a:rPr lang="ru-RU" dirty="0" err="1">
                <a:latin typeface="Izhitsa"/>
                <a:ea typeface="Calibri"/>
                <a:cs typeface="Times New Roman"/>
              </a:rPr>
              <a:t>гэтай</a:t>
            </a:r>
            <a:r>
              <a:rPr lang="ru-RU" dirty="0">
                <a:latin typeface="Izhitsa"/>
                <a:ea typeface="Calibri"/>
                <a:cs typeface="Times New Roman"/>
              </a:rPr>
              <a:t> школе </a:t>
            </a:r>
            <a:r>
              <a:rPr lang="ru-RU" dirty="0" err="1">
                <a:latin typeface="Izhitsa"/>
                <a:ea typeface="Calibri"/>
                <a:cs typeface="Times New Roman"/>
              </a:rPr>
              <a:t>працавалі</a:t>
            </a:r>
            <a:r>
              <a:rPr lang="ru-RU" dirty="0">
                <a:latin typeface="Izhitsa"/>
                <a:ea typeface="Calibri"/>
                <a:cs typeface="Times New Roman"/>
              </a:rPr>
              <a:t> </a:t>
            </a:r>
            <a:r>
              <a:rPr lang="ru-RU" dirty="0" err="1">
                <a:latin typeface="Izhitsa"/>
                <a:ea typeface="Calibri"/>
                <a:cs typeface="Times New Roman"/>
              </a:rPr>
              <a:t>таксама</a:t>
            </a:r>
            <a:r>
              <a:rPr lang="ru-RU" dirty="0">
                <a:latin typeface="Izhitsa"/>
                <a:ea typeface="Calibri"/>
                <a:cs typeface="Times New Roman"/>
              </a:rPr>
              <a:t> да </a:t>
            </a:r>
            <a:r>
              <a:rPr lang="ru-RU" dirty="0" err="1">
                <a:latin typeface="Izhitsa"/>
                <a:ea typeface="Calibri"/>
                <a:cs typeface="Times New Roman"/>
              </a:rPr>
              <a:t>рэвалюцыі</a:t>
            </a:r>
            <a:r>
              <a:rPr lang="ru-RU" dirty="0">
                <a:latin typeface="Izhitsa"/>
                <a:ea typeface="Calibri"/>
                <a:cs typeface="Times New Roman"/>
              </a:rPr>
              <a:t> і </a:t>
            </a:r>
            <a:r>
              <a:rPr lang="ru-RU" dirty="0" err="1">
                <a:latin typeface="Izhitsa"/>
                <a:ea typeface="Calibri"/>
                <a:cs typeface="Times New Roman"/>
              </a:rPr>
              <a:t>пасля</a:t>
            </a:r>
            <a:r>
              <a:rPr lang="ru-RU" dirty="0">
                <a:latin typeface="Izhitsa"/>
                <a:ea typeface="Calibri"/>
                <a:cs typeface="Times New Roman"/>
              </a:rPr>
              <a:t> </a:t>
            </a:r>
            <a:r>
              <a:rPr lang="ru-RU" dirty="0" err="1">
                <a:latin typeface="Izhitsa"/>
                <a:ea typeface="Calibri"/>
                <a:cs typeface="Times New Roman"/>
              </a:rPr>
              <a:t>яе</a:t>
            </a:r>
            <a:r>
              <a:rPr lang="ru-RU" dirty="0">
                <a:latin typeface="Izhitsa"/>
                <a:ea typeface="Calibri"/>
                <a:cs typeface="Times New Roman"/>
              </a:rPr>
              <a:t> К</a:t>
            </a:r>
            <a:r>
              <a:rPr lang="be-BY" dirty="0">
                <a:latin typeface="Izhitsa"/>
                <a:ea typeface="Calibri"/>
                <a:cs typeface="Times New Roman"/>
              </a:rPr>
              <a:t>а</a:t>
            </a:r>
            <a:r>
              <a:rPr lang="ru-RU" dirty="0" err="1">
                <a:latin typeface="Izhitsa"/>
                <a:ea typeface="Calibri"/>
                <a:cs typeface="Times New Roman"/>
              </a:rPr>
              <a:t>сменк</a:t>
            </a:r>
            <a:r>
              <a:rPr lang="be-BY" dirty="0">
                <a:latin typeface="Izhitsa"/>
                <a:ea typeface="Calibri"/>
                <a:cs typeface="Times New Roman"/>
              </a:rPr>
              <a:t>а</a:t>
            </a:r>
            <a:r>
              <a:rPr lang="ru-RU" dirty="0">
                <a:latin typeface="Izhitsa"/>
                <a:ea typeface="Calibri"/>
                <a:cs typeface="Times New Roman"/>
              </a:rPr>
              <a:t> </a:t>
            </a:r>
            <a:r>
              <a:rPr lang="ru-RU" dirty="0" err="1">
                <a:latin typeface="Izhitsa"/>
                <a:ea typeface="Calibri"/>
                <a:cs typeface="Times New Roman"/>
              </a:rPr>
              <a:t>Лідзія</a:t>
            </a:r>
            <a:r>
              <a:rPr lang="ru-RU" dirty="0">
                <a:latin typeface="Izhitsa"/>
                <a:ea typeface="Calibri"/>
                <a:cs typeface="Times New Roman"/>
              </a:rPr>
              <a:t> </a:t>
            </a:r>
            <a:r>
              <a:rPr lang="ru-RU" dirty="0" err="1">
                <a:latin typeface="Izhitsa"/>
                <a:ea typeface="Calibri"/>
                <a:cs typeface="Times New Roman"/>
              </a:rPr>
              <a:t>Сямёнаўна</a:t>
            </a:r>
            <a:r>
              <a:rPr lang="ru-RU" dirty="0">
                <a:latin typeface="Izhitsa"/>
                <a:ea typeface="Calibri"/>
                <a:cs typeface="Times New Roman"/>
              </a:rPr>
              <a:t>, якая </a:t>
            </a:r>
            <a:r>
              <a:rPr lang="ru-RU" dirty="0" err="1">
                <a:latin typeface="Izhitsa"/>
                <a:ea typeface="Calibri"/>
                <a:cs typeface="Times New Roman"/>
              </a:rPr>
              <a:t>скончыла</a:t>
            </a:r>
            <a:r>
              <a:rPr lang="ru-RU" dirty="0">
                <a:latin typeface="Izhitsa"/>
                <a:ea typeface="Calibri"/>
                <a:cs typeface="Times New Roman"/>
              </a:rPr>
              <a:t> Пар</a:t>
            </a:r>
            <a:r>
              <a:rPr lang="be-BY" dirty="0" smtClean="0">
                <a:latin typeface="Izhitsa"/>
                <a:ea typeface="Calibri"/>
                <a:cs typeface="Times New Roman"/>
              </a:rPr>
              <a:t>ыц</a:t>
            </a:r>
            <a:r>
              <a:rPr lang="ru-RU" dirty="0" smtClean="0">
                <a:latin typeface="Izhitsa"/>
                <a:ea typeface="Calibri"/>
                <a:cs typeface="Times New Roman"/>
              </a:rPr>
              <a:t>к</a:t>
            </a:r>
            <a:r>
              <a:rPr lang="be-BY" dirty="0">
                <a:latin typeface="Izhitsa"/>
                <a:ea typeface="Calibri"/>
                <a:cs typeface="Times New Roman"/>
              </a:rPr>
              <a:t>а</a:t>
            </a:r>
            <a:r>
              <a:rPr lang="ru-RU" dirty="0">
                <a:latin typeface="Izhitsa"/>
                <a:ea typeface="Calibri"/>
                <a:cs typeface="Times New Roman"/>
              </a:rPr>
              <a:t>е </a:t>
            </a:r>
            <a:r>
              <a:rPr lang="ru-RU" dirty="0" err="1">
                <a:latin typeface="Izhitsa"/>
                <a:ea typeface="Calibri"/>
                <a:cs typeface="Times New Roman"/>
              </a:rPr>
              <a:t>духоўнае</a:t>
            </a:r>
            <a:r>
              <a:rPr lang="ru-RU" dirty="0">
                <a:latin typeface="Izhitsa"/>
                <a:ea typeface="Calibri"/>
                <a:cs typeface="Times New Roman"/>
              </a:rPr>
              <a:t> </a:t>
            </a:r>
            <a:r>
              <a:rPr lang="ru-RU" dirty="0" err="1">
                <a:latin typeface="Izhitsa"/>
                <a:ea typeface="Calibri"/>
                <a:cs typeface="Times New Roman"/>
              </a:rPr>
              <a:t>вучылішча</a:t>
            </a:r>
            <a:r>
              <a:rPr lang="ru-RU" dirty="0">
                <a:latin typeface="Izhitsa"/>
                <a:ea typeface="Calibri"/>
                <a:cs typeface="Times New Roman"/>
              </a:rPr>
              <a:t>, Малец </a:t>
            </a:r>
            <a:r>
              <a:rPr lang="ru-RU" dirty="0" err="1">
                <a:latin typeface="Izhitsa"/>
                <a:ea typeface="Calibri"/>
                <a:cs typeface="Times New Roman"/>
              </a:rPr>
              <a:t>Іван</a:t>
            </a:r>
            <a:r>
              <a:rPr lang="ru-RU" dirty="0">
                <a:latin typeface="Izhitsa"/>
                <a:ea typeface="Calibri"/>
                <a:cs typeface="Times New Roman"/>
              </a:rPr>
              <a:t> </a:t>
            </a:r>
            <a:r>
              <a:rPr lang="ru-RU" dirty="0" err="1">
                <a:latin typeface="Izhitsa"/>
                <a:ea typeface="Calibri"/>
                <a:cs typeface="Times New Roman"/>
              </a:rPr>
              <a:t>Данілавіч</a:t>
            </a:r>
            <a:r>
              <a:rPr lang="ru-RU" dirty="0">
                <a:latin typeface="Izhitsa"/>
                <a:ea typeface="Calibri"/>
                <a:cs typeface="Times New Roman"/>
              </a:rPr>
              <a:t> (да 1935 года) </a:t>
            </a:r>
            <a:r>
              <a:rPr lang="ru-RU" dirty="0" err="1">
                <a:latin typeface="Izhitsa"/>
                <a:ea typeface="Calibri"/>
                <a:cs typeface="Times New Roman"/>
              </a:rPr>
              <a:t>доўгі</a:t>
            </a:r>
            <a:r>
              <a:rPr lang="ru-RU" dirty="0">
                <a:latin typeface="Izhitsa"/>
                <a:ea typeface="Calibri"/>
                <a:cs typeface="Times New Roman"/>
              </a:rPr>
              <a:t> час </a:t>
            </a:r>
            <a:r>
              <a:rPr lang="ru-RU" dirty="0" err="1">
                <a:latin typeface="Izhitsa"/>
                <a:ea typeface="Calibri"/>
                <a:cs typeface="Times New Roman"/>
              </a:rPr>
              <a:t>працаваў</a:t>
            </a:r>
            <a:r>
              <a:rPr lang="ru-RU" dirty="0">
                <a:latin typeface="Izhitsa"/>
                <a:ea typeface="Calibri"/>
                <a:cs typeface="Times New Roman"/>
              </a:rPr>
              <a:t> </a:t>
            </a:r>
            <a:r>
              <a:rPr lang="ru-RU" dirty="0" err="1">
                <a:latin typeface="Izhitsa"/>
                <a:ea typeface="Calibri"/>
                <a:cs typeface="Times New Roman"/>
              </a:rPr>
              <a:t>інспектарам</a:t>
            </a:r>
            <a:r>
              <a:rPr lang="ru-RU" dirty="0">
                <a:latin typeface="Izhitsa"/>
                <a:ea typeface="Calibri"/>
                <a:cs typeface="Times New Roman"/>
              </a:rPr>
              <a:t> </a:t>
            </a:r>
            <a:r>
              <a:rPr lang="ru-RU" dirty="0" err="1">
                <a:latin typeface="Izhitsa"/>
                <a:ea typeface="Calibri"/>
                <a:cs typeface="Times New Roman"/>
              </a:rPr>
              <a:t>Брагінскага</a:t>
            </a:r>
            <a:r>
              <a:rPr lang="ru-RU" dirty="0">
                <a:latin typeface="Izhitsa"/>
                <a:ea typeface="Calibri"/>
                <a:cs typeface="Times New Roman"/>
              </a:rPr>
              <a:t> Р</a:t>
            </a:r>
            <a:r>
              <a:rPr lang="be-BY" dirty="0">
                <a:latin typeface="Izhitsa"/>
                <a:ea typeface="Calibri"/>
                <a:cs typeface="Times New Roman"/>
              </a:rPr>
              <a:t>айАНА</a:t>
            </a:r>
            <a:r>
              <a:rPr lang="ru-RU" dirty="0">
                <a:latin typeface="Izhitsa"/>
                <a:ea typeface="Calibri"/>
                <a:cs typeface="Times New Roman"/>
              </a:rPr>
              <a:t>, </a:t>
            </a:r>
            <a:r>
              <a:rPr lang="ru-RU" dirty="0" err="1">
                <a:latin typeface="Izhitsa"/>
                <a:ea typeface="Calibri"/>
                <a:cs typeface="Times New Roman"/>
              </a:rPr>
              <a:t>Скараход</a:t>
            </a:r>
            <a:r>
              <a:rPr lang="ru-RU" dirty="0">
                <a:latin typeface="Izhitsa"/>
                <a:ea typeface="Calibri"/>
                <a:cs typeface="Times New Roman"/>
              </a:rPr>
              <a:t> </a:t>
            </a:r>
            <a:r>
              <a:rPr lang="ru-RU" dirty="0" err="1">
                <a:latin typeface="Izhitsa"/>
                <a:ea typeface="Calibri"/>
                <a:cs typeface="Times New Roman"/>
              </a:rPr>
              <a:t>Афанасій</a:t>
            </a:r>
            <a:r>
              <a:rPr lang="ru-RU" dirty="0">
                <a:latin typeface="Izhitsa"/>
                <a:ea typeface="Calibri"/>
                <a:cs typeface="Times New Roman"/>
              </a:rPr>
              <a:t> </a:t>
            </a:r>
            <a:r>
              <a:rPr lang="ru-RU" dirty="0" err="1">
                <a:latin typeface="Izhitsa"/>
                <a:ea typeface="Calibri"/>
                <a:cs typeface="Times New Roman"/>
              </a:rPr>
              <a:t>Уладзіміравіч</a:t>
            </a:r>
            <a:r>
              <a:rPr lang="ru-RU" dirty="0">
                <a:latin typeface="Izhitsa"/>
                <a:ea typeface="Calibri"/>
                <a:cs typeface="Times New Roman"/>
              </a:rPr>
              <a:t> (</a:t>
            </a:r>
            <a:r>
              <a:rPr lang="ru-RU" dirty="0" err="1">
                <a:latin typeface="Izhitsa"/>
                <a:ea typeface="Calibri"/>
                <a:cs typeface="Times New Roman"/>
              </a:rPr>
              <a:t>загінуў</a:t>
            </a:r>
            <a:r>
              <a:rPr lang="ru-RU" dirty="0">
                <a:latin typeface="Izhitsa"/>
                <a:ea typeface="Calibri"/>
                <a:cs typeface="Times New Roman"/>
              </a:rPr>
              <a:t> у </a:t>
            </a:r>
            <a:r>
              <a:rPr lang="ru-RU" dirty="0" err="1">
                <a:latin typeface="Izhitsa"/>
                <a:ea typeface="Calibri"/>
                <a:cs typeface="Times New Roman"/>
              </a:rPr>
              <a:t>перыяд</a:t>
            </a:r>
            <a:r>
              <a:rPr lang="ru-RU" dirty="0">
                <a:latin typeface="Izhitsa"/>
                <a:ea typeface="Calibri"/>
                <a:cs typeface="Times New Roman"/>
              </a:rPr>
              <a:t> </a:t>
            </a:r>
            <a:r>
              <a:rPr lang="ru-RU" dirty="0" err="1">
                <a:latin typeface="Izhitsa"/>
                <a:ea typeface="Calibri"/>
                <a:cs typeface="Times New Roman"/>
              </a:rPr>
              <a:t>Вялікай</a:t>
            </a:r>
            <a:r>
              <a:rPr lang="ru-RU" dirty="0">
                <a:latin typeface="Izhitsa"/>
                <a:ea typeface="Calibri"/>
                <a:cs typeface="Times New Roman"/>
              </a:rPr>
              <a:t> </a:t>
            </a:r>
            <a:r>
              <a:rPr lang="ru-RU" dirty="0" err="1">
                <a:latin typeface="Izhitsa"/>
                <a:ea typeface="Calibri"/>
                <a:cs typeface="Times New Roman"/>
              </a:rPr>
              <a:t>Айчыннай</a:t>
            </a:r>
            <a:r>
              <a:rPr lang="ru-RU" dirty="0">
                <a:latin typeface="Izhitsa"/>
                <a:ea typeface="Calibri"/>
                <a:cs typeface="Times New Roman"/>
              </a:rPr>
              <a:t> </a:t>
            </a:r>
            <a:r>
              <a:rPr lang="ru-RU" dirty="0" err="1">
                <a:latin typeface="Izhitsa"/>
                <a:ea typeface="Calibri"/>
                <a:cs typeface="Times New Roman"/>
              </a:rPr>
              <a:t>вайны</a:t>
            </a:r>
            <a:r>
              <a:rPr lang="ru-RU" dirty="0">
                <a:latin typeface="Izhitsa"/>
                <a:ea typeface="Calibri"/>
                <a:cs typeface="Times New Roman"/>
              </a:rPr>
              <a:t>), </a:t>
            </a:r>
            <a:r>
              <a:rPr lang="ru-RU" dirty="0" err="1">
                <a:latin typeface="Izhitsa"/>
                <a:ea typeface="Calibri"/>
                <a:cs typeface="Times New Roman"/>
              </a:rPr>
              <a:t>Скараход</a:t>
            </a:r>
            <a:r>
              <a:rPr lang="ru-RU" dirty="0">
                <a:latin typeface="Izhitsa"/>
                <a:ea typeface="Calibri"/>
                <a:cs typeface="Times New Roman"/>
              </a:rPr>
              <a:t> </a:t>
            </a:r>
            <a:r>
              <a:rPr lang="ru-RU" dirty="0" err="1">
                <a:latin typeface="Izhitsa"/>
                <a:ea typeface="Calibri"/>
                <a:cs typeface="Times New Roman"/>
              </a:rPr>
              <a:t>Марыя</a:t>
            </a:r>
            <a:r>
              <a:rPr lang="ru-RU" dirty="0">
                <a:latin typeface="Izhitsa"/>
                <a:ea typeface="Calibri"/>
                <a:cs typeface="Times New Roman"/>
              </a:rPr>
              <a:t> </a:t>
            </a:r>
            <a:r>
              <a:rPr lang="ru-RU" dirty="0" err="1">
                <a:latin typeface="Izhitsa"/>
                <a:ea typeface="Calibri"/>
                <a:cs typeface="Times New Roman"/>
              </a:rPr>
              <a:t>Іосіфаўна</a:t>
            </a:r>
            <a:r>
              <a:rPr lang="ru-RU" dirty="0">
                <a:latin typeface="Izhitsa"/>
                <a:ea typeface="Calibri"/>
                <a:cs typeface="Times New Roman"/>
              </a:rPr>
              <a:t> (</a:t>
            </a:r>
            <a:r>
              <a:rPr lang="ru-RU" dirty="0" err="1">
                <a:latin typeface="Izhitsa"/>
                <a:ea typeface="Calibri"/>
                <a:cs typeface="Times New Roman"/>
              </a:rPr>
              <a:t>памерла</a:t>
            </a:r>
            <a:r>
              <a:rPr lang="ru-RU" dirty="0">
                <a:latin typeface="Izhitsa"/>
                <a:ea typeface="Calibri"/>
                <a:cs typeface="Times New Roman"/>
              </a:rPr>
              <a:t> ў 1965 </a:t>
            </a:r>
            <a:r>
              <a:rPr lang="ru-RU" dirty="0" err="1">
                <a:latin typeface="Izhitsa"/>
                <a:ea typeface="Calibri"/>
                <a:cs typeface="Times New Roman"/>
              </a:rPr>
              <a:t>годзе</a:t>
            </a:r>
            <a:r>
              <a:rPr lang="ru-RU" dirty="0">
                <a:latin typeface="Izhitsa"/>
                <a:ea typeface="Calibri"/>
                <a:cs typeface="Times New Roman"/>
              </a:rPr>
              <a:t>), </a:t>
            </a:r>
            <a:r>
              <a:rPr lang="ru-RU" dirty="0" err="1">
                <a:latin typeface="Izhitsa"/>
                <a:ea typeface="Calibri"/>
                <a:cs typeface="Times New Roman"/>
              </a:rPr>
              <a:t>Пятровіч</a:t>
            </a:r>
            <a:r>
              <a:rPr lang="ru-RU" dirty="0">
                <a:latin typeface="Izhitsa"/>
                <a:ea typeface="Calibri"/>
                <a:cs typeface="Times New Roman"/>
              </a:rPr>
              <a:t> Ганна </a:t>
            </a:r>
            <a:r>
              <a:rPr lang="ru-RU" dirty="0" err="1">
                <a:latin typeface="Izhitsa"/>
                <a:ea typeface="Calibri"/>
                <a:cs typeface="Times New Roman"/>
              </a:rPr>
              <a:t>Кірылаўна</a:t>
            </a:r>
            <a:r>
              <a:rPr lang="ru-RU" dirty="0">
                <a:latin typeface="Izhitsa"/>
                <a:ea typeface="Calibri"/>
                <a:cs typeface="Times New Roman"/>
              </a:rPr>
              <a:t>, </a:t>
            </a:r>
            <a:r>
              <a:rPr lang="ru-RU" dirty="0" err="1">
                <a:latin typeface="Izhitsa"/>
                <a:ea typeface="Calibri"/>
                <a:cs typeface="Times New Roman"/>
              </a:rPr>
              <a:t>Нікіценка</a:t>
            </a:r>
            <a:r>
              <a:rPr lang="ru-RU" dirty="0">
                <a:latin typeface="Izhitsa"/>
                <a:ea typeface="Calibri"/>
                <a:cs typeface="Times New Roman"/>
              </a:rPr>
              <a:t> </a:t>
            </a:r>
            <a:r>
              <a:rPr lang="ru-RU" dirty="0" err="1">
                <a:latin typeface="Izhitsa"/>
                <a:ea typeface="Calibri"/>
                <a:cs typeface="Times New Roman"/>
              </a:rPr>
              <a:t>Ніна</a:t>
            </a:r>
            <a:r>
              <a:rPr lang="ru-RU" dirty="0">
                <a:latin typeface="Izhitsa"/>
                <a:ea typeface="Calibri"/>
                <a:cs typeface="Times New Roman"/>
              </a:rPr>
              <a:t> </a:t>
            </a:r>
            <a:r>
              <a:rPr lang="ru-RU" dirty="0" err="1">
                <a:latin typeface="Izhitsa"/>
                <a:ea typeface="Calibri"/>
                <a:cs typeface="Times New Roman"/>
              </a:rPr>
              <a:t>Афанасьеўна</a:t>
            </a:r>
            <a:r>
              <a:rPr lang="ru-RU" dirty="0">
                <a:latin typeface="Izhitsa"/>
                <a:ea typeface="Calibri"/>
                <a:cs typeface="Times New Roman"/>
              </a:rPr>
              <a:t> (</a:t>
            </a:r>
            <a:r>
              <a:rPr lang="ru-RU" dirty="0" err="1">
                <a:latin typeface="Izhitsa"/>
                <a:ea typeface="Calibri"/>
                <a:cs typeface="Times New Roman"/>
              </a:rPr>
              <a:t>памерла</a:t>
            </a:r>
            <a:r>
              <a:rPr lang="ru-RU" dirty="0">
                <a:latin typeface="Izhitsa"/>
                <a:ea typeface="Calibri"/>
                <a:cs typeface="Times New Roman"/>
              </a:rPr>
              <a:t> ў 1974 </a:t>
            </a:r>
            <a:r>
              <a:rPr lang="ru-RU" dirty="0" err="1">
                <a:latin typeface="Izhitsa"/>
                <a:ea typeface="Calibri"/>
                <a:cs typeface="Times New Roman"/>
              </a:rPr>
              <a:t>годзе</a:t>
            </a:r>
            <a:r>
              <a:rPr lang="ru-RU" dirty="0">
                <a:latin typeface="Izhitsa"/>
                <a:ea typeface="Calibri"/>
                <a:cs typeface="Times New Roman"/>
              </a:rPr>
              <a:t>), Казак </a:t>
            </a:r>
            <a:r>
              <a:rPr lang="ru-RU" dirty="0" err="1">
                <a:latin typeface="Izhitsa"/>
                <a:ea typeface="Calibri"/>
                <a:cs typeface="Times New Roman"/>
              </a:rPr>
              <a:t>Аляксей</a:t>
            </a:r>
            <a:r>
              <a:rPr lang="ru-RU" dirty="0">
                <a:latin typeface="Izhitsa"/>
                <a:ea typeface="Calibri"/>
                <a:cs typeface="Times New Roman"/>
              </a:rPr>
              <a:t> </a:t>
            </a:r>
            <a:r>
              <a:rPr lang="ru-RU" dirty="0" err="1">
                <a:latin typeface="Izhitsa"/>
                <a:ea typeface="Calibri"/>
                <a:cs typeface="Times New Roman"/>
              </a:rPr>
              <a:t>Васільевіч</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a:t>
            </a:r>
            <a:r>
              <a:rPr lang="ru-RU" dirty="0" err="1">
                <a:latin typeface="Izhitsa"/>
                <a:ea typeface="Calibri"/>
                <a:cs typeface="Times New Roman"/>
              </a:rPr>
              <a:t>Загародск</a:t>
            </a:r>
            <a:r>
              <a:rPr lang="be-BY" dirty="0">
                <a:latin typeface="Izhitsa"/>
                <a:ea typeface="Calibri"/>
                <a:cs typeface="Times New Roman"/>
              </a:rPr>
              <a:t>ая</a:t>
            </a:r>
            <a:r>
              <a:rPr lang="ru-RU" dirty="0">
                <a:latin typeface="Izhitsa"/>
                <a:ea typeface="Calibri"/>
                <a:cs typeface="Times New Roman"/>
              </a:rPr>
              <a:t> школа </a:t>
            </a:r>
            <a:r>
              <a:rPr lang="ru-RU" dirty="0" err="1">
                <a:latin typeface="Izhitsa"/>
                <a:ea typeface="Calibri"/>
                <a:cs typeface="Times New Roman"/>
              </a:rPr>
              <a:t>ставіла</a:t>
            </a:r>
            <a:r>
              <a:rPr lang="ru-RU" dirty="0">
                <a:latin typeface="Izhitsa"/>
                <a:ea typeface="Calibri"/>
                <a:cs typeface="Times New Roman"/>
              </a:rPr>
              <a:t> </a:t>
            </a:r>
            <a:r>
              <a:rPr lang="ru-RU" dirty="0" err="1">
                <a:latin typeface="Izhitsa"/>
                <a:ea typeface="Calibri"/>
                <a:cs typeface="Times New Roman"/>
              </a:rPr>
              <a:t>спектаклі</a:t>
            </a:r>
            <a:r>
              <a:rPr lang="ru-RU" dirty="0">
                <a:latin typeface="Izhitsa"/>
                <a:ea typeface="Calibri"/>
                <a:cs typeface="Times New Roman"/>
              </a:rPr>
              <a:t>, </a:t>
            </a:r>
            <a:r>
              <a:rPr lang="ru-RU" dirty="0" err="1">
                <a:latin typeface="Izhitsa"/>
                <a:ea typeface="Calibri"/>
                <a:cs typeface="Times New Roman"/>
              </a:rPr>
              <a:t>прымала</a:t>
            </a:r>
            <a:r>
              <a:rPr lang="ru-RU" dirty="0">
                <a:latin typeface="Izhitsa"/>
                <a:ea typeface="Calibri"/>
                <a:cs typeface="Times New Roman"/>
              </a:rPr>
              <a:t> </a:t>
            </a:r>
            <a:r>
              <a:rPr lang="ru-RU" dirty="0" err="1">
                <a:latin typeface="Izhitsa"/>
                <a:ea typeface="Calibri"/>
                <a:cs typeface="Times New Roman"/>
              </a:rPr>
              <a:t>актыўны</a:t>
            </a:r>
            <a:r>
              <a:rPr lang="ru-RU" dirty="0">
                <a:latin typeface="Izhitsa"/>
                <a:ea typeface="Calibri"/>
                <a:cs typeface="Times New Roman"/>
              </a:rPr>
              <a:t> </a:t>
            </a:r>
            <a:r>
              <a:rPr lang="ru-RU" dirty="0" err="1">
                <a:latin typeface="Izhitsa"/>
                <a:ea typeface="Calibri"/>
                <a:cs typeface="Times New Roman"/>
              </a:rPr>
              <a:t>ўдзел</a:t>
            </a:r>
            <a:r>
              <a:rPr lang="ru-RU" dirty="0">
                <a:latin typeface="Izhitsa"/>
                <a:ea typeface="Calibri"/>
                <a:cs typeface="Times New Roman"/>
              </a:rPr>
              <a:t> у </a:t>
            </a:r>
            <a:r>
              <a:rPr lang="ru-RU" dirty="0" err="1">
                <a:latin typeface="Izhitsa"/>
                <a:ea typeface="Calibri"/>
                <a:cs typeface="Times New Roman"/>
              </a:rPr>
              <a:t>палітычным</a:t>
            </a:r>
            <a:r>
              <a:rPr lang="ru-RU" dirty="0">
                <a:latin typeface="Izhitsa"/>
                <a:ea typeface="Calibri"/>
                <a:cs typeface="Times New Roman"/>
              </a:rPr>
              <a:t> </a:t>
            </a:r>
            <a:r>
              <a:rPr lang="ru-RU" dirty="0" err="1">
                <a:latin typeface="Izhitsa"/>
                <a:ea typeface="Calibri"/>
                <a:cs typeface="Times New Roman"/>
              </a:rPr>
              <a:t>жыцці</a:t>
            </a:r>
            <a:r>
              <a:rPr lang="ru-RU" dirty="0">
                <a:latin typeface="Izhitsa"/>
                <a:ea typeface="Calibri"/>
                <a:cs typeface="Times New Roman"/>
              </a:rPr>
              <a:t> (</a:t>
            </a:r>
            <a:r>
              <a:rPr lang="ru-RU" dirty="0" err="1">
                <a:latin typeface="Izhitsa"/>
                <a:ea typeface="Calibri"/>
                <a:cs typeface="Times New Roman"/>
              </a:rPr>
              <a:t>арганізоўвала</a:t>
            </a:r>
            <a:r>
              <a:rPr lang="ru-RU" dirty="0">
                <a:latin typeface="Izhitsa"/>
                <a:ea typeface="Calibri"/>
                <a:cs typeface="Times New Roman"/>
              </a:rPr>
              <a:t> </a:t>
            </a:r>
            <a:r>
              <a:rPr lang="ru-RU" dirty="0" err="1">
                <a:latin typeface="Izhitsa"/>
                <a:ea typeface="Calibri"/>
                <a:cs typeface="Times New Roman"/>
              </a:rPr>
              <a:t>першыя</a:t>
            </a:r>
            <a:r>
              <a:rPr lang="ru-RU" dirty="0">
                <a:latin typeface="Izhitsa"/>
                <a:ea typeface="Calibri"/>
                <a:cs typeface="Times New Roman"/>
              </a:rPr>
              <a:t> </a:t>
            </a:r>
            <a:r>
              <a:rPr lang="ru-RU" dirty="0" err="1">
                <a:latin typeface="Izhitsa"/>
                <a:ea typeface="Calibri"/>
                <a:cs typeface="Times New Roman"/>
              </a:rPr>
              <a:t>кааператывы</a:t>
            </a:r>
            <a:r>
              <a:rPr lang="ru-RU" dirty="0">
                <a:latin typeface="Izhitsa"/>
                <a:ea typeface="Calibri"/>
                <a:cs typeface="Times New Roman"/>
              </a:rPr>
              <a:t>) г. п. </a:t>
            </a:r>
            <a:r>
              <a:rPr lang="ru-RU" dirty="0" err="1">
                <a:latin typeface="Izhitsa"/>
                <a:ea typeface="Calibri"/>
                <a:cs typeface="Times New Roman"/>
              </a:rPr>
              <a:t>Брагіна</a:t>
            </a:r>
            <a:r>
              <a:rPr lang="ru-RU" dirty="0">
                <a:latin typeface="Izhitsa"/>
                <a:ea typeface="Calibri"/>
                <a:cs typeface="Times New Roman"/>
              </a:rPr>
              <a:t>, </a:t>
            </a:r>
            <a:r>
              <a:rPr lang="ru-RU" dirty="0" err="1">
                <a:latin typeface="Izhitsa"/>
                <a:ea typeface="Calibri"/>
                <a:cs typeface="Times New Roman"/>
              </a:rPr>
              <a:t>карысталася</a:t>
            </a:r>
            <a:r>
              <a:rPr lang="ru-RU" dirty="0">
                <a:latin typeface="Izhitsa"/>
                <a:ea typeface="Calibri"/>
                <a:cs typeface="Times New Roman"/>
              </a:rPr>
              <a:t> </a:t>
            </a:r>
            <a:r>
              <a:rPr lang="ru-RU" dirty="0" err="1">
                <a:latin typeface="Izhitsa"/>
                <a:ea typeface="Calibri"/>
                <a:cs typeface="Times New Roman"/>
              </a:rPr>
              <a:t>вялікай</a:t>
            </a:r>
            <a:r>
              <a:rPr lang="ru-RU" dirty="0">
                <a:latin typeface="Izhitsa"/>
                <a:ea typeface="Calibri"/>
                <a:cs typeface="Times New Roman"/>
              </a:rPr>
              <a:t> </a:t>
            </a:r>
            <a:r>
              <a:rPr lang="ru-RU" dirty="0" err="1">
                <a:latin typeface="Izhitsa"/>
                <a:ea typeface="Calibri"/>
                <a:cs typeface="Times New Roman"/>
              </a:rPr>
              <a:t>павагай</a:t>
            </a:r>
            <a:r>
              <a:rPr lang="ru-RU" dirty="0">
                <a:latin typeface="Izhitsa"/>
                <a:ea typeface="Calibri"/>
                <a:cs typeface="Times New Roman"/>
              </a:rPr>
              <a:t> і </a:t>
            </a:r>
            <a:r>
              <a:rPr lang="ru-RU" dirty="0" err="1">
                <a:latin typeface="Izhitsa"/>
                <a:ea typeface="Calibri"/>
                <a:cs typeface="Times New Roman"/>
              </a:rPr>
              <a:t>аўтарытэтам</a:t>
            </a:r>
            <a:r>
              <a:rPr lang="ru-RU" dirty="0">
                <a:latin typeface="Izhitsa"/>
                <a:ea typeface="Calibri"/>
                <a:cs typeface="Times New Roman"/>
              </a:rPr>
              <a:t> не </a:t>
            </a:r>
            <a:r>
              <a:rPr lang="ru-RU" dirty="0" err="1">
                <a:latin typeface="Izhitsa"/>
                <a:ea typeface="Calibri"/>
                <a:cs typeface="Times New Roman"/>
              </a:rPr>
              <a:t>толькі</a:t>
            </a:r>
            <a:r>
              <a:rPr lang="ru-RU" dirty="0">
                <a:latin typeface="Izhitsa"/>
                <a:ea typeface="Calibri"/>
                <a:cs typeface="Times New Roman"/>
              </a:rPr>
              <a:t> ў г. п. </a:t>
            </a:r>
            <a:r>
              <a:rPr lang="ru-RU" dirty="0" err="1">
                <a:latin typeface="Izhitsa"/>
                <a:ea typeface="Calibri"/>
                <a:cs typeface="Times New Roman"/>
              </a:rPr>
              <a:t>Брагіне</a:t>
            </a:r>
            <a:r>
              <a:rPr lang="ru-RU" dirty="0">
                <a:latin typeface="Izhitsa"/>
                <a:ea typeface="Calibri"/>
                <a:cs typeface="Times New Roman"/>
              </a:rPr>
              <a:t>, але і ў </a:t>
            </a:r>
            <a:r>
              <a:rPr lang="ru-RU" dirty="0" err="1">
                <a:latin typeface="Izhitsa"/>
                <a:ea typeface="Calibri"/>
                <a:cs typeface="Times New Roman"/>
              </a:rPr>
              <a:t>навакольных</a:t>
            </a:r>
            <a:r>
              <a:rPr lang="ru-RU" dirty="0">
                <a:latin typeface="Izhitsa"/>
                <a:ea typeface="Calibri"/>
                <a:cs typeface="Times New Roman"/>
              </a:rPr>
              <a:t> </a:t>
            </a:r>
            <a:r>
              <a:rPr lang="ru-RU" dirty="0" err="1">
                <a:latin typeface="Izhitsa"/>
                <a:ea typeface="Calibri"/>
                <a:cs typeface="Times New Roman"/>
              </a:rPr>
              <a:t>вёсках</a:t>
            </a:r>
            <a:r>
              <a:rPr lang="ru-RU" dirty="0">
                <a:latin typeface="Izhitsa"/>
                <a:ea typeface="Calibri"/>
                <a:cs typeface="Times New Roman"/>
              </a:rPr>
              <a:t>.</a:t>
            </a:r>
            <a:endParaRPr lang="ru-RU" sz="1200" dirty="0">
              <a:ea typeface="Calibri"/>
              <a:cs typeface="Times New Roman"/>
            </a:endParaRPr>
          </a:p>
          <a:p>
            <a:r>
              <a:rPr lang="ru-RU" dirty="0">
                <a:latin typeface="Izhitsa"/>
                <a:ea typeface="Calibri"/>
                <a:cs typeface="Times New Roman"/>
              </a:rPr>
              <a:t> У 1914 </a:t>
            </a:r>
            <a:r>
              <a:rPr lang="ru-RU" dirty="0" err="1">
                <a:latin typeface="Izhitsa"/>
                <a:ea typeface="Calibri"/>
                <a:cs typeface="Times New Roman"/>
              </a:rPr>
              <a:t>годзе</a:t>
            </a:r>
            <a:r>
              <a:rPr lang="ru-RU" dirty="0">
                <a:latin typeface="Izhitsa"/>
                <a:ea typeface="Calibri"/>
                <a:cs typeface="Times New Roman"/>
              </a:rPr>
              <a:t> па </a:t>
            </a:r>
            <a:r>
              <a:rPr lang="ru-RU" dirty="0" err="1">
                <a:latin typeface="Izhitsa"/>
                <a:ea typeface="Calibri"/>
                <a:cs typeface="Times New Roman"/>
              </a:rPr>
              <a:t>хадайніцтве</a:t>
            </a:r>
            <a:r>
              <a:rPr lang="ru-RU" dirty="0">
                <a:latin typeface="Izhitsa"/>
                <a:ea typeface="Calibri"/>
                <a:cs typeface="Times New Roman"/>
              </a:rPr>
              <a:t> </a:t>
            </a:r>
            <a:r>
              <a:rPr lang="ru-RU" dirty="0" err="1">
                <a:latin typeface="Izhitsa"/>
                <a:ea typeface="Calibri"/>
                <a:cs typeface="Times New Roman"/>
              </a:rPr>
              <a:t>Брагінскім</a:t>
            </a:r>
            <a:r>
              <a:rPr lang="ru-RU" dirty="0">
                <a:latin typeface="Izhitsa"/>
                <a:ea typeface="Calibri"/>
                <a:cs typeface="Times New Roman"/>
              </a:rPr>
              <a:t> </a:t>
            </a:r>
            <a:r>
              <a:rPr lang="ru-RU" dirty="0" err="1">
                <a:latin typeface="Izhitsa"/>
                <a:ea typeface="Calibri"/>
                <a:cs typeface="Times New Roman"/>
              </a:rPr>
              <a:t>мяшчан</a:t>
            </a:r>
            <a:r>
              <a:rPr lang="ru-RU" dirty="0">
                <a:latin typeface="Izhitsa"/>
                <a:ea typeface="Calibri"/>
                <a:cs typeface="Times New Roman"/>
              </a:rPr>
              <a:t> і </a:t>
            </a:r>
            <a:r>
              <a:rPr lang="ru-RU" dirty="0" err="1">
                <a:latin typeface="Izhitsa"/>
                <a:ea typeface="Calibri"/>
                <a:cs typeface="Times New Roman"/>
              </a:rPr>
              <a:t>заможных</a:t>
            </a:r>
            <a:r>
              <a:rPr lang="ru-RU" dirty="0">
                <a:latin typeface="Izhitsa"/>
                <a:ea typeface="Calibri"/>
                <a:cs typeface="Times New Roman"/>
              </a:rPr>
              <a:t> </a:t>
            </a:r>
            <a:r>
              <a:rPr lang="ru-RU" dirty="0" err="1">
                <a:latin typeface="Izhitsa"/>
                <a:ea typeface="Calibri"/>
                <a:cs typeface="Times New Roman"/>
              </a:rPr>
              <a:t>сялян</a:t>
            </a:r>
            <a:r>
              <a:rPr lang="ru-RU" dirty="0">
                <a:latin typeface="Izhitsa"/>
                <a:ea typeface="Calibri"/>
                <a:cs typeface="Times New Roman"/>
              </a:rPr>
              <a:t> </a:t>
            </a:r>
            <a:r>
              <a:rPr lang="ru-RU" dirty="0" err="1">
                <a:latin typeface="Izhitsa"/>
                <a:ea typeface="Calibri"/>
                <a:cs typeface="Times New Roman"/>
              </a:rPr>
              <a:t>Мінскае</a:t>
            </a:r>
            <a:r>
              <a:rPr lang="ru-RU" dirty="0">
                <a:latin typeface="Izhitsa"/>
                <a:ea typeface="Calibri"/>
                <a:cs typeface="Times New Roman"/>
              </a:rPr>
              <a:t> </a:t>
            </a:r>
            <a:r>
              <a:rPr lang="ru-RU" dirty="0" err="1">
                <a:latin typeface="Izhitsa"/>
                <a:ea typeface="Calibri"/>
                <a:cs typeface="Times New Roman"/>
              </a:rPr>
              <a:t>губернскае</a:t>
            </a:r>
            <a:r>
              <a:rPr lang="ru-RU" dirty="0">
                <a:latin typeface="Izhitsa"/>
                <a:ea typeface="Calibri"/>
                <a:cs typeface="Times New Roman"/>
              </a:rPr>
              <a:t> </a:t>
            </a:r>
            <a:r>
              <a:rPr lang="ru-RU" dirty="0" err="1" smtClean="0">
                <a:latin typeface="Izhitsa"/>
                <a:ea typeface="Calibri"/>
                <a:cs typeface="Times New Roman"/>
              </a:rPr>
              <a:t>кіраванне</a:t>
            </a:r>
            <a:endParaRPr lang="ru-RU" dirty="0"/>
          </a:p>
        </p:txBody>
      </p:sp>
      <p:sp>
        <p:nvSpPr>
          <p:cNvPr id="3" name="Прямоугольник 2"/>
          <p:cNvSpPr/>
          <p:nvPr/>
        </p:nvSpPr>
        <p:spPr>
          <a:xfrm>
            <a:off x="6348247" y="149680"/>
            <a:ext cx="5339255" cy="6591548"/>
          </a:xfrm>
          <a:prstGeom prst="rect">
            <a:avLst/>
          </a:prstGeom>
        </p:spPr>
        <p:txBody>
          <a:bodyPr wrap="square">
            <a:spAutoFit/>
          </a:bodyPr>
          <a:lstStyle/>
          <a:p>
            <a:pPr marL="114300" marR="225425" algn="just">
              <a:lnSpc>
                <a:spcPct val="115000"/>
              </a:lnSpc>
              <a:spcAft>
                <a:spcPts val="1000"/>
              </a:spcAft>
            </a:pPr>
            <a:r>
              <a:rPr lang="ru-RU" dirty="0" err="1">
                <a:latin typeface="Izhitsa"/>
                <a:ea typeface="Calibri"/>
                <a:cs typeface="Times New Roman"/>
              </a:rPr>
              <a:t>дазволіла</a:t>
            </a:r>
            <a:r>
              <a:rPr lang="ru-RU" dirty="0">
                <a:latin typeface="Izhitsa"/>
                <a:ea typeface="Calibri"/>
                <a:cs typeface="Times New Roman"/>
              </a:rPr>
              <a:t> </a:t>
            </a:r>
            <a:r>
              <a:rPr lang="ru-RU" dirty="0" err="1">
                <a:latin typeface="Izhitsa"/>
                <a:ea typeface="Calibri"/>
                <a:cs typeface="Times New Roman"/>
              </a:rPr>
              <a:t>адкрыць</a:t>
            </a:r>
            <a:r>
              <a:rPr lang="ru-RU" dirty="0">
                <a:latin typeface="Izhitsa"/>
                <a:ea typeface="Calibri"/>
                <a:cs typeface="Times New Roman"/>
              </a:rPr>
              <a:t> у </a:t>
            </a:r>
            <a:r>
              <a:rPr lang="ru-RU" dirty="0" err="1">
                <a:latin typeface="Izhitsa"/>
                <a:ea typeface="Calibri"/>
                <a:cs typeface="Times New Roman"/>
              </a:rPr>
              <a:t>Брагіне</a:t>
            </a:r>
            <a:r>
              <a:rPr lang="ru-RU" dirty="0">
                <a:latin typeface="Izhitsa"/>
                <a:ea typeface="Calibri"/>
                <a:cs typeface="Times New Roman"/>
              </a:rPr>
              <a:t> 4-х </a:t>
            </a:r>
            <a:r>
              <a:rPr lang="ru-RU" dirty="0" err="1">
                <a:latin typeface="Izhitsa"/>
                <a:ea typeface="Calibri"/>
                <a:cs typeface="Times New Roman"/>
              </a:rPr>
              <a:t>класнае</a:t>
            </a:r>
            <a:r>
              <a:rPr lang="ru-RU" dirty="0">
                <a:latin typeface="Izhitsa"/>
                <a:ea typeface="Calibri"/>
                <a:cs typeface="Times New Roman"/>
              </a:rPr>
              <a:t> </a:t>
            </a:r>
            <a:r>
              <a:rPr lang="ru-RU" dirty="0" err="1">
                <a:latin typeface="Izhitsa"/>
                <a:ea typeface="Calibri"/>
                <a:cs typeface="Times New Roman"/>
              </a:rPr>
              <a:t>Вышэйшае</a:t>
            </a:r>
            <a:r>
              <a:rPr lang="ru-RU" dirty="0">
                <a:latin typeface="Izhitsa"/>
                <a:ea typeface="Calibri"/>
                <a:cs typeface="Times New Roman"/>
              </a:rPr>
              <a:t> </a:t>
            </a:r>
            <a:r>
              <a:rPr lang="ru-RU" dirty="0" err="1">
                <a:latin typeface="Izhitsa"/>
                <a:ea typeface="Calibri"/>
                <a:cs typeface="Times New Roman"/>
              </a:rPr>
              <a:t>пачатковае</a:t>
            </a:r>
            <a:r>
              <a:rPr lang="ru-RU" dirty="0">
                <a:latin typeface="Izhitsa"/>
                <a:ea typeface="Calibri"/>
                <a:cs typeface="Times New Roman"/>
              </a:rPr>
              <a:t> </a:t>
            </a:r>
            <a:r>
              <a:rPr lang="ru-RU" dirty="0" err="1">
                <a:latin typeface="Izhitsa"/>
                <a:ea typeface="Calibri"/>
                <a:cs typeface="Times New Roman"/>
              </a:rPr>
              <a:t>вучылішча</a:t>
            </a:r>
            <a:r>
              <a:rPr lang="ru-RU" dirty="0">
                <a:latin typeface="Izhitsa"/>
                <a:ea typeface="Calibri"/>
                <a:cs typeface="Times New Roman"/>
              </a:rPr>
              <a:t>. </a:t>
            </a:r>
            <a:r>
              <a:rPr lang="ru-RU" dirty="0" err="1">
                <a:latin typeface="Izhitsa"/>
                <a:ea typeface="Calibri"/>
                <a:cs typeface="Times New Roman"/>
              </a:rPr>
              <a:t>Земскае</a:t>
            </a:r>
            <a:r>
              <a:rPr lang="ru-RU" dirty="0">
                <a:latin typeface="Izhitsa"/>
                <a:ea typeface="Calibri"/>
                <a:cs typeface="Times New Roman"/>
              </a:rPr>
              <a:t> </a:t>
            </a:r>
            <a:r>
              <a:rPr lang="ru-RU" dirty="0" err="1">
                <a:latin typeface="Izhitsa"/>
                <a:ea typeface="Calibri"/>
                <a:cs typeface="Times New Roman"/>
              </a:rPr>
              <a:t>павятовае</a:t>
            </a:r>
            <a:r>
              <a:rPr lang="ru-RU" dirty="0">
                <a:latin typeface="Izhitsa"/>
                <a:ea typeface="Calibri"/>
                <a:cs typeface="Times New Roman"/>
              </a:rPr>
              <a:t> </a:t>
            </a:r>
            <a:r>
              <a:rPr lang="ru-RU" dirty="0" err="1">
                <a:latin typeface="Izhitsa"/>
                <a:ea typeface="Calibri"/>
                <a:cs typeface="Times New Roman"/>
              </a:rPr>
              <a:t>ўпраўленне</a:t>
            </a:r>
            <a:r>
              <a:rPr lang="ru-RU" dirty="0">
                <a:latin typeface="Izhitsa"/>
                <a:ea typeface="Calibri"/>
                <a:cs typeface="Times New Roman"/>
              </a:rPr>
              <a:t> </a:t>
            </a:r>
            <a:r>
              <a:rPr lang="ru-RU" dirty="0" err="1">
                <a:latin typeface="Izhitsa"/>
                <a:ea typeface="Calibri"/>
                <a:cs typeface="Times New Roman"/>
              </a:rPr>
              <a:t>прадаставіла</a:t>
            </a:r>
            <a:r>
              <a:rPr lang="ru-RU" dirty="0">
                <a:latin typeface="Izhitsa"/>
                <a:ea typeface="Calibri"/>
                <a:cs typeface="Times New Roman"/>
              </a:rPr>
              <a:t> для </a:t>
            </a:r>
            <a:r>
              <a:rPr lang="ru-RU" dirty="0" err="1">
                <a:latin typeface="Izhitsa"/>
                <a:ea typeface="Calibri"/>
                <a:cs typeface="Times New Roman"/>
              </a:rPr>
              <a:t>названага</a:t>
            </a:r>
            <a:r>
              <a:rPr lang="ru-RU" dirty="0">
                <a:latin typeface="Izhitsa"/>
                <a:ea typeface="Calibri"/>
                <a:cs typeface="Times New Roman"/>
              </a:rPr>
              <a:t> </a:t>
            </a:r>
            <a:r>
              <a:rPr lang="ru-RU" dirty="0" err="1">
                <a:latin typeface="Izhitsa"/>
                <a:ea typeface="Calibri"/>
                <a:cs typeface="Times New Roman"/>
              </a:rPr>
              <a:t>вучылішча</a:t>
            </a:r>
            <a:r>
              <a:rPr lang="ru-RU" dirty="0">
                <a:latin typeface="Izhitsa"/>
                <a:ea typeface="Calibri"/>
                <a:cs typeface="Times New Roman"/>
              </a:rPr>
              <a:t> </a:t>
            </a:r>
            <a:r>
              <a:rPr lang="ru-RU" dirty="0" err="1">
                <a:latin typeface="Izhitsa"/>
                <a:ea typeface="Calibri"/>
                <a:cs typeface="Times New Roman"/>
              </a:rPr>
              <a:t>памяшканне</a:t>
            </a:r>
            <a:r>
              <a:rPr lang="ru-RU" dirty="0">
                <a:latin typeface="Izhitsa"/>
                <a:ea typeface="Calibri"/>
                <a:cs typeface="Times New Roman"/>
              </a:rPr>
              <a:t> </a:t>
            </a:r>
            <a:r>
              <a:rPr lang="ru-RU" dirty="0" err="1">
                <a:latin typeface="Izhitsa"/>
                <a:ea typeface="Calibri"/>
                <a:cs typeface="Times New Roman"/>
              </a:rPr>
              <a:t>былога</a:t>
            </a:r>
            <a:r>
              <a:rPr lang="ru-RU" dirty="0">
                <a:latin typeface="Izhitsa"/>
                <a:ea typeface="Calibri"/>
                <a:cs typeface="Times New Roman"/>
              </a:rPr>
              <a:t> </a:t>
            </a:r>
            <a:r>
              <a:rPr lang="ru-RU" dirty="0" err="1">
                <a:latin typeface="Izhitsa"/>
                <a:ea typeface="Calibri"/>
                <a:cs typeface="Times New Roman"/>
              </a:rPr>
              <a:t>водочно</a:t>
            </a:r>
            <a:r>
              <a:rPr lang="ru-RU" dirty="0">
                <a:latin typeface="Izhitsa"/>
                <a:ea typeface="Calibri"/>
                <a:cs typeface="Times New Roman"/>
              </a:rPr>
              <a:t> – </a:t>
            </a:r>
            <a:r>
              <a:rPr lang="ru-RU" dirty="0" err="1">
                <a:latin typeface="Izhitsa"/>
                <a:ea typeface="Calibri"/>
                <a:cs typeface="Times New Roman"/>
              </a:rPr>
              <a:t>ачышчальнага</a:t>
            </a:r>
            <a:r>
              <a:rPr lang="ru-RU" dirty="0">
                <a:latin typeface="Izhitsa"/>
                <a:ea typeface="Calibri"/>
                <a:cs typeface="Times New Roman"/>
              </a:rPr>
              <a:t> склада (</a:t>
            </a:r>
            <a:r>
              <a:rPr lang="ru-RU" dirty="0" err="1">
                <a:latin typeface="Izhitsa"/>
                <a:ea typeface="Calibri"/>
                <a:cs typeface="Times New Roman"/>
              </a:rPr>
              <a:t>пазней</a:t>
            </a:r>
            <a:r>
              <a:rPr lang="ru-RU" dirty="0">
                <a:latin typeface="Izhitsa"/>
                <a:ea typeface="Calibri"/>
                <a:cs typeface="Times New Roman"/>
              </a:rPr>
              <a:t> </a:t>
            </a:r>
            <a:r>
              <a:rPr lang="ru-RU" dirty="0" err="1">
                <a:latin typeface="Izhitsa"/>
                <a:ea typeface="Calibri"/>
                <a:cs typeface="Times New Roman"/>
              </a:rPr>
              <a:t>цагляны</a:t>
            </a:r>
            <a:r>
              <a:rPr lang="ru-RU" dirty="0">
                <a:latin typeface="Izhitsa"/>
                <a:ea typeface="Calibri"/>
                <a:cs typeface="Times New Roman"/>
              </a:rPr>
              <a:t> </a:t>
            </a:r>
            <a:r>
              <a:rPr lang="ru-RU" dirty="0" err="1">
                <a:latin typeface="Izhitsa"/>
                <a:ea typeface="Calibri"/>
                <a:cs typeface="Times New Roman"/>
              </a:rPr>
              <a:t>будынак</a:t>
            </a:r>
            <a:r>
              <a:rPr lang="ru-RU" dirty="0">
                <a:latin typeface="Izhitsa"/>
                <a:ea typeface="Calibri"/>
                <a:cs typeface="Times New Roman"/>
              </a:rPr>
              <a:t> школы). </a:t>
            </a:r>
            <a:r>
              <a:rPr lang="ru-RU" dirty="0" err="1">
                <a:latin typeface="Izhitsa"/>
                <a:ea typeface="Calibri"/>
                <a:cs typeface="Times New Roman"/>
              </a:rPr>
              <a:t>Першы</a:t>
            </a:r>
            <a:r>
              <a:rPr lang="ru-RU" dirty="0">
                <a:latin typeface="Izhitsa"/>
                <a:ea typeface="Calibri"/>
                <a:cs typeface="Times New Roman"/>
              </a:rPr>
              <a:t> набор у 1 </a:t>
            </a:r>
            <a:r>
              <a:rPr lang="ru-RU" dirty="0" err="1">
                <a:latin typeface="Izhitsa"/>
                <a:ea typeface="Calibri"/>
                <a:cs typeface="Times New Roman"/>
              </a:rPr>
              <a:t>клас</a:t>
            </a:r>
            <a:r>
              <a:rPr lang="ru-RU" dirty="0">
                <a:latin typeface="Izhitsa"/>
                <a:ea typeface="Calibri"/>
                <a:cs typeface="Times New Roman"/>
              </a:rPr>
              <a:t> </a:t>
            </a:r>
            <a:r>
              <a:rPr lang="ru-RU" dirty="0" err="1">
                <a:latin typeface="Izhitsa"/>
                <a:ea typeface="Calibri"/>
                <a:cs typeface="Times New Roman"/>
              </a:rPr>
              <a:t>склаў</a:t>
            </a:r>
            <a:r>
              <a:rPr lang="ru-RU" dirty="0">
                <a:latin typeface="Izhitsa"/>
                <a:ea typeface="Calibri"/>
                <a:cs typeface="Times New Roman"/>
              </a:rPr>
              <a:t> 22 </a:t>
            </a:r>
            <a:r>
              <a:rPr lang="ru-RU" dirty="0" err="1">
                <a:latin typeface="Izhitsa"/>
                <a:ea typeface="Calibri"/>
                <a:cs typeface="Times New Roman"/>
              </a:rPr>
              <a:t>чалавекі</a:t>
            </a:r>
            <a:r>
              <a:rPr lang="ru-RU" dirty="0">
                <a:latin typeface="Izhitsa"/>
                <a:ea typeface="Calibri"/>
                <a:cs typeface="Times New Roman"/>
              </a:rPr>
              <a:t>. У </a:t>
            </a:r>
            <a:r>
              <a:rPr lang="ru-RU" dirty="0" err="1">
                <a:latin typeface="Izhitsa"/>
                <a:ea typeface="Calibri"/>
                <a:cs typeface="Times New Roman"/>
              </a:rPr>
              <a:t>асноўным</a:t>
            </a:r>
            <a:r>
              <a:rPr lang="ru-RU" dirty="0">
                <a:latin typeface="Izhitsa"/>
                <a:ea typeface="Calibri"/>
                <a:cs typeface="Times New Roman"/>
              </a:rPr>
              <a:t> </a:t>
            </a:r>
            <a:r>
              <a:rPr lang="ru-RU" dirty="0" err="1">
                <a:latin typeface="Izhitsa"/>
                <a:ea typeface="Calibri"/>
                <a:cs typeface="Times New Roman"/>
              </a:rPr>
              <a:t>гэта</a:t>
            </a:r>
            <a:r>
              <a:rPr lang="ru-RU" dirty="0">
                <a:latin typeface="Izhitsa"/>
                <a:ea typeface="Calibri"/>
                <a:cs typeface="Times New Roman"/>
              </a:rPr>
              <a:t> </a:t>
            </a:r>
            <a:r>
              <a:rPr lang="ru-RU" dirty="0" err="1">
                <a:latin typeface="Izhitsa"/>
                <a:ea typeface="Calibri"/>
                <a:cs typeface="Times New Roman"/>
              </a:rPr>
              <a:t>былі</a:t>
            </a:r>
            <a:r>
              <a:rPr lang="ru-RU" dirty="0">
                <a:latin typeface="Izhitsa"/>
                <a:ea typeface="Calibri"/>
                <a:cs typeface="Times New Roman"/>
              </a:rPr>
              <a:t> </a:t>
            </a:r>
            <a:r>
              <a:rPr lang="ru-RU" dirty="0" err="1">
                <a:latin typeface="Izhitsa"/>
                <a:ea typeface="Calibri"/>
                <a:cs typeface="Times New Roman"/>
              </a:rPr>
              <a:t>дзеці</a:t>
            </a:r>
            <a:r>
              <a:rPr lang="ru-RU" dirty="0">
                <a:latin typeface="Izhitsa"/>
                <a:ea typeface="Calibri"/>
                <a:cs typeface="Times New Roman"/>
              </a:rPr>
              <a:t> </a:t>
            </a:r>
            <a:r>
              <a:rPr lang="ru-RU" dirty="0" err="1">
                <a:latin typeface="Izhitsa"/>
                <a:ea typeface="Calibri"/>
                <a:cs typeface="Times New Roman"/>
              </a:rPr>
              <a:t>сялян</a:t>
            </a:r>
            <a:r>
              <a:rPr lang="ru-RU" dirty="0">
                <a:latin typeface="Izhitsa"/>
                <a:ea typeface="Calibri"/>
                <a:cs typeface="Times New Roman"/>
              </a:rPr>
              <a:t> з </a:t>
            </a:r>
            <a:r>
              <a:rPr lang="ru-RU" dirty="0" err="1">
                <a:latin typeface="Izhitsa"/>
                <a:ea typeface="Calibri"/>
                <a:cs typeface="Times New Roman"/>
              </a:rPr>
              <a:t>населеных</a:t>
            </a:r>
            <a:r>
              <a:rPr lang="ru-RU" dirty="0">
                <a:latin typeface="Izhitsa"/>
                <a:ea typeface="Calibri"/>
                <a:cs typeface="Times New Roman"/>
              </a:rPr>
              <a:t> </a:t>
            </a:r>
            <a:r>
              <a:rPr lang="ru-RU" dirty="0" err="1">
                <a:latin typeface="Izhitsa"/>
                <a:ea typeface="Calibri"/>
                <a:cs typeface="Times New Roman"/>
              </a:rPr>
              <a:t>пунктаў</a:t>
            </a:r>
            <a:r>
              <a:rPr lang="ru-RU" dirty="0">
                <a:latin typeface="Izhitsa"/>
                <a:ea typeface="Calibri"/>
                <a:cs typeface="Times New Roman"/>
              </a:rPr>
              <a:t>: </a:t>
            </a:r>
            <a:r>
              <a:rPr lang="ru-RU" dirty="0" err="1">
                <a:latin typeface="Izhitsa"/>
                <a:ea typeface="Calibri"/>
                <a:cs typeface="Times New Roman"/>
              </a:rPr>
              <a:t>Глуховичи</a:t>
            </a:r>
            <a:r>
              <a:rPr lang="ru-RU" dirty="0">
                <a:latin typeface="Izhitsa"/>
                <a:ea typeface="Calibri"/>
                <a:cs typeface="Times New Roman"/>
              </a:rPr>
              <a:t>, </a:t>
            </a:r>
            <a:r>
              <a:rPr lang="ru-RU" dirty="0" err="1">
                <a:latin typeface="Izhitsa"/>
                <a:ea typeface="Calibri"/>
                <a:cs typeface="Times New Roman"/>
              </a:rPr>
              <a:t>Гарадзішча</a:t>
            </a:r>
            <a:r>
              <a:rPr lang="ru-RU" dirty="0">
                <a:latin typeface="Izhitsa"/>
                <a:ea typeface="Calibri"/>
                <a:cs typeface="Times New Roman"/>
              </a:rPr>
              <a:t> і </a:t>
            </a:r>
            <a:r>
              <a:rPr lang="ru-RU" dirty="0" err="1">
                <a:latin typeface="Izhitsa"/>
                <a:ea typeface="Calibri"/>
                <a:cs typeface="Times New Roman"/>
              </a:rPr>
              <a:t>дзеці</a:t>
            </a:r>
            <a:r>
              <a:rPr lang="ru-RU" dirty="0">
                <a:latin typeface="Izhitsa"/>
                <a:ea typeface="Calibri"/>
                <a:cs typeface="Times New Roman"/>
              </a:rPr>
              <a:t> </a:t>
            </a:r>
            <a:r>
              <a:rPr lang="ru-RU" dirty="0" err="1">
                <a:latin typeface="Izhitsa"/>
                <a:ea typeface="Calibri"/>
                <a:cs typeface="Times New Roman"/>
              </a:rPr>
              <a:t>мяшчан</a:t>
            </a:r>
            <a:r>
              <a:rPr lang="ru-RU" dirty="0">
                <a:latin typeface="Izhitsa"/>
                <a:ea typeface="Calibri"/>
                <a:cs typeface="Times New Roman"/>
              </a:rPr>
              <a:t> </a:t>
            </a:r>
            <a:r>
              <a:rPr lang="ru-RU" dirty="0" err="1">
                <a:latin typeface="Izhitsa"/>
                <a:ea typeface="Calibri"/>
                <a:cs typeface="Times New Roman"/>
              </a:rPr>
              <a:t>Брагіна</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a:t>
            </a:r>
            <a:r>
              <a:rPr lang="ru-RU" dirty="0" err="1">
                <a:latin typeface="Izhitsa"/>
                <a:ea typeface="Calibri"/>
                <a:cs typeface="Times New Roman"/>
              </a:rPr>
              <a:t>Першы</a:t>
            </a:r>
            <a:r>
              <a:rPr lang="ru-RU" dirty="0">
                <a:latin typeface="Izhitsa"/>
                <a:ea typeface="Calibri"/>
                <a:cs typeface="Times New Roman"/>
              </a:rPr>
              <a:t> выпуск </a:t>
            </a:r>
            <a:r>
              <a:rPr lang="ru-RU" dirty="0" err="1">
                <a:latin typeface="Izhitsa"/>
                <a:ea typeface="Calibri"/>
                <a:cs typeface="Times New Roman"/>
              </a:rPr>
              <a:t>быў</a:t>
            </a:r>
            <a:r>
              <a:rPr lang="ru-RU" dirty="0">
                <a:latin typeface="Izhitsa"/>
                <a:ea typeface="Calibri"/>
                <a:cs typeface="Times New Roman"/>
              </a:rPr>
              <a:t> у 1918 </a:t>
            </a:r>
            <a:r>
              <a:rPr lang="ru-RU" dirty="0" err="1">
                <a:latin typeface="Izhitsa"/>
                <a:ea typeface="Calibri"/>
                <a:cs typeface="Times New Roman"/>
              </a:rPr>
              <a:t>годзе</a:t>
            </a:r>
            <a:r>
              <a:rPr lang="ru-RU" dirty="0">
                <a:latin typeface="Izhitsa"/>
                <a:ea typeface="Calibri"/>
                <a:cs typeface="Times New Roman"/>
              </a:rPr>
              <a:t>. Для </a:t>
            </a:r>
            <a:r>
              <a:rPr lang="ru-RU" dirty="0" err="1">
                <a:latin typeface="Izhitsa"/>
                <a:ea typeface="Calibri"/>
                <a:cs typeface="Times New Roman"/>
              </a:rPr>
              <a:t>арганізацыі</a:t>
            </a:r>
            <a:r>
              <a:rPr lang="ru-RU" dirty="0">
                <a:latin typeface="Izhitsa"/>
                <a:ea typeface="Calibri"/>
                <a:cs typeface="Times New Roman"/>
              </a:rPr>
              <a:t> </a:t>
            </a:r>
            <a:r>
              <a:rPr lang="ru-RU" dirty="0" err="1">
                <a:latin typeface="Izhitsa"/>
                <a:ea typeface="Calibri"/>
                <a:cs typeface="Times New Roman"/>
              </a:rPr>
              <a:t>вучылішча</a:t>
            </a:r>
            <a:r>
              <a:rPr lang="ru-RU" dirty="0">
                <a:latin typeface="Izhitsa"/>
                <a:ea typeface="Calibri"/>
                <a:cs typeface="Times New Roman"/>
              </a:rPr>
              <a:t> і </a:t>
            </a:r>
            <a:r>
              <a:rPr lang="ru-RU" dirty="0" err="1">
                <a:latin typeface="Izhitsa"/>
                <a:ea typeface="Calibri"/>
                <a:cs typeface="Times New Roman"/>
              </a:rPr>
              <a:t>кіраўніцтва</a:t>
            </a:r>
            <a:r>
              <a:rPr lang="ru-RU" dirty="0">
                <a:latin typeface="Izhitsa"/>
                <a:ea typeface="Calibri"/>
                <a:cs typeface="Times New Roman"/>
              </a:rPr>
              <a:t> </a:t>
            </a:r>
            <a:r>
              <a:rPr lang="ru-RU" dirty="0" err="1">
                <a:latin typeface="Izhitsa"/>
                <a:ea typeface="Calibri"/>
                <a:cs typeface="Times New Roman"/>
              </a:rPr>
              <a:t>яго</a:t>
            </a:r>
            <a:r>
              <a:rPr lang="ru-RU" dirty="0">
                <a:latin typeface="Izhitsa"/>
                <a:ea typeface="Calibri"/>
                <a:cs typeface="Times New Roman"/>
              </a:rPr>
              <a:t> </a:t>
            </a:r>
            <a:r>
              <a:rPr lang="ru-RU" dirty="0" err="1">
                <a:latin typeface="Izhitsa"/>
                <a:ea typeface="Calibri"/>
                <a:cs typeface="Times New Roman"/>
              </a:rPr>
              <a:t>працай</a:t>
            </a:r>
            <a:r>
              <a:rPr lang="ru-RU" dirty="0">
                <a:latin typeface="Izhitsa"/>
                <a:ea typeface="Calibri"/>
                <a:cs typeface="Times New Roman"/>
              </a:rPr>
              <a:t> </a:t>
            </a:r>
            <a:r>
              <a:rPr lang="ru-RU" dirty="0" err="1">
                <a:latin typeface="Izhitsa"/>
                <a:ea typeface="Calibri"/>
                <a:cs typeface="Times New Roman"/>
              </a:rPr>
              <a:t>інспектарам</a:t>
            </a:r>
            <a:r>
              <a:rPr lang="ru-RU" dirty="0">
                <a:latin typeface="Izhitsa"/>
                <a:ea typeface="Calibri"/>
                <a:cs typeface="Times New Roman"/>
              </a:rPr>
              <a:t> </a:t>
            </a:r>
            <a:r>
              <a:rPr lang="ru-RU" dirty="0" err="1">
                <a:latin typeface="Izhitsa"/>
                <a:ea typeface="Calibri"/>
                <a:cs typeface="Times New Roman"/>
              </a:rPr>
              <a:t>вучэльняў</a:t>
            </a:r>
            <a:r>
              <a:rPr lang="ru-RU" dirty="0">
                <a:latin typeface="Izhitsa"/>
                <a:ea typeface="Calibri"/>
                <a:cs typeface="Times New Roman"/>
              </a:rPr>
              <a:t> </a:t>
            </a:r>
            <a:r>
              <a:rPr lang="ru-RU" dirty="0" err="1">
                <a:latin typeface="Izhitsa"/>
                <a:ea typeface="Calibri"/>
                <a:cs typeface="Times New Roman"/>
              </a:rPr>
              <a:t>Рэчыцкага</a:t>
            </a:r>
            <a:r>
              <a:rPr lang="ru-RU" dirty="0">
                <a:latin typeface="Izhitsa"/>
                <a:ea typeface="Calibri"/>
                <a:cs typeface="Times New Roman"/>
              </a:rPr>
              <a:t> </a:t>
            </a:r>
            <a:r>
              <a:rPr lang="ru-RU" dirty="0" err="1">
                <a:latin typeface="Izhitsa"/>
                <a:ea typeface="Calibri"/>
                <a:cs typeface="Times New Roman"/>
              </a:rPr>
              <a:t>павета</a:t>
            </a:r>
            <a:r>
              <a:rPr lang="ru-RU" dirty="0">
                <a:latin typeface="Izhitsa"/>
                <a:ea typeface="Calibri"/>
                <a:cs typeface="Times New Roman"/>
              </a:rPr>
              <a:t>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прызначаны</a:t>
            </a:r>
            <a:r>
              <a:rPr lang="ru-RU" dirty="0">
                <a:latin typeface="Izhitsa"/>
                <a:ea typeface="Calibri"/>
                <a:cs typeface="Times New Roman"/>
              </a:rPr>
              <a:t> </a:t>
            </a:r>
            <a:r>
              <a:rPr lang="ru-RU" dirty="0" err="1">
                <a:latin typeface="Izhitsa"/>
                <a:ea typeface="Calibri"/>
                <a:cs typeface="Times New Roman"/>
              </a:rPr>
              <a:t>Хрулев</a:t>
            </a:r>
            <a:r>
              <a:rPr lang="ru-RU" dirty="0">
                <a:latin typeface="Izhitsa"/>
                <a:ea typeface="Calibri"/>
                <a:cs typeface="Times New Roman"/>
              </a:rPr>
              <a:t> </a:t>
            </a:r>
            <a:r>
              <a:rPr lang="ru-RU" dirty="0" err="1">
                <a:latin typeface="Izhitsa"/>
                <a:ea typeface="Calibri"/>
                <a:cs typeface="Times New Roman"/>
              </a:rPr>
              <a:t>Іван</a:t>
            </a:r>
            <a:r>
              <a:rPr lang="ru-RU" dirty="0">
                <a:latin typeface="Izhitsa"/>
                <a:ea typeface="Calibri"/>
                <a:cs typeface="Times New Roman"/>
              </a:rPr>
              <a:t> </a:t>
            </a:r>
            <a:r>
              <a:rPr lang="ru-RU" dirty="0" err="1">
                <a:latin typeface="Izhitsa"/>
                <a:ea typeface="Calibri"/>
                <a:cs typeface="Times New Roman"/>
              </a:rPr>
              <a:t>Ісакавіч</a:t>
            </a:r>
            <a:r>
              <a:rPr lang="ru-RU" dirty="0">
                <a:latin typeface="Izhitsa"/>
                <a:ea typeface="Calibri"/>
                <a:cs typeface="Times New Roman"/>
              </a:rPr>
              <a:t>. Але яму </a:t>
            </a:r>
            <a:r>
              <a:rPr lang="ru-RU" dirty="0" err="1">
                <a:latin typeface="Izhitsa"/>
                <a:ea typeface="Calibri"/>
                <a:cs typeface="Times New Roman"/>
              </a:rPr>
              <a:t>доўга</a:t>
            </a:r>
            <a:r>
              <a:rPr lang="ru-RU" dirty="0">
                <a:latin typeface="Izhitsa"/>
                <a:ea typeface="Calibri"/>
                <a:cs typeface="Times New Roman"/>
              </a:rPr>
              <a:t> </a:t>
            </a:r>
            <a:r>
              <a:rPr lang="ru-RU" dirty="0" err="1">
                <a:latin typeface="Izhitsa"/>
                <a:ea typeface="Calibri"/>
                <a:cs typeface="Times New Roman"/>
              </a:rPr>
              <a:t>працаваць</a:t>
            </a:r>
            <a:r>
              <a:rPr lang="ru-RU" dirty="0">
                <a:latin typeface="Izhitsa"/>
                <a:ea typeface="Calibri"/>
                <a:cs typeface="Times New Roman"/>
              </a:rPr>
              <a:t> не </a:t>
            </a:r>
            <a:r>
              <a:rPr lang="ru-RU" dirty="0" err="1">
                <a:latin typeface="Izhitsa"/>
                <a:ea typeface="Calibri"/>
                <a:cs typeface="Times New Roman"/>
              </a:rPr>
              <a:t>давялося</a:t>
            </a:r>
            <a:r>
              <a:rPr lang="ru-RU" dirty="0">
                <a:latin typeface="Izhitsa"/>
                <a:ea typeface="Calibri"/>
                <a:cs typeface="Times New Roman"/>
              </a:rPr>
              <a:t>, так як </a:t>
            </a:r>
            <a:r>
              <a:rPr lang="ru-RU" dirty="0" err="1">
                <a:latin typeface="Izhitsa"/>
                <a:ea typeface="Calibri"/>
                <a:cs typeface="Times New Roman"/>
              </a:rPr>
              <a:t>ён</a:t>
            </a:r>
            <a:r>
              <a:rPr lang="ru-RU" dirty="0">
                <a:latin typeface="Izhitsa"/>
                <a:ea typeface="Calibri"/>
                <a:cs typeface="Times New Roman"/>
              </a:rPr>
              <a:t>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прызваны</a:t>
            </a:r>
            <a:r>
              <a:rPr lang="ru-RU" dirty="0">
                <a:latin typeface="Izhitsa"/>
                <a:ea typeface="Calibri"/>
                <a:cs typeface="Times New Roman"/>
              </a:rPr>
              <a:t> ў </a:t>
            </a:r>
            <a:r>
              <a:rPr lang="ru-RU" dirty="0" err="1">
                <a:latin typeface="Izhitsa"/>
                <a:ea typeface="Calibri"/>
                <a:cs typeface="Times New Roman"/>
              </a:rPr>
              <a:t>армію</a:t>
            </a:r>
            <a:r>
              <a:rPr lang="ru-RU" dirty="0">
                <a:latin typeface="Izhitsa"/>
                <a:ea typeface="Calibri"/>
                <a:cs typeface="Times New Roman"/>
              </a:rPr>
              <a:t>. </a:t>
            </a:r>
            <a:r>
              <a:rPr lang="ru-RU" dirty="0" err="1">
                <a:latin typeface="Izhitsa"/>
                <a:ea typeface="Calibri"/>
                <a:cs typeface="Times New Roman"/>
              </a:rPr>
              <a:t>Восенню</a:t>
            </a:r>
            <a:r>
              <a:rPr lang="ru-RU" dirty="0">
                <a:latin typeface="Izhitsa"/>
                <a:ea typeface="Calibri"/>
                <a:cs typeface="Times New Roman"/>
              </a:rPr>
              <a:t> 1914 года </a:t>
            </a:r>
            <a:r>
              <a:rPr lang="ru-RU" dirty="0" err="1">
                <a:latin typeface="Izhitsa"/>
                <a:ea typeface="Calibri"/>
                <a:cs typeface="Times New Roman"/>
              </a:rPr>
              <a:t>Мінскім</a:t>
            </a:r>
            <a:r>
              <a:rPr lang="ru-RU" dirty="0">
                <a:latin typeface="Izhitsa"/>
                <a:ea typeface="Calibri"/>
                <a:cs typeface="Times New Roman"/>
              </a:rPr>
              <a:t> </a:t>
            </a:r>
            <a:r>
              <a:rPr lang="ru-RU" dirty="0" err="1">
                <a:latin typeface="Izhitsa"/>
                <a:ea typeface="Calibri"/>
                <a:cs typeface="Times New Roman"/>
              </a:rPr>
              <a:t>губернскім</a:t>
            </a:r>
            <a:r>
              <a:rPr lang="ru-RU" dirty="0">
                <a:latin typeface="Izhitsa"/>
                <a:ea typeface="Calibri"/>
                <a:cs typeface="Times New Roman"/>
              </a:rPr>
              <a:t> </a:t>
            </a:r>
            <a:r>
              <a:rPr lang="ru-RU" dirty="0" err="1">
                <a:latin typeface="Izhitsa"/>
                <a:ea typeface="Calibri"/>
                <a:cs typeface="Times New Roman"/>
              </a:rPr>
              <a:t>праўленнем</a:t>
            </a:r>
            <a:r>
              <a:rPr lang="ru-RU" dirty="0">
                <a:latin typeface="Izhitsa"/>
                <a:ea typeface="Calibri"/>
                <a:cs typeface="Times New Roman"/>
              </a:rPr>
              <a:t> на </a:t>
            </a:r>
            <a:r>
              <a:rPr lang="ru-RU" dirty="0" err="1">
                <a:latin typeface="Izhitsa"/>
                <a:ea typeface="Calibri"/>
                <a:cs typeface="Times New Roman"/>
              </a:rPr>
              <a:t>пасаду</a:t>
            </a:r>
            <a:r>
              <a:rPr lang="ru-RU" dirty="0">
                <a:latin typeface="Izhitsa"/>
                <a:ea typeface="Calibri"/>
                <a:cs typeface="Times New Roman"/>
              </a:rPr>
              <a:t> </a:t>
            </a:r>
            <a:r>
              <a:rPr lang="ru-RU" dirty="0" err="1">
                <a:latin typeface="Izhitsa"/>
                <a:ea typeface="Calibri"/>
                <a:cs typeface="Times New Roman"/>
              </a:rPr>
              <a:t>інспектара</a:t>
            </a:r>
            <a:r>
              <a:rPr lang="ru-RU" dirty="0">
                <a:latin typeface="Izhitsa"/>
                <a:ea typeface="Calibri"/>
                <a:cs typeface="Times New Roman"/>
              </a:rPr>
              <a:t> </a:t>
            </a:r>
            <a:r>
              <a:rPr lang="ru-RU" dirty="0" err="1">
                <a:latin typeface="Izhitsa"/>
                <a:ea typeface="Calibri"/>
                <a:cs typeface="Times New Roman"/>
              </a:rPr>
              <a:t>Брагінскага</a:t>
            </a:r>
            <a:r>
              <a:rPr lang="ru-RU" dirty="0">
                <a:latin typeface="Izhitsa"/>
                <a:ea typeface="Calibri"/>
                <a:cs typeface="Times New Roman"/>
              </a:rPr>
              <a:t> </a:t>
            </a:r>
            <a:r>
              <a:rPr lang="ru-RU" dirty="0" err="1">
                <a:latin typeface="Izhitsa"/>
                <a:ea typeface="Calibri"/>
                <a:cs typeface="Times New Roman"/>
              </a:rPr>
              <a:t>вышэйшага</a:t>
            </a:r>
            <a:r>
              <a:rPr lang="ru-RU" dirty="0">
                <a:latin typeface="Izhitsa"/>
                <a:ea typeface="Calibri"/>
                <a:cs typeface="Times New Roman"/>
              </a:rPr>
              <a:t> </a:t>
            </a:r>
            <a:r>
              <a:rPr lang="ru-RU" dirty="0" err="1">
                <a:latin typeface="Izhitsa"/>
                <a:ea typeface="Calibri"/>
                <a:cs typeface="Times New Roman"/>
              </a:rPr>
              <a:t>вучылішча</a:t>
            </a:r>
            <a:r>
              <a:rPr lang="ru-RU" dirty="0">
                <a:latin typeface="Izhitsa"/>
                <a:ea typeface="Calibri"/>
                <a:cs typeface="Times New Roman"/>
              </a:rPr>
              <a:t>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прызначаны</a:t>
            </a:r>
            <a:r>
              <a:rPr lang="ru-RU" dirty="0">
                <a:latin typeface="Izhitsa"/>
                <a:ea typeface="Calibri"/>
                <a:cs typeface="Times New Roman"/>
              </a:rPr>
              <a:t> </a:t>
            </a:r>
            <a:r>
              <a:rPr lang="ru-RU" dirty="0" err="1">
                <a:latin typeface="Izhitsa"/>
                <a:ea typeface="Calibri"/>
                <a:cs typeface="Times New Roman"/>
              </a:rPr>
              <a:t>Кудловіч</a:t>
            </a:r>
            <a:r>
              <a:rPr lang="ru-RU" dirty="0">
                <a:latin typeface="Izhitsa"/>
                <a:ea typeface="Calibri"/>
                <a:cs typeface="Times New Roman"/>
              </a:rPr>
              <a:t> </a:t>
            </a:r>
            <a:r>
              <a:rPr lang="ru-RU" dirty="0" err="1">
                <a:latin typeface="Izhitsa"/>
                <a:ea typeface="Calibri"/>
                <a:cs typeface="Times New Roman"/>
              </a:rPr>
              <a:t>Давід</a:t>
            </a:r>
            <a:r>
              <a:rPr lang="ru-RU" dirty="0">
                <a:latin typeface="Izhitsa"/>
                <a:ea typeface="Calibri"/>
                <a:cs typeface="Times New Roman"/>
              </a:rPr>
              <a:t> </a:t>
            </a:r>
            <a:r>
              <a:rPr lang="ru-RU" dirty="0" err="1" smtClean="0">
                <a:latin typeface="Izhitsa"/>
                <a:ea typeface="Calibri"/>
                <a:cs typeface="Times New Roman"/>
              </a:rPr>
              <a:t>Ефімавіч</a:t>
            </a:r>
            <a:r>
              <a:rPr lang="ru-RU" dirty="0">
                <a:latin typeface="Izhitsa"/>
                <a:ea typeface="Calibri"/>
                <a:cs typeface="Times New Roman"/>
              </a:rPr>
              <a:t>, </a:t>
            </a:r>
            <a:r>
              <a:rPr lang="ru-RU" dirty="0" err="1">
                <a:latin typeface="Izhitsa"/>
                <a:ea typeface="Calibri"/>
                <a:cs typeface="Times New Roman"/>
              </a:rPr>
              <a:t>раней</a:t>
            </a:r>
            <a:r>
              <a:rPr lang="ru-RU" dirty="0">
                <a:latin typeface="Izhitsa"/>
                <a:ea typeface="Calibri"/>
                <a:cs typeface="Times New Roman"/>
              </a:rPr>
              <a:t> </a:t>
            </a:r>
            <a:r>
              <a:rPr lang="ru-RU" dirty="0" err="1">
                <a:latin typeface="Izhitsa"/>
                <a:ea typeface="Calibri"/>
                <a:cs typeface="Times New Roman"/>
              </a:rPr>
              <a:t>працаваў</a:t>
            </a:r>
            <a:r>
              <a:rPr lang="ru-RU" dirty="0">
                <a:latin typeface="Izhitsa"/>
                <a:ea typeface="Calibri"/>
                <a:cs typeface="Times New Roman"/>
              </a:rPr>
              <a:t> у </a:t>
            </a:r>
            <a:r>
              <a:rPr lang="ru-RU" dirty="0" err="1">
                <a:latin typeface="Izhitsa"/>
                <a:ea typeface="Calibri"/>
                <a:cs typeface="Times New Roman"/>
              </a:rPr>
              <a:t>горадзе</a:t>
            </a:r>
            <a:r>
              <a:rPr lang="ru-RU" dirty="0">
                <a:latin typeface="Izhitsa"/>
                <a:ea typeface="Calibri"/>
                <a:cs typeface="Times New Roman"/>
              </a:rPr>
              <a:t> </a:t>
            </a:r>
            <a:r>
              <a:rPr lang="ru-RU" dirty="0" err="1">
                <a:latin typeface="Izhitsa"/>
                <a:ea typeface="Calibri"/>
                <a:cs typeface="Times New Roman"/>
              </a:rPr>
              <a:t>Пінску</a:t>
            </a:r>
            <a:r>
              <a:rPr lang="ru-RU" dirty="0">
                <a:latin typeface="Izhitsa"/>
                <a:ea typeface="Calibri"/>
                <a:cs typeface="Times New Roman"/>
              </a:rPr>
              <a:t>.</a:t>
            </a:r>
            <a:endParaRPr lang="ru-RU" sz="1200" dirty="0">
              <a:ea typeface="Calibri"/>
              <a:cs typeface="Times New Roman"/>
            </a:endParaRPr>
          </a:p>
        </p:txBody>
      </p:sp>
    </p:spTree>
    <p:extLst>
      <p:ext uri="{BB962C8B-B14F-4D97-AF65-F5344CB8AC3E}">
        <p14:creationId xmlns:p14="http://schemas.microsoft.com/office/powerpoint/2010/main" val="1466242031"/>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2455" y="109998"/>
            <a:ext cx="5517931" cy="6970113"/>
          </a:xfrm>
          <a:prstGeom prst="rect">
            <a:avLst/>
          </a:prstGeom>
        </p:spPr>
        <p:txBody>
          <a:bodyPr wrap="square">
            <a:spAutoFit/>
          </a:bodyPr>
          <a:lstStyle/>
          <a:p>
            <a:pPr marL="114300" marR="225425" algn="just">
              <a:lnSpc>
                <a:spcPct val="115000"/>
              </a:lnSpc>
              <a:spcAft>
                <a:spcPts val="1000"/>
              </a:spcAft>
            </a:pPr>
            <a:r>
              <a:rPr lang="ru-RU" dirty="0" err="1">
                <a:latin typeface="Izhitsa"/>
                <a:ea typeface="Calibri"/>
                <a:cs typeface="Times New Roman"/>
              </a:rPr>
              <a:t>Праз</a:t>
            </a:r>
            <a:r>
              <a:rPr lang="ru-RU" dirty="0">
                <a:latin typeface="Izhitsa"/>
                <a:ea typeface="Calibri"/>
                <a:cs typeface="Times New Roman"/>
              </a:rPr>
              <a:t> год </a:t>
            </a:r>
            <a:r>
              <a:rPr lang="ru-RU" dirty="0" err="1">
                <a:latin typeface="Izhitsa"/>
                <a:ea typeface="Calibri"/>
                <a:cs typeface="Times New Roman"/>
              </a:rPr>
              <a:t>колькасць</a:t>
            </a:r>
            <a:r>
              <a:rPr lang="ru-RU" dirty="0">
                <a:latin typeface="Izhitsa"/>
                <a:ea typeface="Calibri"/>
                <a:cs typeface="Times New Roman"/>
              </a:rPr>
              <a:t> </a:t>
            </a:r>
            <a:r>
              <a:rPr lang="ru-RU" dirty="0" err="1">
                <a:latin typeface="Izhitsa"/>
                <a:ea typeface="Calibri"/>
                <a:cs typeface="Times New Roman"/>
              </a:rPr>
              <a:t>навучэнцаў</a:t>
            </a:r>
            <a:r>
              <a:rPr lang="ru-RU" dirty="0">
                <a:latin typeface="Izhitsa"/>
                <a:ea typeface="Calibri"/>
                <a:cs typeface="Times New Roman"/>
              </a:rPr>
              <a:t> </a:t>
            </a:r>
            <a:r>
              <a:rPr lang="ru-RU" dirty="0" err="1">
                <a:latin typeface="Izhitsa"/>
                <a:ea typeface="Calibri"/>
                <a:cs typeface="Times New Roman"/>
              </a:rPr>
              <a:t>павялічылася</a:t>
            </a:r>
            <a:r>
              <a:rPr lang="ru-RU" dirty="0">
                <a:latin typeface="Izhitsa"/>
                <a:ea typeface="Calibri"/>
                <a:cs typeface="Times New Roman"/>
              </a:rPr>
              <a:t> і </a:t>
            </a:r>
            <a:r>
              <a:rPr lang="ru-RU" dirty="0" err="1">
                <a:latin typeface="Izhitsa"/>
                <a:ea typeface="Calibri"/>
                <a:cs typeface="Times New Roman"/>
              </a:rPr>
              <a:t>склала</a:t>
            </a:r>
            <a:r>
              <a:rPr lang="ru-RU" dirty="0">
                <a:latin typeface="Izhitsa"/>
                <a:ea typeface="Calibri"/>
                <a:cs typeface="Times New Roman"/>
              </a:rPr>
              <a:t> 50 </a:t>
            </a:r>
            <a:r>
              <a:rPr lang="ru-RU" dirty="0" err="1">
                <a:latin typeface="Izhitsa"/>
                <a:ea typeface="Calibri"/>
                <a:cs typeface="Times New Roman"/>
              </a:rPr>
              <a:t>чалавек</a:t>
            </a:r>
            <a:r>
              <a:rPr lang="ru-RU" dirty="0">
                <a:latin typeface="Izhitsa"/>
                <a:ea typeface="Calibri"/>
                <a:cs typeface="Times New Roman"/>
              </a:rPr>
              <a:t>. </a:t>
            </a:r>
            <a:r>
              <a:rPr lang="ru-RU" dirty="0" err="1">
                <a:latin typeface="Izhitsa"/>
                <a:ea typeface="Calibri"/>
                <a:cs typeface="Times New Roman"/>
              </a:rPr>
              <a:t>Чатырохкласнае</a:t>
            </a:r>
            <a:r>
              <a:rPr lang="ru-RU" dirty="0">
                <a:latin typeface="Izhitsa"/>
                <a:ea typeface="Calibri"/>
                <a:cs typeface="Times New Roman"/>
              </a:rPr>
              <a:t> </a:t>
            </a:r>
            <a:r>
              <a:rPr lang="ru-RU" dirty="0" err="1">
                <a:latin typeface="Izhitsa"/>
                <a:ea typeface="Calibri"/>
                <a:cs typeface="Times New Roman"/>
              </a:rPr>
              <a:t>вучылішча</a:t>
            </a:r>
            <a:r>
              <a:rPr lang="ru-RU" dirty="0">
                <a:latin typeface="Izhitsa"/>
                <a:ea typeface="Calibri"/>
                <a:cs typeface="Times New Roman"/>
              </a:rPr>
              <a:t> </a:t>
            </a:r>
            <a:r>
              <a:rPr lang="ru-RU" dirty="0" err="1">
                <a:latin typeface="Izhitsa"/>
                <a:ea typeface="Calibri"/>
                <a:cs typeface="Times New Roman"/>
              </a:rPr>
              <a:t>праіснавала</a:t>
            </a:r>
            <a:r>
              <a:rPr lang="ru-RU" dirty="0">
                <a:latin typeface="Izhitsa"/>
                <a:ea typeface="Calibri"/>
                <a:cs typeface="Times New Roman"/>
              </a:rPr>
              <a:t> да 1919 года. За </a:t>
            </a:r>
            <a:r>
              <a:rPr lang="ru-RU" dirty="0" err="1">
                <a:latin typeface="Izhitsa"/>
                <a:ea typeface="Calibri"/>
                <a:cs typeface="Times New Roman"/>
              </a:rPr>
              <a:t>гэты</a:t>
            </a:r>
            <a:r>
              <a:rPr lang="ru-RU" dirty="0">
                <a:latin typeface="Izhitsa"/>
                <a:ea typeface="Calibri"/>
                <a:cs typeface="Times New Roman"/>
              </a:rPr>
              <a:t> час </a:t>
            </a:r>
            <a:r>
              <a:rPr lang="ru-RU" dirty="0" err="1">
                <a:latin typeface="Izhitsa"/>
                <a:ea typeface="Calibri"/>
                <a:cs typeface="Times New Roman"/>
              </a:rPr>
              <a:t>вучылішча</a:t>
            </a:r>
            <a:r>
              <a:rPr lang="ru-RU" dirty="0">
                <a:latin typeface="Izhitsa"/>
                <a:ea typeface="Calibri"/>
                <a:cs typeface="Times New Roman"/>
              </a:rPr>
              <a:t> ў </a:t>
            </a:r>
            <a:r>
              <a:rPr lang="ru-RU" dirty="0" err="1">
                <a:latin typeface="Izhitsa"/>
                <a:ea typeface="Calibri"/>
                <a:cs typeface="Times New Roman"/>
              </a:rPr>
              <a:t>сваіх</a:t>
            </a:r>
            <a:r>
              <a:rPr lang="ru-RU" dirty="0">
                <a:latin typeface="Izhitsa"/>
                <a:ea typeface="Calibri"/>
                <a:cs typeface="Times New Roman"/>
              </a:rPr>
              <a:t> сценах </a:t>
            </a:r>
            <a:r>
              <a:rPr lang="ru-RU" dirty="0" err="1">
                <a:latin typeface="Izhitsa"/>
                <a:ea typeface="Calibri"/>
                <a:cs typeface="Times New Roman"/>
              </a:rPr>
              <a:t>выхавала</a:t>
            </a:r>
            <a:r>
              <a:rPr lang="ru-RU" dirty="0">
                <a:latin typeface="Izhitsa"/>
                <a:ea typeface="Calibri"/>
                <a:cs typeface="Times New Roman"/>
              </a:rPr>
              <a:t> 112 </a:t>
            </a:r>
            <a:r>
              <a:rPr lang="ru-RU" dirty="0" err="1">
                <a:latin typeface="Izhitsa"/>
                <a:ea typeface="Calibri"/>
                <a:cs typeface="Times New Roman"/>
              </a:rPr>
              <a:t>чалавек</a:t>
            </a:r>
            <a:r>
              <a:rPr lang="ru-RU" dirty="0">
                <a:latin typeface="Izhitsa"/>
                <a:ea typeface="Calibri"/>
                <a:cs typeface="Times New Roman"/>
              </a:rPr>
              <a:t>, </a:t>
            </a:r>
            <a:r>
              <a:rPr lang="ru-RU" dirty="0" err="1">
                <a:latin typeface="Izhitsa"/>
                <a:ea typeface="Calibri"/>
                <a:cs typeface="Times New Roman"/>
              </a:rPr>
              <a:t>зрабіла</a:t>
            </a:r>
            <a:r>
              <a:rPr lang="ru-RU" dirty="0">
                <a:latin typeface="Izhitsa"/>
                <a:ea typeface="Calibri"/>
                <a:cs typeface="Times New Roman"/>
              </a:rPr>
              <a:t> два </a:t>
            </a:r>
            <a:r>
              <a:rPr lang="ru-RU" dirty="0" err="1">
                <a:latin typeface="Izhitsa"/>
                <a:ea typeface="Calibri"/>
                <a:cs typeface="Times New Roman"/>
              </a:rPr>
              <a:t>выпускі</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a:t>
            </a:r>
            <a:r>
              <a:rPr lang="ru-RU" dirty="0" err="1">
                <a:latin typeface="Izhitsa"/>
                <a:ea typeface="Calibri"/>
                <a:cs typeface="Times New Roman"/>
              </a:rPr>
              <a:t>Вышэйшае</a:t>
            </a:r>
            <a:r>
              <a:rPr lang="ru-RU" dirty="0">
                <a:latin typeface="Izhitsa"/>
                <a:ea typeface="Calibri"/>
                <a:cs typeface="Times New Roman"/>
              </a:rPr>
              <a:t> </a:t>
            </a:r>
            <a:r>
              <a:rPr lang="ru-RU" dirty="0" err="1">
                <a:latin typeface="Izhitsa"/>
                <a:ea typeface="Calibri"/>
                <a:cs typeface="Times New Roman"/>
              </a:rPr>
              <a:t>пачатковае</a:t>
            </a:r>
            <a:r>
              <a:rPr lang="ru-RU" dirty="0">
                <a:latin typeface="Izhitsa"/>
                <a:ea typeface="Calibri"/>
                <a:cs typeface="Times New Roman"/>
              </a:rPr>
              <a:t> </a:t>
            </a:r>
            <a:r>
              <a:rPr lang="ru-RU" dirty="0" err="1">
                <a:latin typeface="Izhitsa"/>
                <a:ea typeface="Calibri"/>
                <a:cs typeface="Times New Roman"/>
              </a:rPr>
              <a:t>вучылішча</a:t>
            </a:r>
            <a:r>
              <a:rPr lang="ru-RU" dirty="0">
                <a:latin typeface="Izhitsa"/>
                <a:ea typeface="Calibri"/>
                <a:cs typeface="Times New Roman"/>
              </a:rPr>
              <a:t> давала </a:t>
            </a:r>
            <a:r>
              <a:rPr lang="ru-RU" dirty="0" err="1">
                <a:latin typeface="Izhitsa"/>
                <a:ea typeface="Calibri"/>
                <a:cs typeface="Times New Roman"/>
              </a:rPr>
              <a:t>выхаванцам</a:t>
            </a:r>
            <a:r>
              <a:rPr lang="ru-RU" dirty="0">
                <a:latin typeface="Izhitsa"/>
                <a:ea typeface="Calibri"/>
                <a:cs typeface="Times New Roman"/>
              </a:rPr>
              <a:t> па </a:t>
            </a:r>
            <a:r>
              <a:rPr lang="ru-RU" dirty="0" err="1">
                <a:latin typeface="Izhitsa"/>
                <a:ea typeface="Calibri"/>
                <a:cs typeface="Times New Roman"/>
              </a:rPr>
              <a:t>прадметах</a:t>
            </a:r>
            <a:r>
              <a:rPr lang="ru-RU" dirty="0">
                <a:latin typeface="Izhitsa"/>
                <a:ea typeface="Calibri"/>
                <a:cs typeface="Times New Roman"/>
              </a:rPr>
              <a:t> </a:t>
            </a:r>
            <a:r>
              <a:rPr lang="ru-RU" dirty="0" err="1">
                <a:latin typeface="Izhitsa"/>
                <a:ea typeface="Calibri"/>
                <a:cs typeface="Times New Roman"/>
              </a:rPr>
              <a:t>матэматычнага</a:t>
            </a:r>
            <a:r>
              <a:rPr lang="ru-RU" dirty="0">
                <a:latin typeface="Izhitsa"/>
                <a:ea typeface="Calibri"/>
                <a:cs typeface="Times New Roman"/>
              </a:rPr>
              <a:t> </a:t>
            </a:r>
            <a:r>
              <a:rPr lang="ru-RU" dirty="0" err="1">
                <a:latin typeface="Izhitsa"/>
                <a:ea typeface="Calibri"/>
                <a:cs typeface="Times New Roman"/>
              </a:rPr>
              <a:t>цыклу</a:t>
            </a:r>
            <a:r>
              <a:rPr lang="ru-RU" dirty="0">
                <a:latin typeface="Izhitsa"/>
                <a:ea typeface="Calibri"/>
                <a:cs typeface="Times New Roman"/>
              </a:rPr>
              <a:t>, </a:t>
            </a:r>
            <a:r>
              <a:rPr lang="ru-RU" dirty="0" err="1">
                <a:latin typeface="Izhitsa"/>
                <a:ea typeface="Calibri"/>
                <a:cs typeface="Times New Roman"/>
              </a:rPr>
              <a:t>мове</a:t>
            </a:r>
            <a:r>
              <a:rPr lang="ru-RU" dirty="0">
                <a:latin typeface="Izhitsa"/>
                <a:ea typeface="Calibri"/>
                <a:cs typeface="Times New Roman"/>
              </a:rPr>
              <a:t>, </a:t>
            </a:r>
            <a:r>
              <a:rPr lang="ru-RU" dirty="0" err="1">
                <a:latin typeface="Izhitsa"/>
                <a:ea typeface="Calibri"/>
                <a:cs typeface="Times New Roman"/>
              </a:rPr>
              <a:t>прыродазнаўстве</a:t>
            </a:r>
            <a:r>
              <a:rPr lang="ru-RU" dirty="0">
                <a:latin typeface="Izhitsa"/>
                <a:ea typeface="Calibri"/>
                <a:cs typeface="Times New Roman"/>
              </a:rPr>
              <a:t>, </a:t>
            </a:r>
            <a:r>
              <a:rPr lang="ru-RU" dirty="0" err="1">
                <a:latin typeface="Izhitsa"/>
                <a:ea typeface="Calibri"/>
                <a:cs typeface="Times New Roman"/>
              </a:rPr>
              <a:t>геаграфіі</a:t>
            </a:r>
            <a:r>
              <a:rPr lang="ru-RU" dirty="0">
                <a:latin typeface="Izhitsa"/>
                <a:ea typeface="Calibri"/>
                <a:cs typeface="Times New Roman"/>
              </a:rPr>
              <a:t> </a:t>
            </a:r>
            <a:r>
              <a:rPr lang="ru-RU" dirty="0" err="1">
                <a:latin typeface="Izhitsa"/>
                <a:ea typeface="Calibri"/>
                <a:cs typeface="Times New Roman"/>
              </a:rPr>
              <a:t>адукацыю</a:t>
            </a:r>
            <a:r>
              <a:rPr lang="ru-RU" dirty="0">
                <a:latin typeface="Izhitsa"/>
                <a:ea typeface="Calibri"/>
                <a:cs typeface="Times New Roman"/>
              </a:rPr>
              <a:t> ў </a:t>
            </a:r>
            <a:r>
              <a:rPr lang="ru-RU" dirty="0" err="1">
                <a:latin typeface="Izhitsa"/>
                <a:ea typeface="Calibri"/>
                <a:cs typeface="Times New Roman"/>
              </a:rPr>
              <a:t>аб'ёме</a:t>
            </a:r>
            <a:r>
              <a:rPr lang="ru-RU" dirty="0">
                <a:latin typeface="Izhitsa"/>
                <a:ea typeface="Calibri"/>
                <a:cs typeface="Times New Roman"/>
              </a:rPr>
              <a:t>, приравниваемом да </a:t>
            </a:r>
            <a:r>
              <a:rPr lang="ru-RU" dirty="0" err="1">
                <a:latin typeface="Izhitsa"/>
                <a:ea typeface="Calibri"/>
                <a:cs typeface="Times New Roman"/>
              </a:rPr>
              <a:t>сучаснай</a:t>
            </a:r>
            <a:r>
              <a:rPr lang="ru-RU" dirty="0">
                <a:latin typeface="Izhitsa"/>
                <a:ea typeface="Calibri"/>
                <a:cs typeface="Times New Roman"/>
              </a:rPr>
              <a:t> </a:t>
            </a:r>
            <a:r>
              <a:rPr lang="ru-RU" dirty="0" err="1">
                <a:latin typeface="Izhitsa"/>
                <a:ea typeface="Calibri"/>
                <a:cs typeface="Times New Roman"/>
              </a:rPr>
              <a:t>девятилетке</a:t>
            </a:r>
            <a:r>
              <a:rPr lang="ru-RU" dirty="0">
                <a:latin typeface="Izhitsa"/>
                <a:ea typeface="Calibri"/>
                <a:cs typeface="Times New Roman"/>
              </a:rPr>
              <a:t>. </a:t>
            </a:r>
            <a:r>
              <a:rPr lang="ru-RU" dirty="0" err="1">
                <a:latin typeface="Izhitsa"/>
                <a:ea typeface="Calibri"/>
                <a:cs typeface="Times New Roman"/>
              </a:rPr>
              <a:t>Скончылі</a:t>
            </a:r>
            <a:r>
              <a:rPr lang="ru-RU" dirty="0">
                <a:latin typeface="Izhitsa"/>
                <a:ea typeface="Calibri"/>
                <a:cs typeface="Times New Roman"/>
              </a:rPr>
              <a:t> </a:t>
            </a:r>
            <a:r>
              <a:rPr lang="ru-RU" dirty="0" err="1">
                <a:latin typeface="Izhitsa"/>
                <a:ea typeface="Calibri"/>
                <a:cs typeface="Times New Roman"/>
              </a:rPr>
              <a:t>вучылішча</a:t>
            </a:r>
            <a:r>
              <a:rPr lang="ru-RU" dirty="0">
                <a:latin typeface="Izhitsa"/>
                <a:ea typeface="Calibri"/>
                <a:cs typeface="Times New Roman"/>
              </a:rPr>
              <a:t> </a:t>
            </a:r>
            <a:r>
              <a:rPr lang="ru-RU" dirty="0" err="1">
                <a:latin typeface="Izhitsa"/>
                <a:ea typeface="Calibri"/>
                <a:cs typeface="Times New Roman"/>
              </a:rPr>
              <a:t>заставаліся</a:t>
            </a:r>
            <a:r>
              <a:rPr lang="ru-RU" dirty="0">
                <a:latin typeface="Izhitsa"/>
                <a:ea typeface="Calibri"/>
                <a:cs typeface="Times New Roman"/>
              </a:rPr>
              <a:t> </a:t>
            </a:r>
            <a:r>
              <a:rPr lang="ru-RU" dirty="0" err="1">
                <a:latin typeface="Izhitsa"/>
                <a:ea typeface="Calibri"/>
                <a:cs typeface="Times New Roman"/>
              </a:rPr>
              <a:t>працаваць</a:t>
            </a:r>
            <a:r>
              <a:rPr lang="ru-RU" dirty="0">
                <a:latin typeface="Izhitsa"/>
                <a:ea typeface="Calibri"/>
                <a:cs typeface="Times New Roman"/>
              </a:rPr>
              <a:t> у </a:t>
            </a:r>
            <a:r>
              <a:rPr lang="ru-RU" dirty="0" err="1">
                <a:latin typeface="Izhitsa"/>
                <a:ea typeface="Calibri"/>
                <a:cs typeface="Times New Roman"/>
              </a:rPr>
              <a:t>гаспадарках</a:t>
            </a:r>
            <a:r>
              <a:rPr lang="ru-RU" dirty="0">
                <a:latin typeface="Izhitsa"/>
                <a:ea typeface="Calibri"/>
                <a:cs typeface="Times New Roman"/>
              </a:rPr>
              <a:t> </a:t>
            </a:r>
            <a:r>
              <a:rPr lang="ru-RU" dirty="0" err="1">
                <a:latin typeface="Izhitsa"/>
                <a:ea typeface="Calibri"/>
                <a:cs typeface="Times New Roman"/>
              </a:rPr>
              <a:t>сваіх</a:t>
            </a:r>
            <a:r>
              <a:rPr lang="ru-RU" dirty="0">
                <a:latin typeface="Izhitsa"/>
                <a:ea typeface="Calibri"/>
                <a:cs typeface="Times New Roman"/>
              </a:rPr>
              <a:t> </a:t>
            </a:r>
            <a:r>
              <a:rPr lang="ru-RU" dirty="0" err="1">
                <a:latin typeface="Izhitsa"/>
                <a:ea typeface="Calibri"/>
                <a:cs typeface="Times New Roman"/>
              </a:rPr>
              <a:t>бацькоў</a:t>
            </a:r>
            <a:r>
              <a:rPr lang="ru-RU" dirty="0">
                <a:latin typeface="Izhitsa"/>
                <a:ea typeface="Calibri"/>
                <a:cs typeface="Times New Roman"/>
              </a:rPr>
              <a:t> – </a:t>
            </a:r>
            <a:r>
              <a:rPr lang="ru-RU" dirty="0" err="1">
                <a:latin typeface="Izhitsa"/>
                <a:ea typeface="Calibri"/>
                <a:cs typeface="Times New Roman"/>
              </a:rPr>
              <a:t>сялян</a:t>
            </a:r>
            <a:r>
              <a:rPr lang="ru-RU" dirty="0">
                <a:latin typeface="Izhitsa"/>
                <a:ea typeface="Calibri"/>
                <a:cs typeface="Times New Roman"/>
              </a:rPr>
              <a:t>, </a:t>
            </a:r>
            <a:r>
              <a:rPr lang="ru-RU" dirty="0" err="1">
                <a:latin typeface="Izhitsa"/>
                <a:ea typeface="Calibri"/>
                <a:cs typeface="Times New Roman"/>
              </a:rPr>
              <a:t>гандляроў</a:t>
            </a:r>
            <a:r>
              <a:rPr lang="ru-RU" dirty="0">
                <a:latin typeface="Izhitsa"/>
                <a:ea typeface="Calibri"/>
                <a:cs typeface="Times New Roman"/>
              </a:rPr>
              <a:t>, </a:t>
            </a:r>
            <a:r>
              <a:rPr lang="ru-RU" dirty="0" err="1">
                <a:latin typeface="Izhitsa"/>
                <a:ea typeface="Calibri"/>
                <a:cs typeface="Times New Roman"/>
              </a:rPr>
              <a:t>некаторыя</a:t>
            </a:r>
            <a:r>
              <a:rPr lang="ru-RU" dirty="0">
                <a:latin typeface="Izhitsa"/>
                <a:ea typeface="Calibri"/>
                <a:cs typeface="Times New Roman"/>
              </a:rPr>
              <a:t> </a:t>
            </a:r>
            <a:r>
              <a:rPr lang="ru-RU" dirty="0" err="1">
                <a:latin typeface="Izhitsa"/>
                <a:ea typeface="Calibri"/>
                <a:cs typeface="Times New Roman"/>
              </a:rPr>
              <a:t>працягвалі</a:t>
            </a:r>
            <a:r>
              <a:rPr lang="ru-RU" dirty="0">
                <a:latin typeface="Izhitsa"/>
                <a:ea typeface="Calibri"/>
                <a:cs typeface="Times New Roman"/>
              </a:rPr>
              <a:t> </a:t>
            </a:r>
            <a:r>
              <a:rPr lang="ru-RU" dirty="0" err="1">
                <a:latin typeface="Izhitsa"/>
                <a:ea typeface="Calibri"/>
                <a:cs typeface="Times New Roman"/>
              </a:rPr>
              <a:t>вучыцца</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sz="2800" dirty="0">
                <a:latin typeface="Izhitsa"/>
                <a:ea typeface="Calibri"/>
                <a:cs typeface="Times New Roman"/>
              </a:rPr>
              <a:t>2.Змены ў </a:t>
            </a:r>
            <a:r>
              <a:rPr lang="ru-RU" sz="2800" dirty="0" err="1">
                <a:latin typeface="Izhitsa"/>
                <a:ea typeface="Calibri"/>
                <a:cs typeface="Times New Roman"/>
              </a:rPr>
              <a:t>народн</a:t>
            </a:r>
            <a:r>
              <a:rPr lang="be-BY" sz="2800" dirty="0">
                <a:latin typeface="Izhitsa"/>
                <a:ea typeface="Calibri"/>
                <a:cs typeface="Times New Roman"/>
              </a:rPr>
              <a:t>ай</a:t>
            </a:r>
            <a:r>
              <a:rPr lang="ru-RU" sz="2800" dirty="0">
                <a:latin typeface="Izhitsa"/>
                <a:ea typeface="Calibri"/>
                <a:cs typeface="Times New Roman"/>
              </a:rPr>
              <a:t> </a:t>
            </a:r>
            <a:r>
              <a:rPr lang="ru-RU" sz="2800" dirty="0" err="1">
                <a:latin typeface="Izhitsa"/>
                <a:ea typeface="Calibri"/>
                <a:cs typeface="Times New Roman"/>
              </a:rPr>
              <a:t>адукацыі</a:t>
            </a:r>
            <a:r>
              <a:rPr lang="ru-RU" sz="2800" dirty="0">
                <a:latin typeface="Izhitsa"/>
                <a:ea typeface="Calibri"/>
                <a:cs typeface="Times New Roman"/>
              </a:rPr>
              <a:t> (1918-1945 гг.)</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У 1919 </a:t>
            </a:r>
            <a:r>
              <a:rPr lang="ru-RU" dirty="0" err="1">
                <a:latin typeface="Izhitsa"/>
                <a:ea typeface="Calibri"/>
                <a:cs typeface="Times New Roman"/>
              </a:rPr>
              <a:t>годзе</a:t>
            </a:r>
            <a:r>
              <a:rPr lang="ru-RU" dirty="0">
                <a:latin typeface="Izhitsa"/>
                <a:ea typeface="Calibri"/>
                <a:cs typeface="Times New Roman"/>
              </a:rPr>
              <a:t> на базе </a:t>
            </a:r>
            <a:r>
              <a:rPr lang="ru-RU" dirty="0" err="1">
                <a:latin typeface="Izhitsa"/>
                <a:ea typeface="Calibri"/>
                <a:cs typeface="Times New Roman"/>
              </a:rPr>
              <a:t>Вышэйшага</a:t>
            </a:r>
            <a:r>
              <a:rPr lang="ru-RU" dirty="0">
                <a:latin typeface="Izhitsa"/>
                <a:ea typeface="Calibri"/>
                <a:cs typeface="Times New Roman"/>
              </a:rPr>
              <a:t> </a:t>
            </a:r>
            <a:r>
              <a:rPr lang="ru-RU" dirty="0" err="1">
                <a:latin typeface="Izhitsa"/>
                <a:ea typeface="Calibri"/>
                <a:cs typeface="Times New Roman"/>
              </a:rPr>
              <a:t>пачатковага</a:t>
            </a:r>
            <a:r>
              <a:rPr lang="ru-RU" dirty="0">
                <a:latin typeface="Izhitsa"/>
                <a:ea typeface="Calibri"/>
                <a:cs typeface="Times New Roman"/>
              </a:rPr>
              <a:t> </a:t>
            </a:r>
            <a:r>
              <a:rPr lang="ru-RU" dirty="0" err="1">
                <a:latin typeface="Izhitsa"/>
                <a:ea typeface="Calibri"/>
                <a:cs typeface="Times New Roman"/>
              </a:rPr>
              <a:t>вучылішча</a:t>
            </a:r>
            <a:r>
              <a:rPr lang="ru-RU" dirty="0">
                <a:latin typeface="Izhitsa"/>
                <a:ea typeface="Calibri"/>
                <a:cs typeface="Times New Roman"/>
              </a:rPr>
              <a:t> была ад</a:t>
            </a:r>
            <a:r>
              <a:rPr lang="be-BY" dirty="0">
                <a:latin typeface="Izhitsa"/>
                <a:ea typeface="Calibri"/>
                <a:cs typeface="Times New Roman"/>
              </a:rPr>
              <a:t>чынен</a:t>
            </a:r>
            <a:r>
              <a:rPr lang="ru-RU" dirty="0">
                <a:latin typeface="Izhitsa"/>
                <a:ea typeface="Calibri"/>
                <a:cs typeface="Times New Roman"/>
              </a:rPr>
              <a:t>а </a:t>
            </a:r>
            <a:r>
              <a:rPr lang="ru-RU" dirty="0" err="1">
                <a:latin typeface="Izhitsa"/>
                <a:ea typeface="Calibri"/>
                <a:cs typeface="Times New Roman"/>
              </a:rPr>
              <a:t>гімназія</a:t>
            </a:r>
            <a:r>
              <a:rPr lang="ru-RU" dirty="0">
                <a:latin typeface="Izhitsa"/>
                <a:ea typeface="Calibri"/>
                <a:cs typeface="Times New Roman"/>
              </a:rPr>
              <a:t>, якая </a:t>
            </a:r>
            <a:r>
              <a:rPr lang="ru-RU" dirty="0" err="1">
                <a:latin typeface="Izhitsa"/>
                <a:ea typeface="Calibri"/>
                <a:cs typeface="Times New Roman"/>
              </a:rPr>
              <a:t>праіснавала</a:t>
            </a:r>
            <a:r>
              <a:rPr lang="ru-RU" dirty="0">
                <a:latin typeface="Izhitsa"/>
                <a:ea typeface="Calibri"/>
                <a:cs typeface="Times New Roman"/>
              </a:rPr>
              <a:t> да 1920 года, </a:t>
            </a:r>
            <a:r>
              <a:rPr lang="ru-RU" dirty="0" err="1">
                <a:latin typeface="Izhitsa"/>
                <a:ea typeface="Calibri"/>
                <a:cs typeface="Times New Roman"/>
              </a:rPr>
              <a:t>усяго</a:t>
            </a:r>
            <a:r>
              <a:rPr lang="ru-RU" dirty="0">
                <a:latin typeface="Izhitsa"/>
                <a:ea typeface="Calibri"/>
                <a:cs typeface="Times New Roman"/>
              </a:rPr>
              <a:t> </a:t>
            </a:r>
            <a:r>
              <a:rPr lang="ru-RU" dirty="0" err="1">
                <a:latin typeface="Izhitsa"/>
                <a:ea typeface="Calibri"/>
                <a:cs typeface="Times New Roman"/>
              </a:rPr>
              <a:t>адзін</a:t>
            </a:r>
            <a:r>
              <a:rPr lang="ru-RU" dirty="0">
                <a:latin typeface="Izhitsa"/>
                <a:ea typeface="Calibri"/>
                <a:cs typeface="Times New Roman"/>
              </a:rPr>
              <a:t> год.</a:t>
            </a:r>
            <a:endParaRPr lang="ru-RU" sz="1200" dirty="0">
              <a:ea typeface="Calibri"/>
              <a:cs typeface="Times New Roman"/>
            </a:endParaRPr>
          </a:p>
          <a:p>
            <a:r>
              <a:rPr lang="ru-RU" dirty="0">
                <a:latin typeface="Izhitsa"/>
                <a:ea typeface="Calibri"/>
                <a:cs typeface="Times New Roman"/>
              </a:rPr>
              <a:t> </a:t>
            </a:r>
            <a:endParaRPr lang="ru-RU" dirty="0"/>
          </a:p>
        </p:txBody>
      </p:sp>
      <p:sp>
        <p:nvSpPr>
          <p:cNvPr id="3" name="Прямоугольник 2"/>
          <p:cNvSpPr/>
          <p:nvPr/>
        </p:nvSpPr>
        <p:spPr>
          <a:xfrm>
            <a:off x="6243145" y="109998"/>
            <a:ext cx="5423338" cy="6719788"/>
          </a:xfrm>
          <a:prstGeom prst="rect">
            <a:avLst/>
          </a:prstGeom>
        </p:spPr>
        <p:txBody>
          <a:bodyPr wrap="square">
            <a:spAutoFit/>
          </a:bodyPr>
          <a:lstStyle/>
          <a:p>
            <a:pPr marL="114300" marR="225425" algn="just">
              <a:lnSpc>
                <a:spcPct val="115000"/>
              </a:lnSpc>
              <a:spcAft>
                <a:spcPts val="1000"/>
              </a:spcAft>
            </a:pPr>
            <a:r>
              <a:rPr lang="ru-RU" dirty="0">
                <a:latin typeface="Izhitsa"/>
                <a:ea typeface="Calibri"/>
                <a:cs typeface="Times New Roman"/>
              </a:rPr>
              <a:t> У 1920 </a:t>
            </a:r>
            <a:r>
              <a:rPr lang="ru-RU" dirty="0" err="1">
                <a:latin typeface="Izhitsa"/>
                <a:ea typeface="Calibri"/>
                <a:cs typeface="Times New Roman"/>
              </a:rPr>
              <a:t>годзе</a:t>
            </a:r>
            <a:r>
              <a:rPr lang="ru-RU" dirty="0">
                <a:latin typeface="Izhitsa"/>
                <a:ea typeface="Calibri"/>
                <a:cs typeface="Times New Roman"/>
              </a:rPr>
              <a:t> ў </a:t>
            </a:r>
            <a:r>
              <a:rPr lang="ru-RU" dirty="0" err="1">
                <a:latin typeface="Izhitsa"/>
                <a:ea typeface="Calibri"/>
                <a:cs typeface="Times New Roman"/>
              </a:rPr>
              <a:t>адпаведнасці</a:t>
            </a:r>
            <a:r>
              <a:rPr lang="ru-RU" dirty="0">
                <a:latin typeface="Izhitsa"/>
                <a:ea typeface="Calibri"/>
                <a:cs typeface="Times New Roman"/>
              </a:rPr>
              <a:t> з </a:t>
            </a:r>
            <a:r>
              <a:rPr lang="ru-RU" dirty="0" err="1">
                <a:latin typeface="Izhitsa"/>
                <a:ea typeface="Calibri"/>
                <a:cs typeface="Times New Roman"/>
              </a:rPr>
              <a:t>дэкрэтам</a:t>
            </a:r>
            <a:r>
              <a:rPr lang="ru-RU" dirty="0">
                <a:latin typeface="Izhitsa"/>
                <a:ea typeface="Calibri"/>
                <a:cs typeface="Times New Roman"/>
              </a:rPr>
              <a:t> </a:t>
            </a:r>
            <a:r>
              <a:rPr lang="ru-RU" dirty="0" err="1">
                <a:latin typeface="Izhitsa"/>
                <a:ea typeface="Calibri"/>
                <a:cs typeface="Times New Roman"/>
              </a:rPr>
              <a:t>урада</a:t>
            </a:r>
            <a:r>
              <a:rPr lang="ru-RU" dirty="0">
                <a:latin typeface="Izhitsa"/>
                <a:ea typeface="Calibri"/>
                <a:cs typeface="Times New Roman"/>
              </a:rPr>
              <a:t> </a:t>
            </a:r>
            <a:r>
              <a:rPr lang="ru-RU" dirty="0" err="1">
                <a:latin typeface="Izhitsa"/>
                <a:ea typeface="Calibri"/>
                <a:cs typeface="Times New Roman"/>
              </a:rPr>
              <a:t>гімназія</a:t>
            </a:r>
            <a:r>
              <a:rPr lang="ru-RU" dirty="0">
                <a:latin typeface="Izhitsa"/>
                <a:ea typeface="Calibri"/>
                <a:cs typeface="Times New Roman"/>
              </a:rPr>
              <a:t> была </a:t>
            </a:r>
            <a:r>
              <a:rPr lang="ru-RU" dirty="0" err="1">
                <a:latin typeface="Izhitsa"/>
                <a:ea typeface="Calibri"/>
                <a:cs typeface="Times New Roman"/>
              </a:rPr>
              <a:t>рэарганізавана</a:t>
            </a:r>
            <a:r>
              <a:rPr lang="ru-RU" dirty="0">
                <a:latin typeface="Izhitsa"/>
                <a:ea typeface="Calibri"/>
                <a:cs typeface="Times New Roman"/>
              </a:rPr>
              <a:t> ў школу другой </a:t>
            </a:r>
            <a:r>
              <a:rPr lang="ru-RU" dirty="0" err="1">
                <a:latin typeface="Izhitsa"/>
                <a:ea typeface="Calibri"/>
                <a:cs typeface="Times New Roman"/>
              </a:rPr>
              <a:t>ступені</a:t>
            </a:r>
            <a:r>
              <a:rPr lang="ru-RU" dirty="0">
                <a:latin typeface="Izhitsa"/>
                <a:ea typeface="Calibri"/>
                <a:cs typeface="Times New Roman"/>
              </a:rPr>
              <a:t>. У </a:t>
            </a:r>
            <a:r>
              <a:rPr lang="ru-RU" dirty="0" err="1">
                <a:latin typeface="Izhitsa"/>
                <a:ea typeface="Calibri"/>
                <a:cs typeface="Times New Roman"/>
              </a:rPr>
              <a:t>траўні</a:t>
            </a:r>
            <a:r>
              <a:rPr lang="ru-RU" dirty="0">
                <a:latin typeface="Izhitsa"/>
                <a:ea typeface="Calibri"/>
                <a:cs typeface="Times New Roman"/>
              </a:rPr>
              <a:t> 1921 года </a:t>
            </a:r>
            <a:r>
              <a:rPr lang="ru-RU" dirty="0" err="1">
                <a:latin typeface="Izhitsa"/>
                <a:ea typeface="Calibri"/>
                <a:cs typeface="Times New Roman"/>
              </a:rPr>
              <a:t>адбыўся</a:t>
            </a:r>
            <a:r>
              <a:rPr lang="ru-RU" dirty="0">
                <a:latin typeface="Izhitsa"/>
                <a:ea typeface="Calibri"/>
                <a:cs typeface="Times New Roman"/>
              </a:rPr>
              <a:t> </a:t>
            </a:r>
            <a:r>
              <a:rPr lang="ru-RU" dirty="0" err="1">
                <a:latin typeface="Izhitsa"/>
                <a:ea typeface="Calibri"/>
                <a:cs typeface="Times New Roman"/>
              </a:rPr>
              <a:t>першы</a:t>
            </a:r>
            <a:r>
              <a:rPr lang="ru-RU" dirty="0">
                <a:latin typeface="Izhitsa"/>
                <a:ea typeface="Calibri"/>
                <a:cs typeface="Times New Roman"/>
              </a:rPr>
              <a:t> выпуск </a:t>
            </a:r>
            <a:r>
              <a:rPr lang="ru-RU" dirty="0" err="1">
                <a:latin typeface="Izhitsa"/>
                <a:ea typeface="Calibri"/>
                <a:cs typeface="Times New Roman"/>
              </a:rPr>
              <a:t>гэтай</a:t>
            </a:r>
            <a:r>
              <a:rPr lang="ru-RU" dirty="0">
                <a:latin typeface="Izhitsa"/>
                <a:ea typeface="Calibri"/>
                <a:cs typeface="Times New Roman"/>
              </a:rPr>
              <a:t> школы. Выпускных </a:t>
            </a:r>
            <a:r>
              <a:rPr lang="ru-RU" dirty="0" err="1">
                <a:latin typeface="Izhitsa"/>
                <a:ea typeface="Calibri"/>
                <a:cs typeface="Times New Roman"/>
              </a:rPr>
              <a:t>экзаменаў</a:t>
            </a:r>
            <a:r>
              <a:rPr lang="ru-RU" dirty="0">
                <a:latin typeface="Izhitsa"/>
                <a:ea typeface="Calibri"/>
                <a:cs typeface="Times New Roman"/>
              </a:rPr>
              <a:t> не было, так як у </a:t>
            </a:r>
            <a:r>
              <a:rPr lang="ru-RU" dirty="0" err="1">
                <a:latin typeface="Izhitsa"/>
                <a:ea typeface="Calibri"/>
                <a:cs typeface="Times New Roman"/>
              </a:rPr>
              <a:t>гэты</a:t>
            </a:r>
            <a:r>
              <a:rPr lang="ru-RU" dirty="0">
                <a:latin typeface="Izhitsa"/>
                <a:ea typeface="Calibri"/>
                <a:cs typeface="Times New Roman"/>
              </a:rPr>
              <a:t> час </a:t>
            </a:r>
            <a:r>
              <a:rPr lang="ru-RU" dirty="0" err="1">
                <a:latin typeface="Izhitsa"/>
                <a:ea typeface="Calibri"/>
                <a:cs typeface="Times New Roman"/>
              </a:rPr>
              <a:t>вялася</a:t>
            </a:r>
            <a:r>
              <a:rPr lang="ru-RU" dirty="0">
                <a:latin typeface="Izhitsa"/>
                <a:ea typeface="Calibri"/>
                <a:cs typeface="Times New Roman"/>
              </a:rPr>
              <a:t> </a:t>
            </a:r>
            <a:r>
              <a:rPr lang="ru-RU" dirty="0" err="1">
                <a:latin typeface="Izhitsa"/>
                <a:ea typeface="Calibri"/>
                <a:cs typeface="Times New Roman"/>
              </a:rPr>
              <a:t>барацьба</a:t>
            </a:r>
            <a:r>
              <a:rPr lang="ru-RU" dirty="0">
                <a:latin typeface="Izhitsa"/>
                <a:ea typeface="Calibri"/>
                <a:cs typeface="Times New Roman"/>
              </a:rPr>
              <a:t> з </a:t>
            </a:r>
            <a:r>
              <a:rPr lang="ru-RU" dirty="0" err="1">
                <a:latin typeface="Izhitsa"/>
                <a:ea typeface="Calibri"/>
                <a:cs typeface="Times New Roman"/>
              </a:rPr>
              <a:t>усялякімі</a:t>
            </a:r>
            <a:r>
              <a:rPr lang="ru-RU" dirty="0">
                <a:latin typeface="Izhitsa"/>
                <a:ea typeface="Calibri"/>
                <a:cs typeface="Times New Roman"/>
              </a:rPr>
              <a:t> </a:t>
            </a:r>
            <a:r>
              <a:rPr lang="ru-RU" dirty="0" err="1">
                <a:latin typeface="Izhitsa"/>
                <a:ea typeface="Calibri"/>
                <a:cs typeface="Times New Roman"/>
              </a:rPr>
              <a:t>экзаменамі</a:t>
            </a:r>
            <a:r>
              <a:rPr lang="ru-RU" dirty="0">
                <a:latin typeface="Izhitsa"/>
                <a:ea typeface="Calibri"/>
                <a:cs typeface="Times New Roman"/>
              </a:rPr>
              <a:t>, </a:t>
            </a:r>
            <a:r>
              <a:rPr lang="ru-RU" dirty="0" err="1">
                <a:latin typeface="Izhitsa"/>
                <a:ea typeface="Calibri"/>
                <a:cs typeface="Times New Roman"/>
              </a:rPr>
              <a:t>лічыліся</a:t>
            </a:r>
            <a:r>
              <a:rPr lang="ru-RU" dirty="0">
                <a:latin typeface="Izhitsa"/>
                <a:ea typeface="Calibri"/>
                <a:cs typeface="Times New Roman"/>
              </a:rPr>
              <a:t> </a:t>
            </a:r>
            <a:r>
              <a:rPr lang="ru-RU" dirty="0" err="1">
                <a:latin typeface="Izhitsa"/>
                <a:ea typeface="Calibri"/>
                <a:cs typeface="Times New Roman"/>
              </a:rPr>
              <a:t>спадчынай</a:t>
            </a:r>
            <a:r>
              <a:rPr lang="ru-RU" dirty="0">
                <a:latin typeface="Izhitsa"/>
                <a:ea typeface="Calibri"/>
                <a:cs typeface="Times New Roman"/>
              </a:rPr>
              <a:t> </a:t>
            </a:r>
            <a:r>
              <a:rPr lang="ru-RU" dirty="0" err="1">
                <a:latin typeface="Izhitsa"/>
                <a:ea typeface="Calibri"/>
                <a:cs typeface="Times New Roman"/>
              </a:rPr>
              <a:t>царскага</a:t>
            </a:r>
            <a:r>
              <a:rPr lang="ru-RU" dirty="0">
                <a:latin typeface="Izhitsa"/>
                <a:ea typeface="Calibri"/>
                <a:cs typeface="Times New Roman"/>
              </a:rPr>
              <a:t> </a:t>
            </a:r>
            <a:r>
              <a:rPr lang="ru-RU" dirty="0" err="1">
                <a:latin typeface="Izhitsa"/>
                <a:ea typeface="Calibri"/>
                <a:cs typeface="Times New Roman"/>
              </a:rPr>
              <a:t>рэжыму</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З 1920 года </a:t>
            </a:r>
            <a:r>
              <a:rPr lang="ru-RU" dirty="0" err="1">
                <a:latin typeface="Izhitsa"/>
                <a:ea typeface="Calibri"/>
                <a:cs typeface="Times New Roman"/>
              </a:rPr>
              <a:t>першым</a:t>
            </a:r>
            <a:r>
              <a:rPr lang="ru-RU" dirty="0">
                <a:latin typeface="Izhitsa"/>
                <a:ea typeface="Calibri"/>
                <a:cs typeface="Times New Roman"/>
              </a:rPr>
              <a:t> </a:t>
            </a:r>
            <a:r>
              <a:rPr lang="ru-RU" dirty="0" err="1">
                <a:latin typeface="Izhitsa"/>
                <a:ea typeface="Calibri"/>
                <a:cs typeface="Times New Roman"/>
              </a:rPr>
              <a:t>старшынёй</a:t>
            </a:r>
            <a:r>
              <a:rPr lang="ru-RU" dirty="0">
                <a:latin typeface="Izhitsa"/>
                <a:ea typeface="Calibri"/>
                <a:cs typeface="Times New Roman"/>
              </a:rPr>
              <a:t> </a:t>
            </a:r>
            <a:r>
              <a:rPr lang="ru-RU" dirty="0" err="1">
                <a:latin typeface="Izhitsa"/>
                <a:ea typeface="Calibri"/>
                <a:cs typeface="Times New Roman"/>
              </a:rPr>
              <a:t>школьнага</a:t>
            </a:r>
            <a:r>
              <a:rPr lang="ru-RU" dirty="0">
                <a:latin typeface="Izhitsa"/>
                <a:ea typeface="Calibri"/>
                <a:cs typeface="Times New Roman"/>
              </a:rPr>
              <a:t> </a:t>
            </a:r>
            <a:r>
              <a:rPr lang="ru-RU" dirty="0" err="1">
                <a:latin typeface="Izhitsa"/>
                <a:ea typeface="Calibri"/>
                <a:cs typeface="Times New Roman"/>
              </a:rPr>
              <a:t>савета</a:t>
            </a:r>
            <a:r>
              <a:rPr lang="ru-RU" dirty="0">
                <a:latin typeface="Izhitsa"/>
                <a:ea typeface="Calibri"/>
                <a:cs typeface="Times New Roman"/>
              </a:rPr>
              <a:t>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абраны</a:t>
            </a:r>
            <a:r>
              <a:rPr lang="ru-RU" dirty="0">
                <a:latin typeface="Izhitsa"/>
                <a:ea typeface="Calibri"/>
                <a:cs typeface="Times New Roman"/>
              </a:rPr>
              <a:t> </a:t>
            </a:r>
            <a:r>
              <a:rPr lang="ru-RU" dirty="0" err="1">
                <a:latin typeface="Izhitsa"/>
                <a:ea typeface="Calibri"/>
                <a:cs typeface="Times New Roman"/>
              </a:rPr>
              <a:t>Токар</a:t>
            </a:r>
            <a:r>
              <a:rPr lang="ru-RU" dirty="0">
                <a:latin typeface="Izhitsa"/>
                <a:ea typeface="Calibri"/>
                <a:cs typeface="Times New Roman"/>
              </a:rPr>
              <a:t> </a:t>
            </a:r>
            <a:r>
              <a:rPr lang="ru-RU" dirty="0" err="1">
                <a:latin typeface="Izhitsa"/>
                <a:ea typeface="Calibri"/>
                <a:cs typeface="Times New Roman"/>
              </a:rPr>
              <a:t>Міхаіл</a:t>
            </a:r>
            <a:r>
              <a:rPr lang="ru-RU" dirty="0">
                <a:latin typeface="Izhitsa"/>
                <a:ea typeface="Calibri"/>
                <a:cs typeface="Times New Roman"/>
              </a:rPr>
              <a:t> </a:t>
            </a:r>
            <a:r>
              <a:rPr lang="ru-RU" dirty="0" err="1">
                <a:latin typeface="Izhitsa"/>
                <a:ea typeface="Calibri"/>
                <a:cs typeface="Times New Roman"/>
              </a:rPr>
              <a:t>Іванавіч</a:t>
            </a:r>
            <a:r>
              <a:rPr lang="ru-RU" dirty="0">
                <a:latin typeface="Izhitsa"/>
                <a:ea typeface="Calibri"/>
                <a:cs typeface="Times New Roman"/>
              </a:rPr>
              <a:t>. У 1921 </a:t>
            </a:r>
            <a:r>
              <a:rPr lang="ru-RU" dirty="0" err="1">
                <a:latin typeface="Izhitsa"/>
                <a:ea typeface="Calibri"/>
                <a:cs typeface="Times New Roman"/>
              </a:rPr>
              <a:t>годзе</a:t>
            </a:r>
            <a:r>
              <a:rPr lang="ru-RU" dirty="0">
                <a:latin typeface="Izhitsa"/>
                <a:ea typeface="Calibri"/>
                <a:cs typeface="Times New Roman"/>
              </a:rPr>
              <a:t> </a:t>
            </a:r>
            <a:r>
              <a:rPr lang="ru-RU" dirty="0" err="1">
                <a:latin typeface="Izhitsa"/>
                <a:ea typeface="Calibri"/>
                <a:cs typeface="Times New Roman"/>
              </a:rPr>
              <a:t>ён</a:t>
            </a:r>
            <a:r>
              <a:rPr lang="ru-RU" dirty="0">
                <a:latin typeface="Izhitsa"/>
                <a:ea typeface="Calibri"/>
                <a:cs typeface="Times New Roman"/>
              </a:rPr>
              <a:t>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прызначаны</a:t>
            </a:r>
            <a:r>
              <a:rPr lang="ru-RU" dirty="0">
                <a:latin typeface="Izhitsa"/>
                <a:ea typeface="Calibri"/>
                <a:cs typeface="Times New Roman"/>
              </a:rPr>
              <a:t> </a:t>
            </a:r>
            <a:r>
              <a:rPr lang="ru-RU" dirty="0" err="1">
                <a:latin typeface="Izhitsa"/>
                <a:ea typeface="Calibri"/>
                <a:cs typeface="Times New Roman"/>
              </a:rPr>
              <a:t>загадчыкам</a:t>
            </a:r>
            <a:r>
              <a:rPr lang="ru-RU" dirty="0">
                <a:latin typeface="Izhitsa"/>
                <a:ea typeface="Calibri"/>
                <a:cs typeface="Times New Roman"/>
              </a:rPr>
              <a:t> школы 2-й </a:t>
            </a:r>
            <a:r>
              <a:rPr lang="ru-RU" dirty="0" err="1">
                <a:latin typeface="Izhitsa"/>
                <a:ea typeface="Calibri"/>
                <a:cs typeface="Times New Roman"/>
              </a:rPr>
              <a:t>ступені</a:t>
            </a:r>
            <a:r>
              <a:rPr lang="ru-RU" dirty="0">
                <a:latin typeface="Izhitsa"/>
                <a:ea typeface="Calibri"/>
                <a:cs typeface="Times New Roman"/>
              </a:rPr>
              <a:t>. </a:t>
            </a:r>
            <a:r>
              <a:rPr lang="ru-RU" dirty="0" err="1">
                <a:latin typeface="Izhitsa"/>
                <a:ea typeface="Calibri"/>
                <a:cs typeface="Times New Roman"/>
              </a:rPr>
              <a:t>Выкладчыкам</a:t>
            </a:r>
            <a:r>
              <a:rPr lang="ru-RU" dirty="0">
                <a:latin typeface="Izhitsa"/>
                <a:ea typeface="Calibri"/>
                <a:cs typeface="Times New Roman"/>
              </a:rPr>
              <a:t> </a:t>
            </a:r>
            <a:r>
              <a:rPr lang="ru-RU" dirty="0" err="1">
                <a:latin typeface="Izhitsa"/>
                <a:ea typeface="Calibri"/>
                <a:cs typeface="Times New Roman"/>
              </a:rPr>
              <a:t>фізікі</a:t>
            </a:r>
            <a:r>
              <a:rPr lang="ru-RU" dirty="0">
                <a:latin typeface="Izhitsa"/>
                <a:ea typeface="Calibri"/>
                <a:cs typeface="Times New Roman"/>
              </a:rPr>
              <a:t>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Джажора</a:t>
            </a:r>
            <a:r>
              <a:rPr lang="ru-RU" dirty="0">
                <a:latin typeface="Izhitsa"/>
                <a:ea typeface="Calibri"/>
                <a:cs typeface="Times New Roman"/>
              </a:rPr>
              <a:t> </a:t>
            </a:r>
            <a:r>
              <a:rPr lang="ru-RU" dirty="0" err="1">
                <a:latin typeface="Izhitsa"/>
                <a:ea typeface="Calibri"/>
                <a:cs typeface="Times New Roman"/>
              </a:rPr>
              <a:t>Максім</a:t>
            </a:r>
            <a:r>
              <a:rPr lang="ru-RU" dirty="0">
                <a:latin typeface="Izhitsa"/>
                <a:ea typeface="Calibri"/>
                <a:cs typeface="Times New Roman"/>
              </a:rPr>
              <a:t> </a:t>
            </a:r>
            <a:r>
              <a:rPr lang="ru-RU" dirty="0" err="1">
                <a:latin typeface="Izhitsa"/>
                <a:ea typeface="Calibri"/>
                <a:cs typeface="Times New Roman"/>
              </a:rPr>
              <a:t>Сцяпанавіч</a:t>
            </a:r>
            <a:r>
              <a:rPr lang="ru-RU" dirty="0">
                <a:latin typeface="Izhitsa"/>
                <a:ea typeface="Calibri"/>
                <a:cs typeface="Times New Roman"/>
              </a:rPr>
              <a:t>, </a:t>
            </a:r>
            <a:r>
              <a:rPr lang="ru-RU" dirty="0" err="1">
                <a:latin typeface="Izhitsa"/>
                <a:ea typeface="Calibri"/>
                <a:cs typeface="Times New Roman"/>
              </a:rPr>
              <a:t>які</a:t>
            </a:r>
            <a:r>
              <a:rPr lang="ru-RU" dirty="0">
                <a:latin typeface="Izhitsa"/>
                <a:ea typeface="Calibri"/>
                <a:cs typeface="Times New Roman"/>
              </a:rPr>
              <a:t> </a:t>
            </a:r>
            <a:r>
              <a:rPr lang="ru-RU" dirty="0" err="1">
                <a:latin typeface="Izhitsa"/>
                <a:ea typeface="Calibri"/>
                <a:cs typeface="Times New Roman"/>
              </a:rPr>
              <a:t>скончыў</a:t>
            </a:r>
            <a:r>
              <a:rPr lang="ru-RU" dirty="0">
                <a:latin typeface="Izhitsa"/>
                <a:ea typeface="Calibri"/>
                <a:cs typeface="Times New Roman"/>
              </a:rPr>
              <a:t> </a:t>
            </a:r>
            <a:r>
              <a:rPr lang="ru-RU" dirty="0" err="1">
                <a:latin typeface="Izhitsa"/>
                <a:ea typeface="Calibri"/>
                <a:cs typeface="Times New Roman"/>
              </a:rPr>
              <a:t>Віленскі</a:t>
            </a:r>
            <a:r>
              <a:rPr lang="ru-RU" dirty="0">
                <a:latin typeface="Izhitsa"/>
                <a:ea typeface="Calibri"/>
                <a:cs typeface="Times New Roman"/>
              </a:rPr>
              <a:t> </a:t>
            </a:r>
            <a:r>
              <a:rPr lang="ru-RU" dirty="0" err="1">
                <a:latin typeface="Izhitsa"/>
                <a:ea typeface="Calibri"/>
                <a:cs typeface="Times New Roman"/>
              </a:rPr>
              <a:t>настаўніцкі</a:t>
            </a:r>
            <a:r>
              <a:rPr lang="ru-RU" dirty="0">
                <a:latin typeface="Izhitsa"/>
                <a:ea typeface="Calibri"/>
                <a:cs typeface="Times New Roman"/>
              </a:rPr>
              <a:t> </a:t>
            </a:r>
            <a:r>
              <a:rPr lang="ru-RU" dirty="0" err="1">
                <a:latin typeface="Izhitsa"/>
                <a:ea typeface="Calibri"/>
                <a:cs typeface="Times New Roman"/>
              </a:rPr>
              <a:t>інстытут</a:t>
            </a:r>
            <a:r>
              <a:rPr lang="ru-RU" dirty="0">
                <a:latin typeface="Izhitsa"/>
                <a:ea typeface="Calibri"/>
                <a:cs typeface="Times New Roman"/>
              </a:rPr>
              <a:t> у 1915 </a:t>
            </a:r>
            <a:r>
              <a:rPr lang="ru-RU" dirty="0" err="1">
                <a:latin typeface="Izhitsa"/>
                <a:ea typeface="Calibri"/>
                <a:cs typeface="Times New Roman"/>
              </a:rPr>
              <a:t>годзе</a:t>
            </a:r>
            <a:r>
              <a:rPr lang="ru-RU" dirty="0">
                <a:latin typeface="Izhitsa"/>
                <a:ea typeface="Calibri"/>
                <a:cs typeface="Times New Roman"/>
              </a:rPr>
              <a:t>. У </a:t>
            </a:r>
            <a:r>
              <a:rPr lang="ru-RU" dirty="0" err="1">
                <a:latin typeface="Izhitsa"/>
                <a:ea typeface="Calibri"/>
                <a:cs typeface="Times New Roman"/>
              </a:rPr>
              <a:t>Брагінскай</a:t>
            </a:r>
            <a:r>
              <a:rPr lang="ru-RU" dirty="0">
                <a:latin typeface="Izhitsa"/>
                <a:ea typeface="Calibri"/>
                <a:cs typeface="Times New Roman"/>
              </a:rPr>
              <a:t> школе </a:t>
            </a:r>
            <a:r>
              <a:rPr lang="ru-RU" dirty="0" err="1">
                <a:latin typeface="Izhitsa"/>
                <a:ea typeface="Calibri"/>
                <a:cs typeface="Times New Roman"/>
              </a:rPr>
              <a:t>ён</a:t>
            </a:r>
            <a:r>
              <a:rPr lang="ru-RU" dirty="0">
                <a:latin typeface="Izhitsa"/>
                <a:ea typeface="Calibri"/>
                <a:cs typeface="Times New Roman"/>
              </a:rPr>
              <a:t> </a:t>
            </a:r>
            <a:r>
              <a:rPr lang="ru-RU" dirty="0" err="1">
                <a:latin typeface="Izhitsa"/>
                <a:ea typeface="Calibri"/>
                <a:cs typeface="Times New Roman"/>
              </a:rPr>
              <a:t>выкладаў</a:t>
            </a:r>
            <a:r>
              <a:rPr lang="ru-RU" dirty="0">
                <a:latin typeface="Izhitsa"/>
                <a:ea typeface="Calibri"/>
                <a:cs typeface="Times New Roman"/>
              </a:rPr>
              <a:t> </a:t>
            </a:r>
            <a:r>
              <a:rPr lang="ru-RU" dirty="0" err="1">
                <a:latin typeface="Izhitsa"/>
                <a:ea typeface="Calibri"/>
                <a:cs typeface="Times New Roman"/>
              </a:rPr>
              <a:t>фізіку</a:t>
            </a:r>
            <a:r>
              <a:rPr lang="ru-RU" dirty="0">
                <a:latin typeface="Izhitsa"/>
                <a:ea typeface="Calibri"/>
                <a:cs typeface="Times New Roman"/>
              </a:rPr>
              <a:t>, а ў 1919 </a:t>
            </a:r>
            <a:r>
              <a:rPr lang="ru-RU" dirty="0" err="1">
                <a:latin typeface="Izhitsa"/>
                <a:ea typeface="Calibri"/>
                <a:cs typeface="Times New Roman"/>
              </a:rPr>
              <a:t>годзе</a:t>
            </a:r>
            <a:r>
              <a:rPr lang="ru-RU" dirty="0">
                <a:latin typeface="Izhitsa"/>
                <a:ea typeface="Calibri"/>
                <a:cs typeface="Times New Roman"/>
              </a:rPr>
              <a:t> </a:t>
            </a:r>
            <a:r>
              <a:rPr lang="ru-RU" dirty="0" err="1">
                <a:latin typeface="Izhitsa"/>
                <a:ea typeface="Calibri"/>
                <a:cs typeface="Times New Roman"/>
              </a:rPr>
              <a:t>напісаў</a:t>
            </a:r>
            <a:r>
              <a:rPr lang="ru-RU" dirty="0">
                <a:latin typeface="Izhitsa"/>
                <a:ea typeface="Calibri"/>
                <a:cs typeface="Times New Roman"/>
              </a:rPr>
              <a:t> </a:t>
            </a:r>
            <a:r>
              <a:rPr lang="ru-RU" dirty="0" err="1">
                <a:latin typeface="Izhitsa"/>
                <a:ea typeface="Calibri"/>
                <a:cs typeface="Times New Roman"/>
              </a:rPr>
              <a:t>падручнік</a:t>
            </a:r>
            <a:r>
              <a:rPr lang="ru-RU" dirty="0">
                <a:latin typeface="Izhitsa"/>
                <a:ea typeface="Calibri"/>
                <a:cs typeface="Times New Roman"/>
              </a:rPr>
              <a:t> </a:t>
            </a:r>
            <a:r>
              <a:rPr lang="ru-RU" dirty="0" err="1">
                <a:latin typeface="Izhitsa"/>
                <a:ea typeface="Calibri"/>
                <a:cs typeface="Times New Roman"/>
              </a:rPr>
              <a:t>фізікі</a:t>
            </a:r>
            <a:r>
              <a:rPr lang="ru-RU" dirty="0">
                <a:latin typeface="Izhitsa"/>
                <a:ea typeface="Calibri"/>
                <a:cs typeface="Times New Roman"/>
              </a:rPr>
              <a:t>, па </a:t>
            </a:r>
            <a:r>
              <a:rPr lang="ru-RU" dirty="0" err="1">
                <a:latin typeface="Izhitsa"/>
                <a:ea typeface="Calibri"/>
                <a:cs typeface="Times New Roman"/>
              </a:rPr>
              <a:t>якім</a:t>
            </a:r>
            <a:r>
              <a:rPr lang="ru-RU" dirty="0">
                <a:latin typeface="Izhitsa"/>
                <a:ea typeface="Calibri"/>
                <a:cs typeface="Times New Roman"/>
              </a:rPr>
              <a:t> </a:t>
            </a:r>
            <a:r>
              <a:rPr lang="ru-RU" dirty="0" err="1">
                <a:latin typeface="Izhitsa"/>
                <a:ea typeface="Calibri"/>
                <a:cs typeface="Times New Roman"/>
              </a:rPr>
              <a:t>навучаліся</a:t>
            </a:r>
            <a:r>
              <a:rPr lang="ru-RU" dirty="0">
                <a:latin typeface="Izhitsa"/>
                <a:ea typeface="Calibri"/>
                <a:cs typeface="Times New Roman"/>
              </a:rPr>
              <a:t> </a:t>
            </a:r>
            <a:r>
              <a:rPr lang="ru-RU" dirty="0" err="1">
                <a:latin typeface="Izhitsa"/>
                <a:ea typeface="Calibri"/>
                <a:cs typeface="Times New Roman"/>
              </a:rPr>
              <a:t>многія</a:t>
            </a:r>
            <a:r>
              <a:rPr lang="ru-RU" dirty="0">
                <a:latin typeface="Izhitsa"/>
                <a:ea typeface="Calibri"/>
                <a:cs typeface="Times New Roman"/>
              </a:rPr>
              <a:t> </a:t>
            </a:r>
            <a:r>
              <a:rPr lang="ru-RU" dirty="0" err="1">
                <a:latin typeface="Izhitsa"/>
                <a:ea typeface="Calibri"/>
                <a:cs typeface="Times New Roman"/>
              </a:rPr>
              <a:t>дзеці</a:t>
            </a:r>
            <a:r>
              <a:rPr lang="ru-RU" dirty="0">
                <a:latin typeface="Izhitsa"/>
                <a:ea typeface="Calibri"/>
                <a:cs typeface="Times New Roman"/>
              </a:rPr>
              <a:t>. </a:t>
            </a:r>
            <a:r>
              <a:rPr lang="ru-RU" dirty="0" err="1">
                <a:latin typeface="Izhitsa"/>
                <a:ea typeface="Calibri"/>
                <a:cs typeface="Times New Roman"/>
              </a:rPr>
              <a:t>Гэта</a:t>
            </a:r>
            <a:r>
              <a:rPr lang="ru-RU" dirty="0">
                <a:latin typeface="Izhitsa"/>
                <a:ea typeface="Calibri"/>
                <a:cs typeface="Times New Roman"/>
              </a:rPr>
              <a:t>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настаўнік</a:t>
            </a:r>
            <a:r>
              <a:rPr lang="ru-RU" dirty="0">
                <a:latin typeface="Izhitsa"/>
                <a:ea typeface="Calibri"/>
                <a:cs typeface="Times New Roman"/>
              </a:rPr>
              <a:t>,</a:t>
            </a:r>
            <a:r>
              <a:rPr lang="be-BY" dirty="0">
                <a:latin typeface="Izhitsa"/>
                <a:ea typeface="Calibri"/>
                <a:cs typeface="Times New Roman"/>
              </a:rPr>
              <a:t> які </a:t>
            </a:r>
            <a:r>
              <a:rPr lang="ru-RU" dirty="0" err="1">
                <a:latin typeface="Izhitsa"/>
                <a:ea typeface="Calibri"/>
                <a:cs typeface="Times New Roman"/>
              </a:rPr>
              <a:t>дасканала</a:t>
            </a:r>
            <a:r>
              <a:rPr lang="ru-RU" dirty="0">
                <a:latin typeface="Izhitsa"/>
                <a:ea typeface="Calibri"/>
                <a:cs typeface="Times New Roman"/>
              </a:rPr>
              <a:t> </a:t>
            </a:r>
            <a:r>
              <a:rPr lang="ru-RU" dirty="0" err="1">
                <a:latin typeface="Izhitsa"/>
                <a:ea typeface="Calibri"/>
                <a:cs typeface="Times New Roman"/>
              </a:rPr>
              <a:t>ведаў</a:t>
            </a:r>
            <a:r>
              <a:rPr lang="ru-RU" dirty="0">
                <a:latin typeface="Izhitsa"/>
                <a:ea typeface="Calibri"/>
                <a:cs typeface="Times New Roman"/>
              </a:rPr>
              <a:t> </a:t>
            </a:r>
            <a:r>
              <a:rPr lang="ru-RU" dirty="0" err="1">
                <a:latin typeface="Izhitsa"/>
                <a:ea typeface="Calibri"/>
                <a:cs typeface="Times New Roman"/>
              </a:rPr>
              <a:t>фізіку</a:t>
            </a:r>
            <a:r>
              <a:rPr lang="ru-RU" dirty="0">
                <a:latin typeface="Izhitsa"/>
                <a:ea typeface="Calibri"/>
                <a:cs typeface="Times New Roman"/>
              </a:rPr>
              <a:t>, музыку. У </a:t>
            </a:r>
            <a:r>
              <a:rPr lang="ru-RU" dirty="0" err="1">
                <a:latin typeface="Izhitsa"/>
                <a:ea typeface="Calibri"/>
                <a:cs typeface="Times New Roman"/>
              </a:rPr>
              <a:t>выніку</a:t>
            </a:r>
            <a:r>
              <a:rPr lang="ru-RU" dirty="0">
                <a:latin typeface="Izhitsa"/>
                <a:ea typeface="Calibri"/>
                <a:cs typeface="Times New Roman"/>
              </a:rPr>
              <a:t> </a:t>
            </a:r>
            <a:r>
              <a:rPr lang="ru-RU" dirty="0" err="1">
                <a:latin typeface="Izhitsa"/>
                <a:ea typeface="Calibri"/>
                <a:cs typeface="Times New Roman"/>
              </a:rPr>
              <a:t>наступстваў</a:t>
            </a:r>
            <a:r>
              <a:rPr lang="ru-RU" dirty="0">
                <a:latin typeface="Izhitsa"/>
                <a:ea typeface="Calibri"/>
                <a:cs typeface="Times New Roman"/>
              </a:rPr>
              <a:t> культу </a:t>
            </a:r>
            <a:r>
              <a:rPr lang="ru-RU" dirty="0" err="1">
                <a:latin typeface="Izhitsa"/>
                <a:ea typeface="Calibri"/>
                <a:cs typeface="Times New Roman"/>
              </a:rPr>
              <a:t>асобы</a:t>
            </a:r>
            <a:r>
              <a:rPr lang="ru-RU" dirty="0">
                <a:latin typeface="Izhitsa"/>
                <a:ea typeface="Calibri"/>
                <a:cs typeface="Times New Roman"/>
              </a:rPr>
              <a:t> </a:t>
            </a:r>
            <a:r>
              <a:rPr lang="ru-RU" dirty="0" err="1">
                <a:latin typeface="Izhitsa"/>
                <a:ea typeface="Calibri"/>
                <a:cs typeface="Times New Roman"/>
              </a:rPr>
              <a:t>загінуў</a:t>
            </a:r>
            <a:r>
              <a:rPr lang="ru-RU" dirty="0">
                <a:latin typeface="Izhitsa"/>
                <a:ea typeface="Calibri"/>
                <a:cs typeface="Times New Roman"/>
              </a:rPr>
              <a:t>. У </a:t>
            </a:r>
            <a:r>
              <a:rPr lang="ru-RU" dirty="0" err="1">
                <a:latin typeface="Izhitsa"/>
                <a:ea typeface="Calibri"/>
                <a:cs typeface="Times New Roman"/>
              </a:rPr>
              <a:t>цяперашні</a:t>
            </a:r>
            <a:r>
              <a:rPr lang="ru-RU" dirty="0">
                <a:latin typeface="Izhitsa"/>
                <a:ea typeface="Calibri"/>
                <a:cs typeface="Times New Roman"/>
              </a:rPr>
              <a:t> час </a:t>
            </a:r>
            <a:r>
              <a:rPr lang="ru-RU" dirty="0" err="1">
                <a:latin typeface="Izhitsa"/>
                <a:ea typeface="Calibri"/>
                <a:cs typeface="Times New Roman"/>
              </a:rPr>
              <a:t>рэабілітаваны</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a:t>
            </a:r>
            <a:endParaRPr lang="ru-RU" sz="1200" dirty="0">
              <a:ea typeface="Calibri"/>
              <a:cs typeface="Times New Roman"/>
            </a:endParaRPr>
          </a:p>
        </p:txBody>
      </p:sp>
    </p:spTree>
    <p:extLst>
      <p:ext uri="{BB962C8B-B14F-4D97-AF65-F5344CB8AC3E}">
        <p14:creationId xmlns:p14="http://schemas.microsoft.com/office/powerpoint/2010/main" val="657997847"/>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1945" y="164260"/>
            <a:ext cx="5528441" cy="6082691"/>
          </a:xfrm>
          <a:prstGeom prst="rect">
            <a:avLst/>
          </a:prstGeom>
        </p:spPr>
        <p:txBody>
          <a:bodyPr wrap="square">
            <a:spAutoFit/>
          </a:bodyPr>
          <a:lstStyle/>
          <a:p>
            <a:pPr marL="114300" marR="225425" algn="just">
              <a:lnSpc>
                <a:spcPct val="115000"/>
              </a:lnSpc>
              <a:spcAft>
                <a:spcPts val="1000"/>
              </a:spcAft>
            </a:pPr>
            <a:r>
              <a:rPr lang="ru-RU" dirty="0" err="1">
                <a:latin typeface="Izhitsa"/>
                <a:ea typeface="Calibri"/>
                <a:cs typeface="Times New Roman"/>
              </a:rPr>
              <a:t>Турцэвіч</a:t>
            </a:r>
            <a:r>
              <a:rPr lang="ru-RU" dirty="0">
                <a:latin typeface="Izhitsa"/>
                <a:ea typeface="Calibri"/>
                <a:cs typeface="Times New Roman"/>
              </a:rPr>
              <a:t> </a:t>
            </a:r>
            <a:r>
              <a:rPr lang="ru-RU" dirty="0" err="1">
                <a:latin typeface="Izhitsa"/>
                <a:ea typeface="Calibri"/>
                <a:cs typeface="Times New Roman"/>
              </a:rPr>
              <a:t>Кацярына</a:t>
            </a:r>
            <a:r>
              <a:rPr lang="ru-RU" dirty="0">
                <a:latin typeface="Izhitsa"/>
                <a:ea typeface="Calibri"/>
                <a:cs typeface="Times New Roman"/>
              </a:rPr>
              <a:t> </a:t>
            </a:r>
            <a:r>
              <a:rPr lang="ru-RU" dirty="0" err="1">
                <a:latin typeface="Izhitsa"/>
                <a:ea typeface="Calibri"/>
                <a:cs typeface="Times New Roman"/>
              </a:rPr>
              <a:t>Сямёнаўна</a:t>
            </a:r>
            <a:r>
              <a:rPr lang="ru-RU" dirty="0">
                <a:latin typeface="Izhitsa"/>
                <a:ea typeface="Calibri"/>
                <a:cs typeface="Times New Roman"/>
              </a:rPr>
              <a:t> </a:t>
            </a:r>
            <a:r>
              <a:rPr lang="ru-RU" dirty="0" err="1">
                <a:latin typeface="Izhitsa"/>
                <a:ea typeface="Calibri"/>
                <a:cs typeface="Times New Roman"/>
              </a:rPr>
              <a:t>выкладала</a:t>
            </a:r>
            <a:r>
              <a:rPr lang="ru-RU" dirty="0">
                <a:latin typeface="Izhitsa"/>
                <a:ea typeface="Calibri"/>
                <a:cs typeface="Times New Roman"/>
              </a:rPr>
              <a:t> </a:t>
            </a:r>
            <a:r>
              <a:rPr lang="ru-RU" dirty="0" err="1">
                <a:latin typeface="Izhitsa"/>
                <a:ea typeface="Calibri"/>
                <a:cs typeface="Times New Roman"/>
              </a:rPr>
              <a:t>матэматыку</a:t>
            </a:r>
            <a:r>
              <a:rPr lang="ru-RU" dirty="0">
                <a:latin typeface="Izhitsa"/>
                <a:ea typeface="Calibri"/>
                <a:cs typeface="Times New Roman"/>
              </a:rPr>
              <a:t> і </a:t>
            </a:r>
            <a:r>
              <a:rPr lang="ru-RU" dirty="0" err="1">
                <a:latin typeface="Izhitsa"/>
                <a:ea typeface="Calibri"/>
                <a:cs typeface="Times New Roman"/>
              </a:rPr>
              <a:t>фізіку</a:t>
            </a:r>
            <a:r>
              <a:rPr lang="ru-RU" dirty="0">
                <a:latin typeface="Izhitsa"/>
                <a:ea typeface="Calibri"/>
                <a:cs typeface="Times New Roman"/>
              </a:rPr>
              <a:t>. </a:t>
            </a:r>
            <a:r>
              <a:rPr lang="ru-RU" dirty="0" err="1">
                <a:latin typeface="Izhitsa"/>
                <a:ea typeface="Calibri"/>
                <a:cs typeface="Times New Roman"/>
              </a:rPr>
              <a:t>Гэта</a:t>
            </a:r>
            <a:r>
              <a:rPr lang="ru-RU" dirty="0">
                <a:latin typeface="Izhitsa"/>
                <a:ea typeface="Calibri"/>
                <a:cs typeface="Times New Roman"/>
              </a:rPr>
              <a:t> была </a:t>
            </a:r>
            <a:r>
              <a:rPr lang="ru-RU" dirty="0" err="1">
                <a:latin typeface="Izhitsa"/>
                <a:ea typeface="Calibri"/>
                <a:cs typeface="Times New Roman"/>
              </a:rPr>
              <a:t>таленавітая</a:t>
            </a:r>
            <a:r>
              <a:rPr lang="ru-RU" dirty="0">
                <a:latin typeface="Izhitsa"/>
                <a:ea typeface="Calibri"/>
                <a:cs typeface="Times New Roman"/>
              </a:rPr>
              <a:t> </a:t>
            </a:r>
            <a:r>
              <a:rPr lang="ru-RU" dirty="0" err="1">
                <a:latin typeface="Izhitsa"/>
                <a:ea typeface="Calibri"/>
                <a:cs typeface="Times New Roman"/>
              </a:rPr>
              <a:t>настаўніца</a:t>
            </a:r>
            <a:r>
              <a:rPr lang="ru-RU" dirty="0">
                <a:latin typeface="Izhitsa"/>
                <a:ea typeface="Calibri"/>
                <a:cs typeface="Times New Roman"/>
              </a:rPr>
              <a:t>. </a:t>
            </a:r>
            <a:r>
              <a:rPr lang="ru-RU" dirty="0" err="1">
                <a:latin typeface="Izhitsa"/>
                <a:ea typeface="Calibri"/>
                <a:cs typeface="Times New Roman"/>
              </a:rPr>
              <a:t>Калі</a:t>
            </a:r>
            <a:r>
              <a:rPr lang="ru-RU" dirty="0">
                <a:latin typeface="Izhitsa"/>
                <a:ea typeface="Calibri"/>
                <a:cs typeface="Times New Roman"/>
              </a:rPr>
              <a:t> ў </a:t>
            </a:r>
            <a:r>
              <a:rPr lang="ru-RU" dirty="0" err="1">
                <a:latin typeface="Izhitsa"/>
                <a:ea typeface="Calibri"/>
                <a:cs typeface="Times New Roman"/>
              </a:rPr>
              <a:t>Брагін</a:t>
            </a:r>
            <a:r>
              <a:rPr lang="ru-RU" dirty="0">
                <a:latin typeface="Izhitsa"/>
                <a:ea typeface="Calibri"/>
                <a:cs typeface="Times New Roman"/>
              </a:rPr>
              <a:t> </a:t>
            </a:r>
            <a:r>
              <a:rPr lang="ru-RU" dirty="0" err="1">
                <a:latin typeface="Izhitsa"/>
                <a:ea typeface="Calibri"/>
                <a:cs typeface="Times New Roman"/>
              </a:rPr>
              <a:t>уварваўся</a:t>
            </a:r>
            <a:r>
              <a:rPr lang="ru-RU" dirty="0">
                <a:latin typeface="Izhitsa"/>
                <a:ea typeface="Calibri"/>
                <a:cs typeface="Times New Roman"/>
              </a:rPr>
              <a:t> </a:t>
            </a:r>
            <a:r>
              <a:rPr lang="ru-RU" dirty="0" err="1">
                <a:latin typeface="Izhitsa"/>
                <a:ea typeface="Calibri"/>
                <a:cs typeface="Times New Roman"/>
              </a:rPr>
              <a:t>карны</a:t>
            </a:r>
            <a:r>
              <a:rPr lang="ru-RU" dirty="0">
                <a:latin typeface="Izhitsa"/>
                <a:ea typeface="Calibri"/>
                <a:cs typeface="Times New Roman"/>
              </a:rPr>
              <a:t> </a:t>
            </a:r>
            <a:r>
              <a:rPr lang="ru-RU" dirty="0" err="1">
                <a:latin typeface="Izhitsa"/>
                <a:ea typeface="Calibri"/>
                <a:cs typeface="Times New Roman"/>
              </a:rPr>
              <a:t>атрад</a:t>
            </a:r>
            <a:r>
              <a:rPr lang="ru-RU" dirty="0">
                <a:latin typeface="Izhitsa"/>
                <a:ea typeface="Calibri"/>
                <a:cs typeface="Times New Roman"/>
              </a:rPr>
              <a:t>, </a:t>
            </a:r>
            <a:r>
              <a:rPr lang="ru-RU" dirty="0" err="1">
                <a:latin typeface="Izhitsa"/>
                <a:ea typeface="Calibri"/>
                <a:cs typeface="Times New Roman"/>
              </a:rPr>
              <a:t>яна</a:t>
            </a:r>
            <a:r>
              <a:rPr lang="ru-RU" dirty="0">
                <a:latin typeface="Izhitsa"/>
                <a:ea typeface="Calibri"/>
                <a:cs typeface="Times New Roman"/>
              </a:rPr>
              <a:t> разам з </a:t>
            </a:r>
            <a:r>
              <a:rPr lang="ru-RU" dirty="0" err="1">
                <a:latin typeface="Izhitsa"/>
                <a:ea typeface="Calibri"/>
                <a:cs typeface="Times New Roman"/>
              </a:rPr>
              <a:t>братам</a:t>
            </a:r>
            <a:r>
              <a:rPr lang="ru-RU" dirty="0">
                <a:latin typeface="Izhitsa"/>
                <a:ea typeface="Calibri"/>
                <a:cs typeface="Times New Roman"/>
              </a:rPr>
              <a:t> </a:t>
            </a:r>
            <a:r>
              <a:rPr lang="ru-RU" dirty="0" err="1">
                <a:latin typeface="Izhitsa"/>
                <a:ea typeface="Calibri"/>
                <a:cs typeface="Times New Roman"/>
              </a:rPr>
              <a:t>Арыстархам</a:t>
            </a:r>
            <a:r>
              <a:rPr lang="ru-RU" dirty="0">
                <a:latin typeface="Izhitsa"/>
                <a:ea typeface="Calibri"/>
                <a:cs typeface="Times New Roman"/>
              </a:rPr>
              <a:t> была </a:t>
            </a:r>
            <a:r>
              <a:rPr lang="ru-RU" dirty="0" err="1">
                <a:latin typeface="Izhitsa"/>
                <a:ea typeface="Calibri"/>
                <a:cs typeface="Times New Roman"/>
              </a:rPr>
              <a:t>збітая</a:t>
            </a:r>
            <a:r>
              <a:rPr lang="ru-RU" dirty="0">
                <a:latin typeface="Izhitsa"/>
                <a:ea typeface="Calibri"/>
                <a:cs typeface="Times New Roman"/>
              </a:rPr>
              <a:t>. Справа был</a:t>
            </a:r>
            <a:r>
              <a:rPr lang="be-BY" dirty="0">
                <a:latin typeface="Izhitsa"/>
                <a:ea typeface="Calibri"/>
                <a:cs typeface="Times New Roman"/>
              </a:rPr>
              <a:t>а</a:t>
            </a:r>
            <a:r>
              <a:rPr lang="ru-RU" dirty="0">
                <a:latin typeface="Izhitsa"/>
                <a:ea typeface="Calibri"/>
                <a:cs typeface="Times New Roman"/>
              </a:rPr>
              <a:t> </a:t>
            </a:r>
            <a:r>
              <a:rPr lang="ru-RU" dirty="0" err="1">
                <a:latin typeface="Izhitsa"/>
                <a:ea typeface="Calibri"/>
                <a:cs typeface="Times New Roman"/>
              </a:rPr>
              <a:t>перададзена</a:t>
            </a:r>
            <a:r>
              <a:rPr lang="ru-RU" dirty="0">
                <a:latin typeface="Izhitsa"/>
                <a:ea typeface="Calibri"/>
                <a:cs typeface="Times New Roman"/>
              </a:rPr>
              <a:t> Брагинскому </a:t>
            </a:r>
            <a:r>
              <a:rPr lang="ru-RU" dirty="0" err="1">
                <a:latin typeface="Izhitsa"/>
                <a:ea typeface="Calibri"/>
                <a:cs typeface="Times New Roman"/>
              </a:rPr>
              <a:t>прыставу</a:t>
            </a:r>
            <a:r>
              <a:rPr lang="ru-RU" dirty="0">
                <a:latin typeface="Izhitsa"/>
                <a:ea typeface="Calibri"/>
                <a:cs typeface="Times New Roman"/>
              </a:rPr>
              <a:t> </a:t>
            </a:r>
            <a:r>
              <a:rPr lang="ru-RU" dirty="0" err="1">
                <a:latin typeface="Izhitsa"/>
                <a:ea typeface="Calibri"/>
                <a:cs typeface="Times New Roman"/>
              </a:rPr>
              <a:t>Красоўскаму</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К</a:t>
            </a:r>
            <a:r>
              <a:rPr lang="be-BY" dirty="0">
                <a:latin typeface="Izhitsa"/>
                <a:ea typeface="Calibri"/>
                <a:cs typeface="Times New Roman"/>
              </a:rPr>
              <a:t>а</a:t>
            </a:r>
            <a:r>
              <a:rPr lang="ru-RU" dirty="0" err="1">
                <a:latin typeface="Izhitsa"/>
                <a:ea typeface="Calibri"/>
                <a:cs typeface="Times New Roman"/>
              </a:rPr>
              <a:t>сменк</a:t>
            </a:r>
            <a:r>
              <a:rPr lang="be-BY" dirty="0">
                <a:latin typeface="Izhitsa"/>
                <a:ea typeface="Calibri"/>
                <a:cs typeface="Times New Roman"/>
              </a:rPr>
              <a:t>а</a:t>
            </a:r>
            <a:r>
              <a:rPr lang="ru-RU" dirty="0">
                <a:latin typeface="Izhitsa"/>
                <a:ea typeface="Calibri"/>
                <a:cs typeface="Times New Roman"/>
              </a:rPr>
              <a:t> </a:t>
            </a:r>
            <a:r>
              <a:rPr lang="ru-RU" dirty="0" err="1">
                <a:latin typeface="Izhitsa"/>
                <a:ea typeface="Calibri"/>
                <a:cs typeface="Times New Roman"/>
              </a:rPr>
              <a:t>Сымон</a:t>
            </a:r>
            <a:r>
              <a:rPr lang="be-BY" dirty="0">
                <a:latin typeface="Izhitsa"/>
                <a:ea typeface="Calibri"/>
                <a:cs typeface="Times New Roman"/>
              </a:rPr>
              <a:t>, </a:t>
            </a:r>
            <a:r>
              <a:rPr lang="ru-RU" dirty="0" err="1">
                <a:latin typeface="Izhitsa"/>
                <a:ea typeface="Calibri"/>
                <a:cs typeface="Times New Roman"/>
              </a:rPr>
              <a:t>законатлумач</a:t>
            </a:r>
            <a:r>
              <a:rPr lang="ru-RU" dirty="0">
                <a:latin typeface="Izhitsa"/>
                <a:ea typeface="Calibri"/>
                <a:cs typeface="Times New Roman"/>
              </a:rPr>
              <a:t>, </a:t>
            </a:r>
            <a:r>
              <a:rPr lang="ru-RU" dirty="0" err="1">
                <a:latin typeface="Izhitsa"/>
                <a:ea typeface="Calibri"/>
                <a:cs typeface="Times New Roman"/>
              </a:rPr>
              <a:t>святар</a:t>
            </a:r>
            <a:r>
              <a:rPr lang="ru-RU" dirty="0">
                <a:latin typeface="Izhitsa"/>
                <a:ea typeface="Calibri"/>
                <a:cs typeface="Times New Roman"/>
              </a:rPr>
              <a:t> </a:t>
            </a:r>
            <a:r>
              <a:rPr lang="ru-RU" dirty="0" err="1">
                <a:latin typeface="Izhitsa"/>
                <a:ea typeface="Calibri"/>
                <a:cs typeface="Times New Roman"/>
              </a:rPr>
              <a:t>Брагінскай</a:t>
            </a:r>
            <a:r>
              <a:rPr lang="ru-RU" dirty="0">
                <a:latin typeface="Izhitsa"/>
                <a:ea typeface="Calibri"/>
                <a:cs typeface="Times New Roman"/>
              </a:rPr>
              <a:t> </a:t>
            </a:r>
            <a:r>
              <a:rPr lang="ru-RU" dirty="0" err="1">
                <a:latin typeface="Izhitsa"/>
                <a:ea typeface="Calibri"/>
                <a:cs typeface="Times New Roman"/>
              </a:rPr>
              <a:t>царкв</a:t>
            </a:r>
            <a:r>
              <a:rPr lang="be-BY" dirty="0">
                <a:latin typeface="Izhitsa"/>
                <a:ea typeface="Calibri"/>
                <a:cs typeface="Times New Roman"/>
              </a:rPr>
              <a:t>ы</a:t>
            </a:r>
            <a:r>
              <a:rPr lang="ru-RU" dirty="0">
                <a:latin typeface="Izhitsa"/>
                <a:ea typeface="Calibri"/>
                <a:cs typeface="Times New Roman"/>
              </a:rPr>
              <a:t>, якая </a:t>
            </a:r>
            <a:r>
              <a:rPr lang="ru-RU" dirty="0" err="1">
                <a:latin typeface="Izhitsa"/>
                <a:ea typeface="Calibri"/>
                <a:cs typeface="Times New Roman"/>
              </a:rPr>
              <a:t>знаходзілася</a:t>
            </a:r>
            <a:r>
              <a:rPr lang="ru-RU" dirty="0">
                <a:latin typeface="Izhitsa"/>
                <a:ea typeface="Calibri"/>
                <a:cs typeface="Times New Roman"/>
              </a:rPr>
              <a:t> на </a:t>
            </a:r>
            <a:r>
              <a:rPr lang="ru-RU" dirty="0" err="1">
                <a:latin typeface="Izhitsa"/>
                <a:ea typeface="Calibri"/>
                <a:cs typeface="Times New Roman"/>
              </a:rPr>
              <a:t>пробойн</a:t>
            </a:r>
            <a:r>
              <a:rPr lang="be-BY" dirty="0">
                <a:latin typeface="Izhitsa"/>
                <a:ea typeface="Calibri"/>
                <a:cs typeface="Times New Roman"/>
              </a:rPr>
              <a:t>а</a:t>
            </a:r>
            <a:r>
              <a:rPr lang="ru-RU" dirty="0">
                <a:latin typeface="Izhitsa"/>
                <a:ea typeface="Calibri"/>
                <a:cs typeface="Times New Roman"/>
              </a:rPr>
              <a:t>й </a:t>
            </a:r>
            <a:r>
              <a:rPr lang="ru-RU" dirty="0" err="1">
                <a:latin typeface="Izhitsa"/>
                <a:ea typeface="Calibri"/>
                <a:cs typeface="Times New Roman"/>
              </a:rPr>
              <a:t>вуліцы</a:t>
            </a:r>
            <a:r>
              <a:rPr lang="ru-RU" dirty="0">
                <a:latin typeface="Izhitsa"/>
                <a:ea typeface="Calibri"/>
                <a:cs typeface="Times New Roman"/>
              </a:rPr>
              <a:t>, па </a:t>
            </a:r>
            <a:r>
              <a:rPr lang="ru-RU" dirty="0" err="1">
                <a:latin typeface="Izhitsa"/>
                <a:ea typeface="Calibri"/>
                <a:cs typeface="Times New Roman"/>
              </a:rPr>
              <a:t>суседстве</a:t>
            </a:r>
            <a:r>
              <a:rPr lang="ru-RU" dirty="0">
                <a:latin typeface="Izhitsa"/>
                <a:ea typeface="Calibri"/>
                <a:cs typeface="Times New Roman"/>
              </a:rPr>
              <a:t> з </a:t>
            </a:r>
            <a:r>
              <a:rPr lang="ru-RU" dirty="0" err="1">
                <a:latin typeface="Izhitsa"/>
                <a:ea typeface="Calibri"/>
                <a:cs typeface="Times New Roman"/>
              </a:rPr>
              <a:t>валасным</a:t>
            </a:r>
            <a:r>
              <a:rPr lang="ru-RU" dirty="0">
                <a:latin typeface="Izhitsa"/>
                <a:ea typeface="Calibri"/>
                <a:cs typeface="Times New Roman"/>
              </a:rPr>
              <a:t> </a:t>
            </a:r>
            <a:r>
              <a:rPr lang="ru-RU" dirty="0" err="1">
                <a:latin typeface="Izhitsa"/>
                <a:ea typeface="Calibri"/>
                <a:cs typeface="Times New Roman"/>
              </a:rPr>
              <a:t>упраўленнем</a:t>
            </a:r>
            <a:r>
              <a:rPr lang="ru-RU" dirty="0">
                <a:latin typeface="Izhitsa"/>
                <a:ea typeface="Calibri"/>
                <a:cs typeface="Times New Roman"/>
              </a:rPr>
              <a:t>. У </a:t>
            </a:r>
            <a:r>
              <a:rPr lang="ru-RU" dirty="0" err="1">
                <a:latin typeface="Izhitsa"/>
                <a:ea typeface="Calibri"/>
                <a:cs typeface="Times New Roman"/>
              </a:rPr>
              <a:t>гімназіі</a:t>
            </a:r>
            <a:r>
              <a:rPr lang="ru-RU" dirty="0">
                <a:latin typeface="Izhitsa"/>
                <a:ea typeface="Calibri"/>
                <a:cs typeface="Times New Roman"/>
              </a:rPr>
              <a:t> </a:t>
            </a:r>
            <a:r>
              <a:rPr lang="ru-RU" dirty="0" err="1">
                <a:latin typeface="Izhitsa"/>
                <a:ea typeface="Calibri"/>
                <a:cs typeface="Times New Roman"/>
              </a:rPr>
              <a:t>ён</a:t>
            </a:r>
            <a:r>
              <a:rPr lang="ru-RU" dirty="0">
                <a:latin typeface="Izhitsa"/>
                <a:ea typeface="Calibri"/>
                <a:cs typeface="Times New Roman"/>
              </a:rPr>
              <a:t> </a:t>
            </a:r>
            <a:r>
              <a:rPr lang="ru-RU" dirty="0" err="1">
                <a:latin typeface="Izhitsa"/>
                <a:ea typeface="Calibri"/>
                <a:cs typeface="Times New Roman"/>
              </a:rPr>
              <a:t>выкладаў</a:t>
            </a:r>
            <a:r>
              <a:rPr lang="ru-RU" dirty="0">
                <a:latin typeface="Izhitsa"/>
                <a:ea typeface="Calibri"/>
                <a:cs typeface="Times New Roman"/>
              </a:rPr>
              <a:t> </a:t>
            </a:r>
            <a:r>
              <a:rPr lang="ru-RU" dirty="0" err="1">
                <a:latin typeface="Izhitsa"/>
                <a:ea typeface="Calibri"/>
                <a:cs typeface="Times New Roman"/>
              </a:rPr>
              <a:t>таксама</a:t>
            </a:r>
            <a:r>
              <a:rPr lang="ru-RU" dirty="0">
                <a:latin typeface="Izhitsa"/>
                <a:ea typeface="Calibri"/>
                <a:cs typeface="Times New Roman"/>
              </a:rPr>
              <a:t> </a:t>
            </a:r>
            <a:r>
              <a:rPr lang="ru-RU" dirty="0" err="1">
                <a:latin typeface="Izhitsa"/>
                <a:ea typeface="Calibri"/>
                <a:cs typeface="Times New Roman"/>
              </a:rPr>
              <a:t>лацінск</a:t>
            </a:r>
            <a:r>
              <a:rPr lang="be-BY" dirty="0">
                <a:latin typeface="Izhitsa"/>
                <a:ea typeface="Calibri"/>
                <a:cs typeface="Times New Roman"/>
              </a:rPr>
              <a:t>ую</a:t>
            </a:r>
            <a:r>
              <a:rPr lang="ru-RU" dirty="0">
                <a:latin typeface="Izhitsa"/>
                <a:ea typeface="Calibri"/>
                <a:cs typeface="Times New Roman"/>
              </a:rPr>
              <a:t> </a:t>
            </a:r>
            <a:r>
              <a:rPr lang="ru-RU" dirty="0" err="1">
                <a:latin typeface="Izhitsa"/>
                <a:ea typeface="Calibri"/>
                <a:cs typeface="Times New Roman"/>
              </a:rPr>
              <a:t>мов</a:t>
            </a:r>
            <a:r>
              <a:rPr lang="be-BY" dirty="0">
                <a:latin typeface="Izhitsa"/>
                <a:ea typeface="Calibri"/>
                <a:cs typeface="Times New Roman"/>
              </a:rPr>
              <a:t>у</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a:t>
            </a:r>
            <a:r>
              <a:rPr lang="ru-RU" dirty="0" err="1">
                <a:latin typeface="Izhitsa"/>
                <a:ea typeface="Calibri"/>
                <a:cs typeface="Times New Roman"/>
              </a:rPr>
              <a:t>Пятрэнка</a:t>
            </a:r>
            <a:r>
              <a:rPr lang="ru-RU" dirty="0">
                <a:latin typeface="Izhitsa"/>
                <a:ea typeface="Calibri"/>
                <a:cs typeface="Times New Roman"/>
              </a:rPr>
              <a:t> </a:t>
            </a:r>
            <a:r>
              <a:rPr lang="ru-RU" dirty="0" err="1">
                <a:latin typeface="Izhitsa"/>
                <a:ea typeface="Calibri"/>
                <a:cs typeface="Times New Roman"/>
              </a:rPr>
              <a:t>Апанас</a:t>
            </a:r>
            <a:r>
              <a:rPr lang="ru-RU" dirty="0">
                <a:latin typeface="Izhitsa"/>
                <a:ea typeface="Calibri"/>
                <a:cs typeface="Times New Roman"/>
              </a:rPr>
              <a:t>, </a:t>
            </a:r>
            <a:r>
              <a:rPr lang="ru-RU" dirty="0" err="1">
                <a:latin typeface="Izhitsa"/>
                <a:ea typeface="Calibri"/>
                <a:cs typeface="Times New Roman"/>
              </a:rPr>
              <a:t>першага</a:t>
            </a:r>
            <a:r>
              <a:rPr lang="ru-RU" dirty="0">
                <a:latin typeface="Izhitsa"/>
                <a:ea typeface="Calibri"/>
                <a:cs typeface="Times New Roman"/>
              </a:rPr>
              <a:t> выпуску з </a:t>
            </a:r>
            <a:r>
              <a:rPr lang="ru-RU" dirty="0" err="1">
                <a:latin typeface="Izhitsa"/>
                <a:ea typeface="Calibri"/>
                <a:cs typeface="Times New Roman"/>
              </a:rPr>
              <a:t>вёскі</a:t>
            </a:r>
            <a:r>
              <a:rPr lang="ru-RU" dirty="0">
                <a:latin typeface="Izhitsa"/>
                <a:ea typeface="Calibri"/>
                <a:cs typeface="Times New Roman"/>
              </a:rPr>
              <a:t> Глух</a:t>
            </a:r>
            <a:r>
              <a:rPr lang="be-BY" dirty="0">
                <a:latin typeface="Izhitsa"/>
                <a:ea typeface="Calibri"/>
                <a:cs typeface="Times New Roman"/>
              </a:rPr>
              <a:t>а</a:t>
            </a:r>
            <a:r>
              <a:rPr lang="ru-RU" dirty="0">
                <a:latin typeface="Izhitsa"/>
                <a:ea typeface="Calibri"/>
                <a:cs typeface="Times New Roman"/>
              </a:rPr>
              <a:t>в</a:t>
            </a:r>
            <a:r>
              <a:rPr lang="be-BY" dirty="0">
                <a:latin typeface="Izhitsa"/>
                <a:ea typeface="Calibri"/>
                <a:cs typeface="Times New Roman"/>
              </a:rPr>
              <a:t>і</a:t>
            </a:r>
            <a:r>
              <a:rPr lang="ru-RU" dirty="0">
                <a:latin typeface="Izhitsa"/>
                <a:ea typeface="Calibri"/>
                <a:cs typeface="Times New Roman"/>
              </a:rPr>
              <a:t>ч</a:t>
            </a:r>
            <a:r>
              <a:rPr lang="be-BY" dirty="0">
                <a:latin typeface="Izhitsa"/>
                <a:ea typeface="Calibri"/>
                <a:cs typeface="Times New Roman"/>
              </a:rPr>
              <a:t>ы</a:t>
            </a:r>
            <a:r>
              <a:rPr lang="ru-RU" dirty="0">
                <a:latin typeface="Izhitsa"/>
                <a:ea typeface="Calibri"/>
                <a:cs typeface="Times New Roman"/>
              </a:rPr>
              <a:t> ў 1920 </a:t>
            </a:r>
            <a:r>
              <a:rPr lang="ru-RU" dirty="0" err="1">
                <a:latin typeface="Izhitsa"/>
                <a:ea typeface="Calibri"/>
                <a:cs typeface="Times New Roman"/>
              </a:rPr>
              <a:t>годзе</a:t>
            </a:r>
            <a:r>
              <a:rPr lang="ru-RU" dirty="0">
                <a:latin typeface="Izhitsa"/>
                <a:ea typeface="Calibri"/>
                <a:cs typeface="Times New Roman"/>
              </a:rPr>
              <a:t>, </a:t>
            </a:r>
            <a:r>
              <a:rPr lang="ru-RU" dirty="0" err="1">
                <a:latin typeface="Izhitsa"/>
                <a:ea typeface="Calibri"/>
                <a:cs typeface="Times New Roman"/>
              </a:rPr>
              <a:t>паступіў</a:t>
            </a:r>
            <a:r>
              <a:rPr lang="ru-RU" dirty="0">
                <a:latin typeface="Izhitsa"/>
                <a:ea typeface="Calibri"/>
                <a:cs typeface="Times New Roman"/>
              </a:rPr>
              <a:t> у </a:t>
            </a:r>
            <a:r>
              <a:rPr lang="ru-RU" dirty="0" err="1">
                <a:latin typeface="Izhitsa"/>
                <a:ea typeface="Calibri"/>
                <a:cs typeface="Times New Roman"/>
              </a:rPr>
              <a:t>Кіеўскі</a:t>
            </a:r>
            <a:r>
              <a:rPr lang="ru-RU" dirty="0">
                <a:latin typeface="Izhitsa"/>
                <a:ea typeface="Calibri"/>
                <a:cs typeface="Times New Roman"/>
              </a:rPr>
              <a:t> </a:t>
            </a:r>
            <a:r>
              <a:rPr lang="ru-RU" dirty="0" err="1">
                <a:latin typeface="Izhitsa"/>
                <a:ea typeface="Calibri"/>
                <a:cs typeface="Times New Roman"/>
              </a:rPr>
              <a:t>дзяржаўны</a:t>
            </a:r>
            <a:r>
              <a:rPr lang="ru-RU" dirty="0">
                <a:latin typeface="Izhitsa"/>
                <a:ea typeface="Calibri"/>
                <a:cs typeface="Times New Roman"/>
              </a:rPr>
              <a:t> </a:t>
            </a:r>
            <a:r>
              <a:rPr lang="be-BY" dirty="0">
                <a:latin typeface="Izhitsa"/>
                <a:ea typeface="Calibri"/>
                <a:cs typeface="Times New Roman"/>
              </a:rPr>
              <a:t>ў</a:t>
            </a:r>
            <a:r>
              <a:rPr lang="ru-RU" dirty="0" err="1">
                <a:latin typeface="Izhitsa"/>
                <a:ea typeface="Calibri"/>
                <a:cs typeface="Times New Roman"/>
              </a:rPr>
              <a:t>ніверсітэт</a:t>
            </a:r>
            <a:r>
              <a:rPr lang="ru-RU" dirty="0">
                <a:latin typeface="Izhitsa"/>
                <a:ea typeface="Calibri"/>
                <a:cs typeface="Times New Roman"/>
              </a:rPr>
              <a:t>. У 1946 </a:t>
            </a:r>
            <a:r>
              <a:rPr lang="ru-RU" dirty="0" err="1">
                <a:latin typeface="Izhitsa"/>
                <a:ea typeface="Calibri"/>
                <a:cs typeface="Times New Roman"/>
              </a:rPr>
              <a:t>годзе</a:t>
            </a:r>
            <a:r>
              <a:rPr lang="ru-RU" dirty="0">
                <a:latin typeface="Izhitsa"/>
                <a:ea typeface="Calibri"/>
                <a:cs typeface="Times New Roman"/>
              </a:rPr>
              <a:t> </a:t>
            </a:r>
            <a:r>
              <a:rPr lang="ru-RU" dirty="0" err="1">
                <a:latin typeface="Izhitsa"/>
                <a:ea typeface="Calibri"/>
                <a:cs typeface="Times New Roman"/>
              </a:rPr>
              <a:t>пасля</a:t>
            </a:r>
            <a:r>
              <a:rPr lang="ru-RU" dirty="0">
                <a:latin typeface="Izhitsa"/>
                <a:ea typeface="Calibri"/>
                <a:cs typeface="Times New Roman"/>
              </a:rPr>
              <a:t> </a:t>
            </a:r>
            <a:r>
              <a:rPr lang="ru-RU" dirty="0" err="1">
                <a:latin typeface="Izhitsa"/>
                <a:ea typeface="Calibri"/>
                <a:cs typeface="Times New Roman"/>
              </a:rPr>
              <a:t>абароны</a:t>
            </a:r>
            <a:r>
              <a:rPr lang="ru-RU" dirty="0">
                <a:latin typeface="Izhitsa"/>
                <a:ea typeface="Calibri"/>
                <a:cs typeface="Times New Roman"/>
              </a:rPr>
              <a:t> </a:t>
            </a:r>
            <a:r>
              <a:rPr lang="ru-RU" dirty="0" err="1">
                <a:latin typeface="Izhitsa"/>
                <a:ea typeface="Calibri"/>
                <a:cs typeface="Times New Roman"/>
              </a:rPr>
              <a:t>дысертацыі</a:t>
            </a:r>
            <a:r>
              <a:rPr lang="ru-RU" dirty="0">
                <a:latin typeface="Izhitsa"/>
                <a:ea typeface="Calibri"/>
                <a:cs typeface="Times New Roman"/>
              </a:rPr>
              <a:t> яму была </a:t>
            </a:r>
            <a:r>
              <a:rPr lang="ru-RU" dirty="0" err="1">
                <a:latin typeface="Izhitsa"/>
                <a:ea typeface="Calibri"/>
                <a:cs typeface="Times New Roman"/>
              </a:rPr>
              <a:t>прысвоена</a:t>
            </a:r>
            <a:r>
              <a:rPr lang="ru-RU" dirty="0">
                <a:latin typeface="Izhitsa"/>
                <a:ea typeface="Calibri"/>
                <a:cs typeface="Times New Roman"/>
              </a:rPr>
              <a:t> </a:t>
            </a:r>
            <a:r>
              <a:rPr lang="ru-RU" dirty="0" err="1">
                <a:latin typeface="Izhitsa"/>
                <a:ea typeface="Calibri"/>
                <a:cs typeface="Times New Roman"/>
              </a:rPr>
              <a:t>вучоная</a:t>
            </a:r>
            <a:r>
              <a:rPr lang="ru-RU" dirty="0">
                <a:latin typeface="Izhitsa"/>
                <a:ea typeface="Calibri"/>
                <a:cs typeface="Times New Roman"/>
              </a:rPr>
              <a:t> ступень </a:t>
            </a:r>
            <a:r>
              <a:rPr lang="ru-RU" dirty="0" err="1">
                <a:latin typeface="Izhitsa"/>
                <a:ea typeface="Calibri"/>
                <a:cs typeface="Times New Roman"/>
              </a:rPr>
              <a:t>Доктара</a:t>
            </a:r>
            <a:r>
              <a:rPr lang="ru-RU" dirty="0">
                <a:latin typeface="Izhitsa"/>
                <a:ea typeface="Calibri"/>
                <a:cs typeface="Times New Roman"/>
              </a:rPr>
              <a:t> </a:t>
            </a:r>
            <a:r>
              <a:rPr lang="ru-RU" dirty="0" err="1">
                <a:latin typeface="Izhitsa"/>
                <a:ea typeface="Calibri"/>
                <a:cs typeface="Times New Roman"/>
              </a:rPr>
              <a:t>геолага-мінералагічных</a:t>
            </a:r>
            <a:r>
              <a:rPr lang="ru-RU" dirty="0">
                <a:latin typeface="Izhitsa"/>
                <a:ea typeface="Calibri"/>
                <a:cs typeface="Times New Roman"/>
              </a:rPr>
              <a:t> </a:t>
            </a:r>
            <a:r>
              <a:rPr lang="ru-RU" dirty="0" err="1">
                <a:latin typeface="Izhitsa"/>
                <a:ea typeface="Calibri"/>
                <a:cs typeface="Times New Roman"/>
              </a:rPr>
              <a:t>навук</a:t>
            </a:r>
            <a:r>
              <a:rPr lang="ru-RU" dirty="0">
                <a:latin typeface="Izhitsa"/>
                <a:ea typeface="Calibri"/>
                <a:cs typeface="Times New Roman"/>
              </a:rPr>
              <a:t>. </a:t>
            </a:r>
            <a:r>
              <a:rPr lang="ru-RU" dirty="0" err="1">
                <a:latin typeface="Izhitsa"/>
                <a:ea typeface="Calibri"/>
                <a:cs typeface="Times New Roman"/>
              </a:rPr>
              <a:t>Ім</a:t>
            </a:r>
            <a:r>
              <a:rPr lang="ru-RU" dirty="0">
                <a:latin typeface="Izhitsa"/>
                <a:ea typeface="Calibri"/>
                <a:cs typeface="Times New Roman"/>
              </a:rPr>
              <a:t> </a:t>
            </a:r>
            <a:r>
              <a:rPr lang="ru-RU" dirty="0" err="1">
                <a:latin typeface="Izhitsa"/>
                <a:ea typeface="Calibri"/>
                <a:cs typeface="Times New Roman"/>
              </a:rPr>
              <a:t>апублікавана</a:t>
            </a:r>
            <a:r>
              <a:rPr lang="ru-RU" dirty="0">
                <a:latin typeface="Izhitsa"/>
                <a:ea typeface="Calibri"/>
                <a:cs typeface="Times New Roman"/>
              </a:rPr>
              <a:t> </a:t>
            </a:r>
            <a:r>
              <a:rPr lang="ru-RU" dirty="0" err="1">
                <a:latin typeface="Izhitsa"/>
                <a:ea typeface="Calibri"/>
                <a:cs typeface="Times New Roman"/>
              </a:rPr>
              <a:t>больш</a:t>
            </a:r>
            <a:r>
              <a:rPr lang="ru-RU" dirty="0">
                <a:latin typeface="Izhitsa"/>
                <a:ea typeface="Calibri"/>
                <a:cs typeface="Times New Roman"/>
              </a:rPr>
              <a:t> за 130 </a:t>
            </a:r>
            <a:r>
              <a:rPr lang="ru-RU" dirty="0" err="1">
                <a:latin typeface="Izhitsa"/>
                <a:ea typeface="Calibri"/>
                <a:cs typeface="Times New Roman"/>
              </a:rPr>
              <a:t>навуковых</a:t>
            </a:r>
            <a:r>
              <a:rPr lang="ru-RU" dirty="0">
                <a:latin typeface="Izhitsa"/>
                <a:ea typeface="Calibri"/>
                <a:cs typeface="Times New Roman"/>
              </a:rPr>
              <a:t> </a:t>
            </a:r>
            <a:r>
              <a:rPr lang="ru-RU" dirty="0" err="1">
                <a:latin typeface="Izhitsa"/>
                <a:ea typeface="Calibri"/>
                <a:cs typeface="Times New Roman"/>
              </a:rPr>
              <a:t>прац</a:t>
            </a:r>
            <a:r>
              <a:rPr lang="ru-RU" dirty="0" smtClean="0">
                <a:latin typeface="Izhitsa"/>
                <a:ea typeface="Calibri"/>
                <a:cs typeface="Times New Roman"/>
              </a:rPr>
              <a:t>.</a:t>
            </a:r>
            <a:endParaRPr lang="ru-RU" sz="1200" dirty="0">
              <a:ea typeface="Calibri"/>
              <a:cs typeface="Times New Roman"/>
            </a:endParaRPr>
          </a:p>
        </p:txBody>
      </p:sp>
      <p:sp>
        <p:nvSpPr>
          <p:cNvPr id="3" name="Прямоугольник 2"/>
          <p:cNvSpPr/>
          <p:nvPr/>
        </p:nvSpPr>
        <p:spPr>
          <a:xfrm>
            <a:off x="6369268" y="164260"/>
            <a:ext cx="5265683" cy="5892382"/>
          </a:xfrm>
          <a:prstGeom prst="rect">
            <a:avLst/>
          </a:prstGeom>
        </p:spPr>
        <p:txBody>
          <a:bodyPr wrap="square">
            <a:spAutoFit/>
          </a:bodyPr>
          <a:lstStyle/>
          <a:p>
            <a:pPr marL="114300" marR="225425" algn="just">
              <a:lnSpc>
                <a:spcPct val="115000"/>
              </a:lnSpc>
              <a:spcAft>
                <a:spcPts val="1000"/>
              </a:spcAft>
            </a:pPr>
            <a:r>
              <a:rPr lang="ru-RU" dirty="0" err="1">
                <a:latin typeface="Izhitsa"/>
                <a:ea typeface="Calibri"/>
                <a:cs typeface="Times New Roman"/>
              </a:rPr>
              <a:t>Паўлючэнка</a:t>
            </a:r>
            <a:r>
              <a:rPr lang="ru-RU" dirty="0">
                <a:latin typeface="Izhitsa"/>
                <a:ea typeface="Calibri"/>
                <a:cs typeface="Times New Roman"/>
              </a:rPr>
              <a:t> </a:t>
            </a:r>
            <a:r>
              <a:rPr lang="ru-RU" dirty="0" err="1">
                <a:latin typeface="Izhitsa"/>
                <a:ea typeface="Calibri"/>
                <a:cs typeface="Times New Roman"/>
              </a:rPr>
              <a:t>Аляксандр</a:t>
            </a:r>
            <a:r>
              <a:rPr lang="ru-RU" dirty="0">
                <a:latin typeface="Izhitsa"/>
                <a:ea typeface="Calibri"/>
                <a:cs typeface="Times New Roman"/>
              </a:rPr>
              <a:t> </a:t>
            </a:r>
            <a:r>
              <a:rPr lang="ru-RU" dirty="0" err="1">
                <a:latin typeface="Izhitsa"/>
                <a:ea typeface="Calibri"/>
                <a:cs typeface="Times New Roman"/>
              </a:rPr>
              <a:t>Архіпавіч</a:t>
            </a:r>
            <a:r>
              <a:rPr lang="ru-RU" dirty="0">
                <a:latin typeface="Izhitsa"/>
                <a:ea typeface="Calibri"/>
                <a:cs typeface="Times New Roman"/>
              </a:rPr>
              <a:t> (сын </a:t>
            </a:r>
            <a:r>
              <a:rPr lang="ru-RU" dirty="0" err="1">
                <a:latin typeface="Izhitsa"/>
                <a:ea typeface="Calibri"/>
                <a:cs typeface="Times New Roman"/>
              </a:rPr>
              <a:t>каваля</a:t>
            </a:r>
            <a:r>
              <a:rPr lang="ru-RU" dirty="0">
                <a:latin typeface="Izhitsa"/>
                <a:ea typeface="Calibri"/>
                <a:cs typeface="Times New Roman"/>
              </a:rPr>
              <a:t> з </a:t>
            </a:r>
            <a:r>
              <a:rPr lang="ru-RU" dirty="0" err="1">
                <a:latin typeface="Izhitsa"/>
                <a:ea typeface="Calibri"/>
                <a:cs typeface="Times New Roman"/>
              </a:rPr>
              <a:t>вёскі</a:t>
            </a:r>
            <a:r>
              <a:rPr lang="ru-RU" dirty="0">
                <a:latin typeface="Izhitsa"/>
                <a:ea typeface="Calibri"/>
                <a:cs typeface="Times New Roman"/>
              </a:rPr>
              <a:t> </a:t>
            </a:r>
            <a:r>
              <a:rPr lang="ru-RU" dirty="0" err="1">
                <a:latin typeface="Izhitsa"/>
                <a:ea typeface="Calibri"/>
                <a:cs typeface="Times New Roman"/>
              </a:rPr>
              <a:t>Малейк</a:t>
            </a:r>
            <a:r>
              <a:rPr lang="be-BY" dirty="0">
                <a:latin typeface="Izhitsa"/>
                <a:ea typeface="Calibri"/>
                <a:cs typeface="Times New Roman"/>
              </a:rPr>
              <a:t>і</a:t>
            </a:r>
            <a:r>
              <a:rPr lang="ru-RU" dirty="0">
                <a:latin typeface="Izhitsa"/>
                <a:ea typeface="Calibri"/>
                <a:cs typeface="Times New Roman"/>
              </a:rPr>
              <a:t>) у 1922 </a:t>
            </a:r>
            <a:r>
              <a:rPr lang="ru-RU" dirty="0" err="1">
                <a:latin typeface="Izhitsa"/>
                <a:ea typeface="Calibri"/>
                <a:cs typeface="Times New Roman"/>
              </a:rPr>
              <a:t>годзе</a:t>
            </a:r>
            <a:r>
              <a:rPr lang="ru-RU" dirty="0">
                <a:latin typeface="Izhitsa"/>
                <a:ea typeface="Calibri"/>
                <a:cs typeface="Times New Roman"/>
              </a:rPr>
              <a:t> </a:t>
            </a:r>
            <a:r>
              <a:rPr lang="ru-RU" dirty="0" err="1">
                <a:latin typeface="Izhitsa"/>
                <a:ea typeface="Calibri"/>
                <a:cs typeface="Times New Roman"/>
              </a:rPr>
              <a:t>скончыў</a:t>
            </a:r>
            <a:r>
              <a:rPr lang="ru-RU" dirty="0">
                <a:latin typeface="Izhitsa"/>
                <a:ea typeface="Calibri"/>
                <a:cs typeface="Times New Roman"/>
              </a:rPr>
              <a:t> </a:t>
            </a:r>
            <a:r>
              <a:rPr lang="ru-RU" dirty="0" err="1">
                <a:latin typeface="Izhitsa"/>
                <a:ea typeface="Calibri"/>
                <a:cs typeface="Times New Roman"/>
              </a:rPr>
              <a:t>Маскоўскі</a:t>
            </a:r>
            <a:r>
              <a:rPr lang="ru-RU" dirty="0">
                <a:latin typeface="Izhitsa"/>
                <a:ea typeface="Calibri"/>
                <a:cs typeface="Times New Roman"/>
              </a:rPr>
              <a:t> </a:t>
            </a:r>
            <a:r>
              <a:rPr lang="ru-RU" dirty="0" err="1">
                <a:latin typeface="Izhitsa"/>
                <a:ea typeface="Calibri"/>
                <a:cs typeface="Times New Roman"/>
              </a:rPr>
              <a:t>універсітэт</a:t>
            </a:r>
            <a:r>
              <a:rPr lang="ru-RU" dirty="0">
                <a:latin typeface="Izhitsa"/>
                <a:ea typeface="Calibri"/>
                <a:cs typeface="Times New Roman"/>
              </a:rPr>
              <a:t> і </a:t>
            </a:r>
            <a:r>
              <a:rPr lang="ru-RU" dirty="0" err="1">
                <a:latin typeface="Izhitsa"/>
                <a:ea typeface="Calibri"/>
                <a:cs typeface="Times New Roman"/>
              </a:rPr>
              <a:t>стаў</a:t>
            </a:r>
            <a:r>
              <a:rPr lang="ru-RU" dirty="0">
                <a:latin typeface="Izhitsa"/>
                <a:ea typeface="Calibri"/>
                <a:cs typeface="Times New Roman"/>
              </a:rPr>
              <a:t> </a:t>
            </a:r>
            <a:r>
              <a:rPr lang="ru-RU" dirty="0" err="1">
                <a:latin typeface="Izhitsa"/>
                <a:ea typeface="Calibri"/>
                <a:cs typeface="Times New Roman"/>
              </a:rPr>
              <a:t>доктарам</a:t>
            </a:r>
            <a:r>
              <a:rPr lang="ru-RU" dirty="0">
                <a:latin typeface="Izhitsa"/>
                <a:ea typeface="Calibri"/>
                <a:cs typeface="Times New Roman"/>
              </a:rPr>
              <a:t> </a:t>
            </a:r>
            <a:r>
              <a:rPr lang="be-BY" dirty="0">
                <a:latin typeface="Izhitsa"/>
                <a:ea typeface="Calibri"/>
                <a:cs typeface="Times New Roman"/>
              </a:rPr>
              <a:t>прыродазнаўчых </a:t>
            </a:r>
            <a:r>
              <a:rPr lang="ru-RU" dirty="0" err="1">
                <a:latin typeface="Izhitsa"/>
                <a:ea typeface="Calibri"/>
                <a:cs typeface="Times New Roman"/>
              </a:rPr>
              <a:t>навук</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Лысенка </a:t>
            </a:r>
            <a:r>
              <a:rPr lang="ru-RU" dirty="0" err="1">
                <a:latin typeface="Izhitsa"/>
                <a:ea typeface="Calibri"/>
                <a:cs typeface="Times New Roman"/>
              </a:rPr>
              <a:t>Сямён</a:t>
            </a:r>
            <a:r>
              <a:rPr lang="ru-RU" dirty="0">
                <a:latin typeface="Izhitsa"/>
                <a:ea typeface="Calibri"/>
                <a:cs typeface="Times New Roman"/>
              </a:rPr>
              <a:t> </a:t>
            </a:r>
            <a:r>
              <a:rPr lang="ru-RU" dirty="0" err="1">
                <a:latin typeface="Izhitsa"/>
                <a:ea typeface="Calibri"/>
                <a:cs typeface="Times New Roman"/>
              </a:rPr>
              <a:t>Аляксандравіч</a:t>
            </a:r>
            <a:r>
              <a:rPr lang="ru-RU" dirty="0">
                <a:latin typeface="Izhitsa"/>
                <a:ea typeface="Calibri"/>
                <a:cs typeface="Times New Roman"/>
              </a:rPr>
              <a:t> і Процка </a:t>
            </a:r>
            <a:r>
              <a:rPr lang="ru-RU" dirty="0" err="1">
                <a:latin typeface="Izhitsa"/>
                <a:ea typeface="Calibri"/>
                <a:cs typeface="Times New Roman"/>
              </a:rPr>
              <a:t>Іван</a:t>
            </a:r>
            <a:r>
              <a:rPr lang="ru-RU" dirty="0">
                <a:latin typeface="Izhitsa"/>
                <a:ea typeface="Calibri"/>
                <a:cs typeface="Times New Roman"/>
              </a:rPr>
              <a:t> </a:t>
            </a:r>
            <a:r>
              <a:rPr lang="ru-RU" dirty="0" err="1">
                <a:latin typeface="Izhitsa"/>
                <a:ea typeface="Calibri"/>
                <a:cs typeface="Times New Roman"/>
              </a:rPr>
              <a:t>Савельевіч</a:t>
            </a:r>
            <a:r>
              <a:rPr lang="ru-RU" dirty="0">
                <a:latin typeface="Izhitsa"/>
                <a:ea typeface="Calibri"/>
                <a:cs typeface="Times New Roman"/>
              </a:rPr>
              <a:t> </a:t>
            </a:r>
            <a:r>
              <a:rPr lang="ru-RU" dirty="0" err="1">
                <a:latin typeface="Izhitsa"/>
                <a:ea typeface="Calibri"/>
                <a:cs typeface="Times New Roman"/>
              </a:rPr>
              <a:t>прысвяцілі</a:t>
            </a:r>
            <a:r>
              <a:rPr lang="ru-RU" dirty="0">
                <a:latin typeface="Izhitsa"/>
                <a:ea typeface="Calibri"/>
                <a:cs typeface="Times New Roman"/>
              </a:rPr>
              <a:t> </a:t>
            </a:r>
            <a:r>
              <a:rPr lang="ru-RU" dirty="0" err="1">
                <a:latin typeface="Izhitsa"/>
                <a:ea typeface="Calibri"/>
                <a:cs typeface="Times New Roman"/>
              </a:rPr>
              <a:t>сваё</a:t>
            </a:r>
            <a:r>
              <a:rPr lang="ru-RU" dirty="0">
                <a:latin typeface="Izhitsa"/>
                <a:ea typeface="Calibri"/>
                <a:cs typeface="Times New Roman"/>
              </a:rPr>
              <a:t> </a:t>
            </a:r>
            <a:r>
              <a:rPr lang="ru-RU" dirty="0" err="1">
                <a:latin typeface="Izhitsa"/>
                <a:ea typeface="Calibri"/>
                <a:cs typeface="Times New Roman"/>
              </a:rPr>
              <a:t>жыццё</a:t>
            </a:r>
            <a:r>
              <a:rPr lang="ru-RU" dirty="0">
                <a:latin typeface="Izhitsa"/>
                <a:ea typeface="Calibri"/>
                <a:cs typeface="Times New Roman"/>
              </a:rPr>
              <a:t> </a:t>
            </a:r>
            <a:r>
              <a:rPr lang="ru-RU" dirty="0" err="1">
                <a:latin typeface="Izhitsa"/>
                <a:ea typeface="Calibri"/>
                <a:cs typeface="Times New Roman"/>
              </a:rPr>
              <a:t>ваеннай</a:t>
            </a:r>
            <a:r>
              <a:rPr lang="ru-RU" dirty="0">
                <a:latin typeface="Izhitsa"/>
                <a:ea typeface="Calibri"/>
                <a:cs typeface="Times New Roman"/>
              </a:rPr>
              <a:t> справе.</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a:t>
            </a:r>
            <a:r>
              <a:rPr lang="ru-RU" dirty="0" err="1">
                <a:latin typeface="Izhitsa"/>
                <a:ea typeface="Calibri"/>
                <a:cs typeface="Times New Roman"/>
              </a:rPr>
              <a:t>Скончылі</a:t>
            </a:r>
            <a:r>
              <a:rPr lang="ru-RU" dirty="0">
                <a:latin typeface="Izhitsa"/>
                <a:ea typeface="Calibri"/>
                <a:cs typeface="Times New Roman"/>
              </a:rPr>
              <a:t> школу другой </a:t>
            </a:r>
            <a:r>
              <a:rPr lang="ru-RU" dirty="0" err="1">
                <a:latin typeface="Izhitsa"/>
                <a:ea typeface="Calibri"/>
                <a:cs typeface="Times New Roman"/>
              </a:rPr>
              <a:t>ступені</a:t>
            </a:r>
            <a:r>
              <a:rPr lang="ru-RU" dirty="0">
                <a:latin typeface="Izhitsa"/>
                <a:ea typeface="Calibri"/>
                <a:cs typeface="Times New Roman"/>
              </a:rPr>
              <a:t> </a:t>
            </a:r>
            <a:r>
              <a:rPr lang="ru-RU" dirty="0" err="1">
                <a:latin typeface="Izhitsa"/>
                <a:ea typeface="Calibri"/>
                <a:cs typeface="Times New Roman"/>
              </a:rPr>
              <a:t>Баранава</a:t>
            </a:r>
            <a:r>
              <a:rPr lang="ru-RU" dirty="0">
                <a:latin typeface="Izhitsa"/>
                <a:ea typeface="Calibri"/>
                <a:cs typeface="Times New Roman"/>
              </a:rPr>
              <a:t> </a:t>
            </a:r>
            <a:r>
              <a:rPr lang="ru-RU" dirty="0" err="1">
                <a:latin typeface="Izhitsa"/>
                <a:ea typeface="Calibri"/>
                <a:cs typeface="Times New Roman"/>
              </a:rPr>
              <a:t>Ефрасіння</a:t>
            </a:r>
            <a:r>
              <a:rPr lang="ru-RU" dirty="0">
                <a:latin typeface="Izhitsa"/>
                <a:ea typeface="Calibri"/>
                <a:cs typeface="Times New Roman"/>
              </a:rPr>
              <a:t> </a:t>
            </a:r>
            <a:r>
              <a:rPr lang="ru-RU" dirty="0" err="1">
                <a:latin typeface="Izhitsa"/>
                <a:ea typeface="Calibri"/>
                <a:cs typeface="Times New Roman"/>
              </a:rPr>
              <a:t>Карпаўна</a:t>
            </a:r>
            <a:r>
              <a:rPr lang="ru-RU" dirty="0">
                <a:latin typeface="Izhitsa"/>
                <a:ea typeface="Calibri"/>
                <a:cs typeface="Times New Roman"/>
              </a:rPr>
              <a:t>, </a:t>
            </a:r>
            <a:r>
              <a:rPr lang="ru-RU" dirty="0" err="1">
                <a:latin typeface="Izhitsa"/>
                <a:ea typeface="Calibri"/>
                <a:cs typeface="Times New Roman"/>
              </a:rPr>
              <a:t>Скараход</a:t>
            </a:r>
            <a:r>
              <a:rPr lang="ru-RU" dirty="0">
                <a:latin typeface="Izhitsa"/>
                <a:ea typeface="Calibri"/>
                <a:cs typeface="Times New Roman"/>
              </a:rPr>
              <a:t> </a:t>
            </a:r>
            <a:r>
              <a:rPr lang="ru-RU" dirty="0" err="1">
                <a:latin typeface="Izhitsa"/>
                <a:ea typeface="Calibri"/>
                <a:cs typeface="Times New Roman"/>
              </a:rPr>
              <a:t>Лізавета</a:t>
            </a:r>
            <a:r>
              <a:rPr lang="ru-RU" dirty="0">
                <a:latin typeface="Izhitsa"/>
                <a:ea typeface="Calibri"/>
                <a:cs typeface="Times New Roman"/>
              </a:rPr>
              <a:t> </a:t>
            </a:r>
            <a:r>
              <a:rPr lang="ru-RU" dirty="0" err="1">
                <a:latin typeface="Izhitsa"/>
                <a:ea typeface="Calibri"/>
                <a:cs typeface="Times New Roman"/>
              </a:rPr>
              <a:t>Аляксееўна</a:t>
            </a:r>
            <a:r>
              <a:rPr lang="ru-RU" dirty="0">
                <a:latin typeface="Izhitsa"/>
                <a:ea typeface="Calibri"/>
                <a:cs typeface="Times New Roman"/>
              </a:rPr>
              <a:t>. Школа 2-й </a:t>
            </a:r>
            <a:r>
              <a:rPr lang="ru-RU" dirty="0" err="1">
                <a:latin typeface="Izhitsa"/>
                <a:ea typeface="Calibri"/>
                <a:cs typeface="Times New Roman"/>
              </a:rPr>
              <a:t>ступені</a:t>
            </a:r>
            <a:r>
              <a:rPr lang="ru-RU" dirty="0">
                <a:latin typeface="Izhitsa"/>
                <a:ea typeface="Calibri"/>
                <a:cs typeface="Times New Roman"/>
              </a:rPr>
              <a:t> давала </a:t>
            </a:r>
            <a:r>
              <a:rPr lang="ru-RU" dirty="0" err="1">
                <a:latin typeface="Izhitsa"/>
                <a:ea typeface="Calibri"/>
                <a:cs typeface="Times New Roman"/>
              </a:rPr>
              <a:t>дзевяцігадовая</a:t>
            </a:r>
            <a:r>
              <a:rPr lang="ru-RU" dirty="0">
                <a:latin typeface="Izhitsa"/>
                <a:ea typeface="Calibri"/>
                <a:cs typeface="Times New Roman"/>
              </a:rPr>
              <a:t> </a:t>
            </a:r>
            <a:r>
              <a:rPr lang="ru-RU" dirty="0" err="1">
                <a:latin typeface="Izhitsa"/>
                <a:ea typeface="Calibri"/>
                <a:cs typeface="Times New Roman"/>
              </a:rPr>
              <a:t>адукацыя</a:t>
            </a:r>
            <a:r>
              <a:rPr lang="ru-RU" dirty="0">
                <a:latin typeface="Izhitsa"/>
                <a:ea typeface="Calibri"/>
                <a:cs typeface="Times New Roman"/>
              </a:rPr>
              <a:t> з </a:t>
            </a:r>
            <a:r>
              <a:rPr lang="ru-RU" dirty="0" err="1">
                <a:latin typeface="Izhitsa"/>
                <a:ea typeface="Calibri"/>
                <a:cs typeface="Times New Roman"/>
              </a:rPr>
              <a:t>кааператыўным</a:t>
            </a:r>
            <a:r>
              <a:rPr lang="ru-RU" dirty="0">
                <a:latin typeface="Izhitsa"/>
                <a:ea typeface="Calibri"/>
                <a:cs typeface="Times New Roman"/>
              </a:rPr>
              <a:t> </a:t>
            </a:r>
            <a:r>
              <a:rPr lang="ru-RU" dirty="0" err="1">
                <a:latin typeface="Izhitsa"/>
                <a:ea typeface="Calibri"/>
                <a:cs typeface="Times New Roman"/>
              </a:rPr>
              <a:t>ухілам</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У 1923 </a:t>
            </a:r>
            <a:r>
              <a:rPr lang="ru-RU" dirty="0" err="1">
                <a:latin typeface="Izhitsa"/>
                <a:ea typeface="Calibri"/>
                <a:cs typeface="Times New Roman"/>
              </a:rPr>
              <a:t>годзе</a:t>
            </a:r>
            <a:r>
              <a:rPr lang="ru-RU" dirty="0">
                <a:latin typeface="Izhitsa"/>
                <a:ea typeface="Calibri"/>
                <a:cs typeface="Times New Roman"/>
              </a:rPr>
              <a:t> ў </a:t>
            </a:r>
            <a:r>
              <a:rPr lang="ru-RU" dirty="0" err="1">
                <a:latin typeface="Izhitsa"/>
                <a:ea typeface="Calibri"/>
                <a:cs typeface="Times New Roman"/>
              </a:rPr>
              <a:t>гэтай</a:t>
            </a:r>
            <a:r>
              <a:rPr lang="ru-RU" dirty="0">
                <a:latin typeface="Izhitsa"/>
                <a:ea typeface="Calibri"/>
                <a:cs typeface="Times New Roman"/>
              </a:rPr>
              <a:t> школе па </a:t>
            </a:r>
            <a:r>
              <a:rPr lang="ru-RU" dirty="0" err="1">
                <a:latin typeface="Izhitsa"/>
                <a:ea typeface="Calibri"/>
                <a:cs typeface="Times New Roman"/>
              </a:rPr>
              <a:t>вучэбным</a:t>
            </a:r>
            <a:r>
              <a:rPr lang="ru-RU" dirty="0">
                <a:latin typeface="Izhitsa"/>
                <a:ea typeface="Calibri"/>
                <a:cs typeface="Times New Roman"/>
              </a:rPr>
              <a:t> плане </a:t>
            </a:r>
            <a:r>
              <a:rPr lang="ru-RU" dirty="0" err="1">
                <a:latin typeface="Izhitsa"/>
                <a:ea typeface="Calibri"/>
                <a:cs typeface="Times New Roman"/>
              </a:rPr>
              <a:t>вывучаліся</a:t>
            </a:r>
            <a:r>
              <a:rPr lang="ru-RU" dirty="0">
                <a:latin typeface="Izhitsa"/>
                <a:ea typeface="Calibri"/>
                <a:cs typeface="Times New Roman"/>
              </a:rPr>
              <a:t> </a:t>
            </a:r>
            <a:r>
              <a:rPr lang="ru-RU" dirty="0" err="1">
                <a:latin typeface="Izhitsa"/>
                <a:ea typeface="Calibri"/>
                <a:cs typeface="Times New Roman"/>
              </a:rPr>
              <a:t>наступныя</a:t>
            </a:r>
            <a:r>
              <a:rPr lang="ru-RU" dirty="0">
                <a:latin typeface="Izhitsa"/>
                <a:ea typeface="Calibri"/>
                <a:cs typeface="Times New Roman"/>
              </a:rPr>
              <a:t> </a:t>
            </a:r>
            <a:r>
              <a:rPr lang="ru-RU" dirty="0" err="1">
                <a:latin typeface="Izhitsa"/>
                <a:ea typeface="Calibri"/>
                <a:cs typeface="Times New Roman"/>
              </a:rPr>
              <a:t>прадметы</a:t>
            </a:r>
            <a:r>
              <a:rPr lang="ru-RU" dirty="0">
                <a:latin typeface="Izhitsa"/>
                <a:ea typeface="Calibri"/>
                <a:cs typeface="Times New Roman"/>
              </a:rPr>
              <a:t>: </a:t>
            </a:r>
            <a:r>
              <a:rPr lang="ru-RU" dirty="0" err="1">
                <a:latin typeface="Izhitsa"/>
                <a:ea typeface="Calibri"/>
                <a:cs typeface="Times New Roman"/>
              </a:rPr>
              <a:t>руская</a:t>
            </a:r>
            <a:r>
              <a:rPr lang="ru-RU" dirty="0">
                <a:latin typeface="Izhitsa"/>
                <a:ea typeface="Calibri"/>
                <a:cs typeface="Times New Roman"/>
              </a:rPr>
              <a:t> </a:t>
            </a:r>
            <a:r>
              <a:rPr lang="ru-RU" dirty="0" err="1">
                <a:latin typeface="Izhitsa"/>
                <a:ea typeface="Calibri"/>
                <a:cs typeface="Times New Roman"/>
              </a:rPr>
              <a:t>мова</a:t>
            </a:r>
            <a:r>
              <a:rPr lang="ru-RU" dirty="0">
                <a:latin typeface="Izhitsa"/>
                <a:ea typeface="Calibri"/>
                <a:cs typeface="Times New Roman"/>
              </a:rPr>
              <a:t>, </a:t>
            </a:r>
            <a:r>
              <a:rPr lang="ru-RU" dirty="0" err="1">
                <a:latin typeface="Izhitsa"/>
                <a:ea typeface="Calibri"/>
                <a:cs typeface="Times New Roman"/>
              </a:rPr>
              <a:t>літаратура</a:t>
            </a:r>
            <a:r>
              <a:rPr lang="ru-RU" dirty="0">
                <a:latin typeface="Izhitsa"/>
                <a:ea typeface="Calibri"/>
                <a:cs typeface="Times New Roman"/>
              </a:rPr>
              <a:t>, </a:t>
            </a:r>
            <a:r>
              <a:rPr lang="ru-RU" dirty="0" err="1">
                <a:latin typeface="Izhitsa"/>
                <a:ea typeface="Calibri"/>
                <a:cs typeface="Times New Roman"/>
              </a:rPr>
              <a:t>гісторыя</a:t>
            </a:r>
            <a:r>
              <a:rPr lang="ru-RU" dirty="0">
                <a:latin typeface="Izhitsa"/>
                <a:ea typeface="Calibri"/>
                <a:cs typeface="Times New Roman"/>
              </a:rPr>
              <a:t>, </a:t>
            </a:r>
            <a:r>
              <a:rPr lang="ru-RU" dirty="0" err="1">
                <a:latin typeface="Izhitsa"/>
                <a:ea typeface="Calibri"/>
                <a:cs typeface="Times New Roman"/>
              </a:rPr>
              <a:t>грамадазнаўства</a:t>
            </a:r>
            <a:r>
              <a:rPr lang="ru-RU" dirty="0">
                <a:latin typeface="Izhitsa"/>
                <a:ea typeface="Calibri"/>
                <a:cs typeface="Times New Roman"/>
              </a:rPr>
              <a:t>, </a:t>
            </a:r>
            <a:r>
              <a:rPr lang="ru-RU" dirty="0" err="1">
                <a:latin typeface="Izhitsa"/>
                <a:ea typeface="Calibri"/>
                <a:cs typeface="Times New Roman"/>
              </a:rPr>
              <a:t>нямецкая</a:t>
            </a:r>
            <a:r>
              <a:rPr lang="ru-RU" dirty="0">
                <a:latin typeface="Izhitsa"/>
                <a:ea typeface="Calibri"/>
                <a:cs typeface="Times New Roman"/>
              </a:rPr>
              <a:t> </a:t>
            </a:r>
            <a:r>
              <a:rPr lang="ru-RU" dirty="0" err="1">
                <a:latin typeface="Izhitsa"/>
                <a:ea typeface="Calibri"/>
                <a:cs typeface="Times New Roman"/>
              </a:rPr>
              <a:t>мова</a:t>
            </a:r>
            <a:r>
              <a:rPr lang="ru-RU" dirty="0">
                <a:latin typeface="Izhitsa"/>
                <a:ea typeface="Calibri"/>
                <a:cs typeface="Times New Roman"/>
              </a:rPr>
              <a:t>, </a:t>
            </a:r>
            <a:r>
              <a:rPr lang="ru-RU" dirty="0" err="1">
                <a:latin typeface="Izhitsa"/>
                <a:ea typeface="Calibri"/>
                <a:cs typeface="Times New Roman"/>
              </a:rPr>
              <a:t>маляванне</a:t>
            </a:r>
            <a:r>
              <a:rPr lang="ru-RU" dirty="0">
                <a:latin typeface="Izhitsa"/>
                <a:ea typeface="Calibri"/>
                <a:cs typeface="Times New Roman"/>
              </a:rPr>
              <a:t>, </a:t>
            </a:r>
            <a:r>
              <a:rPr lang="ru-RU" dirty="0" err="1">
                <a:latin typeface="Izhitsa"/>
                <a:ea typeface="Calibri"/>
                <a:cs typeface="Times New Roman"/>
              </a:rPr>
              <a:t>чарчэнне</a:t>
            </a:r>
            <a:r>
              <a:rPr lang="ru-RU" dirty="0">
                <a:latin typeface="Izhitsa"/>
                <a:ea typeface="Calibri"/>
                <a:cs typeface="Times New Roman"/>
              </a:rPr>
              <a:t>, </a:t>
            </a:r>
            <a:r>
              <a:rPr lang="ru-RU" dirty="0" err="1">
                <a:latin typeface="Izhitsa"/>
                <a:ea typeface="Calibri"/>
                <a:cs typeface="Times New Roman"/>
              </a:rPr>
              <a:t>спевы</a:t>
            </a:r>
            <a:r>
              <a:rPr lang="ru-RU" dirty="0">
                <a:latin typeface="Izhitsa"/>
                <a:ea typeface="Calibri"/>
                <a:cs typeface="Times New Roman"/>
              </a:rPr>
              <a:t>, </a:t>
            </a:r>
            <a:r>
              <a:rPr lang="ru-RU" dirty="0" err="1">
                <a:latin typeface="Izhitsa"/>
                <a:ea typeface="Calibri"/>
                <a:cs typeface="Times New Roman"/>
              </a:rPr>
              <a:t>фізкультура</a:t>
            </a:r>
            <a:r>
              <a:rPr lang="ru-RU" dirty="0" smtClean="0">
                <a:latin typeface="Izhitsa"/>
                <a:ea typeface="Calibri"/>
                <a:cs typeface="Times New Roman"/>
              </a:rPr>
              <a:t>.</a:t>
            </a:r>
            <a:endParaRPr lang="ru-RU" sz="1200" dirty="0">
              <a:ea typeface="Calibri"/>
              <a:cs typeface="Times New Roman"/>
            </a:endParaRPr>
          </a:p>
        </p:txBody>
      </p:sp>
    </p:spTree>
    <p:extLst>
      <p:ext uri="{BB962C8B-B14F-4D97-AF65-F5344CB8AC3E}">
        <p14:creationId xmlns:p14="http://schemas.microsoft.com/office/powerpoint/2010/main" val="1036665793"/>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2966" y="91547"/>
            <a:ext cx="5496910" cy="6467412"/>
          </a:xfrm>
          <a:prstGeom prst="rect">
            <a:avLst/>
          </a:prstGeom>
        </p:spPr>
        <p:txBody>
          <a:bodyPr wrap="square">
            <a:spAutoFit/>
          </a:bodyPr>
          <a:lstStyle/>
          <a:p>
            <a:pPr marL="114300" marR="225425" algn="just">
              <a:lnSpc>
                <a:spcPct val="115000"/>
              </a:lnSpc>
              <a:spcAft>
                <a:spcPts val="1000"/>
              </a:spcAft>
            </a:pPr>
            <a:r>
              <a:rPr lang="ru-RU" dirty="0">
                <a:latin typeface="Izhitsa"/>
                <a:ea typeface="Calibri"/>
                <a:cs typeface="Times New Roman"/>
              </a:rPr>
              <a:t>У 1923 </a:t>
            </a:r>
            <a:r>
              <a:rPr lang="ru-RU" dirty="0" err="1">
                <a:latin typeface="Izhitsa"/>
                <a:ea typeface="Calibri"/>
                <a:cs typeface="Times New Roman"/>
              </a:rPr>
              <a:t>годзе</a:t>
            </a:r>
            <a:r>
              <a:rPr lang="ru-RU" dirty="0">
                <a:latin typeface="Izhitsa"/>
                <a:ea typeface="Calibri"/>
                <a:cs typeface="Times New Roman"/>
              </a:rPr>
              <a:t> </a:t>
            </a:r>
            <a:r>
              <a:rPr lang="ru-RU" dirty="0" err="1">
                <a:latin typeface="Izhitsa"/>
                <a:ea typeface="Calibri"/>
                <a:cs typeface="Times New Roman"/>
              </a:rPr>
              <a:t>скончыў</a:t>
            </a:r>
            <a:r>
              <a:rPr lang="ru-RU" dirty="0">
                <a:latin typeface="Izhitsa"/>
                <a:ea typeface="Calibri"/>
                <a:cs typeface="Times New Roman"/>
              </a:rPr>
              <a:t> школу </a:t>
            </a:r>
            <a:r>
              <a:rPr lang="ru-RU" dirty="0" err="1">
                <a:latin typeface="Izhitsa"/>
                <a:ea typeface="Calibri"/>
                <a:cs typeface="Times New Roman"/>
              </a:rPr>
              <a:t>Ганчарэнка</a:t>
            </a:r>
            <a:r>
              <a:rPr lang="ru-RU" dirty="0">
                <a:latin typeface="Izhitsa"/>
                <a:ea typeface="Calibri"/>
                <a:cs typeface="Times New Roman"/>
              </a:rPr>
              <a:t> </a:t>
            </a:r>
            <a:r>
              <a:rPr lang="ru-RU" dirty="0" err="1">
                <a:latin typeface="Izhitsa"/>
                <a:ea typeface="Calibri"/>
                <a:cs typeface="Times New Roman"/>
              </a:rPr>
              <a:t>Барыс</a:t>
            </a:r>
            <a:r>
              <a:rPr lang="ru-RU" dirty="0">
                <a:latin typeface="Izhitsa"/>
                <a:ea typeface="Calibri"/>
                <a:cs typeface="Times New Roman"/>
              </a:rPr>
              <a:t> </a:t>
            </a:r>
            <a:r>
              <a:rPr lang="ru-RU" dirty="0" err="1">
                <a:latin typeface="Izhitsa"/>
                <a:ea typeface="Calibri"/>
                <a:cs typeface="Times New Roman"/>
              </a:rPr>
              <a:t>Міхайлавіч</a:t>
            </a:r>
            <a:r>
              <a:rPr lang="ru-RU" dirty="0">
                <a:latin typeface="Izhitsa"/>
                <a:ea typeface="Calibri"/>
                <a:cs typeface="Times New Roman"/>
              </a:rPr>
              <a:t>, </a:t>
            </a:r>
            <a:r>
              <a:rPr lang="ru-RU" dirty="0" err="1">
                <a:latin typeface="Izhitsa"/>
                <a:ea typeface="Calibri"/>
                <a:cs typeface="Times New Roman"/>
              </a:rPr>
              <a:t>які</a:t>
            </a:r>
            <a:r>
              <a:rPr lang="ru-RU" dirty="0">
                <a:latin typeface="Izhitsa"/>
                <a:ea typeface="Calibri"/>
                <a:cs typeface="Times New Roman"/>
              </a:rPr>
              <a:t> </a:t>
            </a:r>
            <a:r>
              <a:rPr lang="ru-RU" dirty="0" err="1">
                <a:latin typeface="Izhitsa"/>
                <a:ea typeface="Calibri"/>
                <a:cs typeface="Times New Roman"/>
              </a:rPr>
              <a:t>доўгі</a:t>
            </a:r>
            <a:r>
              <a:rPr lang="ru-RU" dirty="0">
                <a:latin typeface="Izhitsa"/>
                <a:ea typeface="Calibri"/>
                <a:cs typeface="Times New Roman"/>
              </a:rPr>
              <a:t> час </a:t>
            </a:r>
            <a:r>
              <a:rPr lang="ru-RU" dirty="0" err="1">
                <a:latin typeface="Izhitsa"/>
                <a:ea typeface="Calibri"/>
                <a:cs typeface="Times New Roman"/>
              </a:rPr>
              <a:t>працаваў</a:t>
            </a:r>
            <a:r>
              <a:rPr lang="ru-RU" dirty="0">
                <a:latin typeface="Izhitsa"/>
                <a:ea typeface="Calibri"/>
                <a:cs typeface="Times New Roman"/>
              </a:rPr>
              <a:t> </a:t>
            </a:r>
            <a:r>
              <a:rPr lang="ru-RU" dirty="0" err="1">
                <a:latin typeface="Izhitsa"/>
                <a:ea typeface="Calibri"/>
                <a:cs typeface="Times New Roman"/>
              </a:rPr>
              <a:t>галоўным</a:t>
            </a:r>
            <a:r>
              <a:rPr lang="ru-RU" dirty="0">
                <a:latin typeface="Izhitsa"/>
                <a:ea typeface="Calibri"/>
                <a:cs typeface="Times New Roman"/>
              </a:rPr>
              <a:t> </a:t>
            </a:r>
            <a:r>
              <a:rPr lang="ru-RU" dirty="0" err="1">
                <a:latin typeface="Izhitsa"/>
                <a:ea typeface="Calibri"/>
                <a:cs typeface="Times New Roman"/>
              </a:rPr>
              <a:t>інжынерам</a:t>
            </a:r>
            <a:r>
              <a:rPr lang="ru-RU" dirty="0">
                <a:latin typeface="Izhitsa"/>
                <a:ea typeface="Calibri"/>
                <a:cs typeface="Times New Roman"/>
              </a:rPr>
              <a:t> </a:t>
            </a:r>
            <a:r>
              <a:rPr lang="ru-RU" dirty="0" err="1">
                <a:latin typeface="Izhitsa"/>
                <a:ea typeface="Calibri"/>
                <a:cs typeface="Times New Roman"/>
              </a:rPr>
              <a:t>Ленінградскага</a:t>
            </a:r>
            <a:r>
              <a:rPr lang="ru-RU" dirty="0">
                <a:latin typeface="Izhitsa"/>
                <a:ea typeface="Calibri"/>
                <a:cs typeface="Times New Roman"/>
              </a:rPr>
              <a:t> завода « </a:t>
            </a:r>
            <a:r>
              <a:rPr lang="ru-RU" dirty="0" err="1">
                <a:latin typeface="Izhitsa"/>
                <a:ea typeface="Calibri"/>
                <a:cs typeface="Times New Roman"/>
              </a:rPr>
              <a:t>Электрасіла</a:t>
            </a:r>
            <a:r>
              <a:rPr lang="ru-RU" dirty="0">
                <a:latin typeface="Izhitsa"/>
                <a:ea typeface="Calibri"/>
                <a:cs typeface="Times New Roman"/>
              </a:rPr>
              <a:t>», </a:t>
            </a:r>
            <a:r>
              <a:rPr lang="ru-RU" dirty="0" err="1">
                <a:latin typeface="Izhitsa"/>
                <a:ea typeface="Calibri"/>
                <a:cs typeface="Times New Roman"/>
              </a:rPr>
              <a:t>тройчы</a:t>
            </a:r>
            <a:r>
              <a:rPr lang="ru-RU" dirty="0">
                <a:latin typeface="Izhitsa"/>
                <a:ea typeface="Calibri"/>
                <a:cs typeface="Times New Roman"/>
              </a:rPr>
              <a:t> </a:t>
            </a:r>
            <a:r>
              <a:rPr lang="ru-RU" dirty="0" err="1">
                <a:latin typeface="Izhitsa"/>
                <a:ea typeface="Calibri"/>
                <a:cs typeface="Times New Roman"/>
              </a:rPr>
              <a:t>ардэнаносец</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a:t>
            </a:r>
            <a:r>
              <a:rPr lang="ru-RU" dirty="0" err="1">
                <a:latin typeface="Izhitsa"/>
                <a:ea typeface="Calibri"/>
                <a:cs typeface="Times New Roman"/>
              </a:rPr>
              <a:t>Гацко</a:t>
            </a:r>
            <a:r>
              <a:rPr lang="ru-RU" dirty="0">
                <a:latin typeface="Izhitsa"/>
                <a:ea typeface="Calibri"/>
                <a:cs typeface="Times New Roman"/>
              </a:rPr>
              <a:t> Ульян </a:t>
            </a:r>
            <a:r>
              <a:rPr lang="ru-RU" dirty="0" err="1">
                <a:latin typeface="Izhitsa"/>
                <a:ea typeface="Calibri"/>
                <a:cs typeface="Times New Roman"/>
              </a:rPr>
              <a:t>Аляксандравіч</a:t>
            </a:r>
            <a:r>
              <a:rPr lang="ru-RU" dirty="0">
                <a:latin typeface="Izhitsa"/>
                <a:ea typeface="Calibri"/>
                <a:cs typeface="Times New Roman"/>
              </a:rPr>
              <a:t> </a:t>
            </a:r>
            <a:r>
              <a:rPr lang="ru-RU" dirty="0" err="1">
                <a:latin typeface="Izhitsa"/>
                <a:ea typeface="Calibri"/>
                <a:cs typeface="Times New Roman"/>
              </a:rPr>
              <a:t>стаў</a:t>
            </a:r>
            <a:r>
              <a:rPr lang="ru-RU" dirty="0">
                <a:latin typeface="Izhitsa"/>
                <a:ea typeface="Calibri"/>
                <a:cs typeface="Times New Roman"/>
              </a:rPr>
              <a:t> генерал</a:t>
            </a:r>
            <a:r>
              <a:rPr lang="be-BY" dirty="0">
                <a:latin typeface="Izhitsa"/>
                <a:ea typeface="Calibri"/>
                <a:cs typeface="Times New Roman"/>
              </a:rPr>
              <a:t>-</a:t>
            </a:r>
            <a:r>
              <a:rPr lang="ru-RU" dirty="0" err="1">
                <a:latin typeface="Izhitsa"/>
                <a:ea typeface="Calibri"/>
                <a:cs typeface="Times New Roman"/>
              </a:rPr>
              <a:t>маёрам</a:t>
            </a:r>
            <a:r>
              <a:rPr lang="ru-RU" dirty="0">
                <a:latin typeface="Izhitsa"/>
                <a:ea typeface="Calibri"/>
                <a:cs typeface="Times New Roman"/>
              </a:rPr>
              <a:t> </a:t>
            </a:r>
            <a:r>
              <a:rPr lang="ru-RU" dirty="0" err="1">
                <a:latin typeface="Izhitsa"/>
                <a:ea typeface="Calibri"/>
                <a:cs typeface="Times New Roman"/>
              </a:rPr>
              <a:t>артылерыі</a:t>
            </a:r>
            <a:r>
              <a:rPr lang="ru-RU" dirty="0">
                <a:latin typeface="Izhitsa"/>
                <a:ea typeface="Calibri"/>
                <a:cs typeface="Times New Roman"/>
              </a:rPr>
              <a:t>, </a:t>
            </a:r>
            <a:r>
              <a:rPr lang="ru-RU" dirty="0" err="1">
                <a:latin typeface="Izhitsa"/>
                <a:ea typeface="Calibri"/>
                <a:cs typeface="Times New Roman"/>
              </a:rPr>
              <a:t>узнагароджаны</a:t>
            </a:r>
            <a:r>
              <a:rPr lang="ru-RU" dirty="0">
                <a:latin typeface="Izhitsa"/>
                <a:ea typeface="Calibri"/>
                <a:cs typeface="Times New Roman"/>
              </a:rPr>
              <a:t> 8-ю </a:t>
            </a:r>
            <a:r>
              <a:rPr lang="ru-RU" dirty="0" err="1">
                <a:latin typeface="Izhitsa"/>
                <a:ea typeface="Calibri"/>
                <a:cs typeface="Times New Roman"/>
              </a:rPr>
              <a:t>ордэнамі</a:t>
            </a:r>
            <a:r>
              <a:rPr lang="ru-RU" dirty="0">
                <a:latin typeface="Izhitsa"/>
                <a:ea typeface="Calibri"/>
                <a:cs typeface="Times New Roman"/>
              </a:rPr>
              <a:t> і 6-ю </a:t>
            </a:r>
            <a:r>
              <a:rPr lang="ru-RU" dirty="0" err="1">
                <a:latin typeface="Izhitsa"/>
                <a:ea typeface="Calibri"/>
                <a:cs typeface="Times New Roman"/>
              </a:rPr>
              <a:t>медалямі</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err="1">
                <a:latin typeface="Izhitsa"/>
                <a:ea typeface="Calibri"/>
                <a:cs typeface="Times New Roman"/>
              </a:rPr>
              <a:t>Ініцыятыўным</a:t>
            </a:r>
            <a:r>
              <a:rPr lang="ru-RU" dirty="0">
                <a:latin typeface="Izhitsa"/>
                <a:ea typeface="Calibri"/>
                <a:cs typeface="Times New Roman"/>
              </a:rPr>
              <a:t>, </a:t>
            </a:r>
            <a:r>
              <a:rPr lang="ru-RU" dirty="0" err="1">
                <a:latin typeface="Izhitsa"/>
                <a:ea typeface="Calibri"/>
                <a:cs typeface="Times New Roman"/>
              </a:rPr>
              <a:t>працаздольным</a:t>
            </a:r>
            <a:r>
              <a:rPr lang="ru-RU" dirty="0">
                <a:latin typeface="Izhitsa"/>
                <a:ea typeface="Calibri"/>
                <a:cs typeface="Times New Roman"/>
              </a:rPr>
              <a:t> </a:t>
            </a:r>
            <a:r>
              <a:rPr lang="ru-RU" dirty="0" err="1">
                <a:latin typeface="Izhitsa"/>
                <a:ea typeface="Calibri"/>
                <a:cs typeface="Times New Roman"/>
              </a:rPr>
              <a:t>кіраўніком</a:t>
            </a:r>
            <a:r>
              <a:rPr lang="ru-RU" dirty="0">
                <a:latin typeface="Izhitsa"/>
                <a:ea typeface="Calibri"/>
                <a:cs typeface="Times New Roman"/>
              </a:rPr>
              <a:t> школы </a:t>
            </a:r>
            <a:r>
              <a:rPr lang="ru-RU" dirty="0" err="1">
                <a:latin typeface="Izhitsa"/>
                <a:ea typeface="Calibri"/>
                <a:cs typeface="Times New Roman"/>
              </a:rPr>
              <a:t>быў</a:t>
            </a:r>
            <a:r>
              <a:rPr lang="ru-RU" dirty="0">
                <a:latin typeface="Izhitsa"/>
                <a:ea typeface="Calibri"/>
                <a:cs typeface="Times New Roman"/>
              </a:rPr>
              <a:t> Стар</a:t>
            </a:r>
            <a:r>
              <a:rPr lang="be-BY" dirty="0">
                <a:latin typeface="Izhitsa"/>
                <a:ea typeface="Calibri"/>
                <a:cs typeface="Times New Roman"/>
              </a:rPr>
              <a:t>а</a:t>
            </a:r>
            <a:r>
              <a:rPr lang="ru-RU" dirty="0">
                <a:latin typeface="Izhitsa"/>
                <a:ea typeface="Calibri"/>
                <a:cs typeface="Times New Roman"/>
              </a:rPr>
              <a:t>ж</a:t>
            </a:r>
            <a:r>
              <a:rPr lang="be-BY" dirty="0">
                <a:latin typeface="Izhitsa"/>
                <a:ea typeface="Calibri"/>
                <a:cs typeface="Times New Roman"/>
              </a:rPr>
              <a:t>ы</a:t>
            </a:r>
            <a:r>
              <a:rPr lang="ru-RU" dirty="0" err="1">
                <a:latin typeface="Izhitsa"/>
                <a:ea typeface="Calibri"/>
                <a:cs typeface="Times New Roman"/>
              </a:rPr>
              <a:t>нск</a:t>
            </a:r>
            <a:r>
              <a:rPr lang="be-BY" dirty="0">
                <a:latin typeface="Izhitsa"/>
                <a:ea typeface="Calibri"/>
                <a:cs typeface="Times New Roman"/>
              </a:rPr>
              <a:t>і</a:t>
            </a:r>
            <a:r>
              <a:rPr lang="ru-RU" dirty="0">
                <a:latin typeface="Izhitsa"/>
                <a:ea typeface="Calibri"/>
                <a:cs typeface="Times New Roman"/>
              </a:rPr>
              <a:t> </a:t>
            </a:r>
            <a:r>
              <a:rPr lang="ru-RU" dirty="0" err="1">
                <a:latin typeface="Izhitsa"/>
                <a:ea typeface="Calibri"/>
                <a:cs typeface="Times New Roman"/>
              </a:rPr>
              <a:t>Міхаіл</a:t>
            </a:r>
            <a:r>
              <a:rPr lang="ru-RU" dirty="0">
                <a:latin typeface="Izhitsa"/>
                <a:ea typeface="Calibri"/>
                <a:cs typeface="Times New Roman"/>
              </a:rPr>
              <a:t> </a:t>
            </a:r>
            <a:r>
              <a:rPr lang="ru-RU" dirty="0" err="1">
                <a:latin typeface="Izhitsa"/>
                <a:ea typeface="Calibri"/>
                <a:cs typeface="Times New Roman"/>
              </a:rPr>
              <a:t>Фёдаравіч</a:t>
            </a:r>
            <a:r>
              <a:rPr lang="ru-RU" dirty="0">
                <a:latin typeface="Izhitsa"/>
                <a:ea typeface="Calibri"/>
                <a:cs typeface="Times New Roman"/>
              </a:rPr>
              <a:t>, </a:t>
            </a:r>
            <a:r>
              <a:rPr lang="ru-RU" dirty="0" err="1">
                <a:latin typeface="Izhitsa"/>
                <a:ea typeface="Calibri"/>
                <a:cs typeface="Times New Roman"/>
              </a:rPr>
              <a:t>які</a:t>
            </a:r>
            <a:r>
              <a:rPr lang="ru-RU" dirty="0">
                <a:latin typeface="Izhitsa"/>
                <a:ea typeface="Calibri"/>
                <a:cs typeface="Times New Roman"/>
              </a:rPr>
              <a:t> </a:t>
            </a:r>
            <a:r>
              <a:rPr lang="ru-RU" dirty="0" err="1">
                <a:latin typeface="Izhitsa"/>
                <a:ea typeface="Calibri"/>
                <a:cs typeface="Times New Roman"/>
              </a:rPr>
              <a:t>працаваў</a:t>
            </a:r>
            <a:r>
              <a:rPr lang="ru-RU" dirty="0">
                <a:latin typeface="Izhitsa"/>
                <a:ea typeface="Calibri"/>
                <a:cs typeface="Times New Roman"/>
              </a:rPr>
              <a:t> з 1923 па 1930 гады, </a:t>
            </a:r>
            <a:r>
              <a:rPr lang="ru-RU" dirty="0" err="1">
                <a:latin typeface="Izhitsa"/>
                <a:ea typeface="Calibri"/>
                <a:cs typeface="Times New Roman"/>
              </a:rPr>
              <a:t>затым</a:t>
            </a:r>
            <a:r>
              <a:rPr lang="ru-RU" dirty="0">
                <a:latin typeface="Izhitsa"/>
                <a:ea typeface="Calibri"/>
                <a:cs typeface="Times New Roman"/>
              </a:rPr>
              <a:t> з</a:t>
            </a:r>
            <a:r>
              <a:rPr lang="be-BY" dirty="0">
                <a:latin typeface="Izhitsa"/>
                <a:ea typeface="Calibri"/>
                <a:cs typeface="Times New Roman"/>
              </a:rPr>
              <a:t>’</a:t>
            </a:r>
            <a:r>
              <a:rPr lang="ru-RU" dirty="0">
                <a:latin typeface="Izhitsa"/>
                <a:ea typeface="Calibri"/>
                <a:cs typeface="Times New Roman"/>
              </a:rPr>
              <a:t>'</a:t>
            </a:r>
            <a:r>
              <a:rPr lang="ru-RU" dirty="0" err="1">
                <a:latin typeface="Izhitsa"/>
                <a:ea typeface="Calibri"/>
                <a:cs typeface="Times New Roman"/>
              </a:rPr>
              <a:t>ехаў</a:t>
            </a:r>
            <a:r>
              <a:rPr lang="ru-RU" dirty="0">
                <a:latin typeface="Izhitsa"/>
                <a:ea typeface="Calibri"/>
                <a:cs typeface="Times New Roman"/>
              </a:rPr>
              <a:t> у </a:t>
            </a:r>
            <a:r>
              <a:rPr lang="ru-RU" dirty="0" err="1">
                <a:latin typeface="Izhitsa"/>
                <a:ea typeface="Calibri"/>
                <a:cs typeface="Times New Roman"/>
              </a:rPr>
              <a:t>горад</a:t>
            </a:r>
            <a:r>
              <a:rPr lang="ru-RU" dirty="0">
                <a:latin typeface="Izhitsa"/>
                <a:ea typeface="Calibri"/>
                <a:cs typeface="Times New Roman"/>
              </a:rPr>
              <a:t> </a:t>
            </a:r>
            <a:r>
              <a:rPr lang="ru-RU" dirty="0" err="1">
                <a:latin typeface="Izhitsa"/>
                <a:ea typeface="Calibri"/>
                <a:cs typeface="Times New Roman"/>
              </a:rPr>
              <a:t>Мінск</a:t>
            </a:r>
            <a:r>
              <a:rPr lang="ru-RU" dirty="0">
                <a:latin typeface="Izhitsa"/>
                <a:ea typeface="Calibri"/>
                <a:cs typeface="Times New Roman"/>
              </a:rPr>
              <a:t> і </a:t>
            </a:r>
            <a:r>
              <a:rPr lang="ru-RU" dirty="0" err="1">
                <a:latin typeface="Izhitsa"/>
                <a:ea typeface="Calibri"/>
                <a:cs typeface="Times New Roman"/>
              </a:rPr>
              <a:t>працаваў</a:t>
            </a:r>
            <a:r>
              <a:rPr lang="ru-RU" dirty="0">
                <a:latin typeface="Izhitsa"/>
                <a:ea typeface="Calibri"/>
                <a:cs typeface="Times New Roman"/>
              </a:rPr>
              <a:t> </a:t>
            </a:r>
            <a:r>
              <a:rPr lang="be-BY" dirty="0">
                <a:latin typeface="Izhitsa"/>
                <a:ea typeface="Calibri"/>
                <a:cs typeface="Times New Roman"/>
              </a:rPr>
              <a:t>ва ў</a:t>
            </a:r>
            <a:r>
              <a:rPr lang="ru-RU" dirty="0" err="1">
                <a:latin typeface="Izhitsa"/>
                <a:ea typeface="Calibri"/>
                <a:cs typeface="Times New Roman"/>
              </a:rPr>
              <a:t>ніверсітэце</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err="1">
                <a:latin typeface="Izhitsa"/>
                <a:ea typeface="Calibri"/>
                <a:cs typeface="Times New Roman"/>
              </a:rPr>
              <a:t>Палёў</a:t>
            </a:r>
            <a:r>
              <a:rPr lang="ru-RU" dirty="0">
                <a:latin typeface="Izhitsa"/>
                <a:ea typeface="Calibri"/>
                <a:cs typeface="Times New Roman"/>
              </a:rPr>
              <a:t> </a:t>
            </a:r>
            <a:r>
              <a:rPr lang="ru-RU" dirty="0" err="1">
                <a:latin typeface="Izhitsa"/>
                <a:ea typeface="Calibri"/>
                <a:cs typeface="Times New Roman"/>
              </a:rPr>
              <a:t>Рыгор</a:t>
            </a:r>
            <a:r>
              <a:rPr lang="ru-RU" dirty="0">
                <a:latin typeface="Izhitsa"/>
                <a:ea typeface="Calibri"/>
                <a:cs typeface="Times New Roman"/>
              </a:rPr>
              <a:t> </a:t>
            </a:r>
            <a:r>
              <a:rPr lang="ru-RU" dirty="0" err="1">
                <a:latin typeface="Izhitsa"/>
                <a:ea typeface="Calibri"/>
                <a:cs typeface="Times New Roman"/>
              </a:rPr>
              <a:t>Васільевіч</a:t>
            </a:r>
            <a:r>
              <a:rPr lang="ru-RU" dirty="0">
                <a:latin typeface="Izhitsa"/>
                <a:ea typeface="Calibri"/>
                <a:cs typeface="Times New Roman"/>
              </a:rPr>
              <a:t>, </a:t>
            </a:r>
            <a:r>
              <a:rPr lang="ru-RU" dirty="0" err="1">
                <a:latin typeface="Izhitsa"/>
                <a:ea typeface="Calibri"/>
                <a:cs typeface="Times New Roman"/>
              </a:rPr>
              <a:t>скончыў</a:t>
            </a:r>
            <a:r>
              <a:rPr lang="ru-RU" dirty="0">
                <a:latin typeface="Izhitsa"/>
                <a:ea typeface="Calibri"/>
                <a:cs typeface="Times New Roman"/>
              </a:rPr>
              <a:t> </a:t>
            </a:r>
            <a:r>
              <a:rPr lang="ru-RU" dirty="0" err="1">
                <a:latin typeface="Izhitsa"/>
                <a:ea typeface="Calibri"/>
                <a:cs typeface="Times New Roman"/>
              </a:rPr>
              <a:t>Маскоўскі</a:t>
            </a:r>
            <a:r>
              <a:rPr lang="ru-RU" dirty="0">
                <a:latin typeface="Izhitsa"/>
                <a:ea typeface="Calibri"/>
                <a:cs typeface="Times New Roman"/>
              </a:rPr>
              <a:t> </a:t>
            </a:r>
            <a:r>
              <a:rPr lang="ru-RU" dirty="0" err="1">
                <a:latin typeface="Izhitsa"/>
                <a:ea typeface="Calibri"/>
                <a:cs typeface="Times New Roman"/>
              </a:rPr>
              <a:t>інстытут</a:t>
            </a:r>
            <a:r>
              <a:rPr lang="ru-RU" dirty="0">
                <a:latin typeface="Izhitsa"/>
                <a:ea typeface="Calibri"/>
                <a:cs typeface="Times New Roman"/>
              </a:rPr>
              <a:t>, </a:t>
            </a:r>
            <a:r>
              <a:rPr lang="ru-RU" dirty="0" err="1">
                <a:latin typeface="Izhitsa"/>
                <a:ea typeface="Calibri"/>
                <a:cs typeface="Times New Roman"/>
              </a:rPr>
              <a:t>выкладаў</a:t>
            </a:r>
            <a:r>
              <a:rPr lang="ru-RU" dirty="0">
                <a:latin typeface="Izhitsa"/>
                <a:ea typeface="Calibri"/>
                <a:cs typeface="Times New Roman"/>
              </a:rPr>
              <a:t> </a:t>
            </a:r>
            <a:r>
              <a:rPr lang="ru-RU" dirty="0" err="1">
                <a:latin typeface="Izhitsa"/>
                <a:ea typeface="Calibri"/>
                <a:cs typeface="Times New Roman"/>
              </a:rPr>
              <a:t>матэматыку</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err="1">
                <a:latin typeface="Izhitsa"/>
                <a:ea typeface="Calibri"/>
                <a:cs typeface="Times New Roman"/>
              </a:rPr>
              <a:t>Рачэўскі</a:t>
            </a:r>
            <a:r>
              <a:rPr lang="ru-RU" dirty="0">
                <a:latin typeface="Izhitsa"/>
                <a:ea typeface="Calibri"/>
                <a:cs typeface="Times New Roman"/>
              </a:rPr>
              <a:t> </a:t>
            </a:r>
            <a:r>
              <a:rPr lang="ru-RU" dirty="0" err="1">
                <a:latin typeface="Izhitsa"/>
                <a:ea typeface="Calibri"/>
                <a:cs typeface="Times New Roman"/>
              </a:rPr>
              <a:t>Міхаіл</a:t>
            </a:r>
            <a:r>
              <a:rPr lang="ru-RU" dirty="0">
                <a:latin typeface="Izhitsa"/>
                <a:ea typeface="Calibri"/>
                <a:cs typeface="Times New Roman"/>
              </a:rPr>
              <a:t> </a:t>
            </a:r>
            <a:r>
              <a:rPr lang="ru-RU" dirty="0" err="1">
                <a:latin typeface="Izhitsa"/>
                <a:ea typeface="Calibri"/>
                <a:cs typeface="Times New Roman"/>
              </a:rPr>
              <a:t>Іосіфавіч</a:t>
            </a:r>
            <a:r>
              <a:rPr lang="ru-RU" dirty="0">
                <a:latin typeface="Izhitsa"/>
                <a:ea typeface="Calibri"/>
                <a:cs typeface="Times New Roman"/>
              </a:rPr>
              <a:t> </a:t>
            </a:r>
            <a:r>
              <a:rPr lang="ru-RU" dirty="0" err="1">
                <a:latin typeface="Izhitsa"/>
                <a:ea typeface="Calibri"/>
                <a:cs typeface="Times New Roman"/>
              </a:rPr>
              <a:t>выкладаў</a:t>
            </a:r>
            <a:r>
              <a:rPr lang="ru-RU" dirty="0">
                <a:latin typeface="Izhitsa"/>
                <a:ea typeface="Calibri"/>
                <a:cs typeface="Times New Roman"/>
              </a:rPr>
              <a:t> </a:t>
            </a:r>
            <a:r>
              <a:rPr lang="ru-RU" dirty="0" err="1">
                <a:latin typeface="Izhitsa"/>
                <a:ea typeface="Calibri"/>
                <a:cs typeface="Times New Roman"/>
              </a:rPr>
              <a:t>геаграфію</a:t>
            </a:r>
            <a:r>
              <a:rPr lang="ru-RU" dirty="0">
                <a:latin typeface="Izhitsa"/>
                <a:ea typeface="Calibri"/>
                <a:cs typeface="Times New Roman"/>
              </a:rPr>
              <a:t>, </a:t>
            </a:r>
            <a:r>
              <a:rPr lang="ru-RU" dirty="0" err="1">
                <a:latin typeface="Izhitsa"/>
                <a:ea typeface="Calibri"/>
                <a:cs typeface="Times New Roman"/>
              </a:rPr>
              <a:t>скончыў</a:t>
            </a:r>
            <a:r>
              <a:rPr lang="ru-RU" dirty="0">
                <a:latin typeface="Izhitsa"/>
                <a:ea typeface="Calibri"/>
                <a:cs typeface="Times New Roman"/>
              </a:rPr>
              <a:t> </a:t>
            </a:r>
            <a:r>
              <a:rPr lang="ru-RU" dirty="0" err="1">
                <a:latin typeface="Izhitsa"/>
                <a:ea typeface="Calibri"/>
                <a:cs typeface="Times New Roman"/>
              </a:rPr>
              <a:t>настаўніцкую</a:t>
            </a:r>
            <a:r>
              <a:rPr lang="ru-RU" dirty="0">
                <a:latin typeface="Izhitsa"/>
                <a:ea typeface="Calibri"/>
                <a:cs typeface="Times New Roman"/>
              </a:rPr>
              <a:t> </a:t>
            </a:r>
            <a:r>
              <a:rPr lang="ru-RU" dirty="0" err="1">
                <a:latin typeface="Izhitsa"/>
                <a:ea typeface="Calibri"/>
                <a:cs typeface="Times New Roman"/>
              </a:rPr>
              <a:t>семінарыю</a:t>
            </a:r>
            <a:r>
              <a:rPr lang="ru-RU" dirty="0">
                <a:latin typeface="Izhitsa"/>
                <a:ea typeface="Calibri"/>
                <a:cs typeface="Times New Roman"/>
              </a:rPr>
              <a:t>, </a:t>
            </a:r>
            <a:r>
              <a:rPr lang="ru-RU" dirty="0" err="1">
                <a:latin typeface="Izhitsa"/>
                <a:ea typeface="Calibri"/>
                <a:cs typeface="Times New Roman"/>
              </a:rPr>
              <a:t>працаваў</a:t>
            </a:r>
            <a:r>
              <a:rPr lang="ru-RU" dirty="0">
                <a:latin typeface="Izhitsa"/>
                <a:ea typeface="Calibri"/>
                <a:cs typeface="Times New Roman"/>
              </a:rPr>
              <a:t> у школе з 1928 па 1937 год.</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У </a:t>
            </a:r>
            <a:r>
              <a:rPr lang="ru-RU" dirty="0" err="1">
                <a:latin typeface="Izhitsa"/>
                <a:ea typeface="Calibri"/>
                <a:cs typeface="Times New Roman"/>
              </a:rPr>
              <a:t>адпаведнасці</a:t>
            </a:r>
            <a:r>
              <a:rPr lang="ru-RU" dirty="0">
                <a:latin typeface="Izhitsa"/>
                <a:ea typeface="Calibri"/>
                <a:cs typeface="Times New Roman"/>
              </a:rPr>
              <a:t> з </a:t>
            </a:r>
            <a:r>
              <a:rPr lang="ru-RU" dirty="0" err="1">
                <a:latin typeface="Izhitsa"/>
                <a:ea typeface="Calibri"/>
                <a:cs typeface="Times New Roman"/>
              </a:rPr>
              <a:t>пастановай</a:t>
            </a:r>
            <a:r>
              <a:rPr lang="ru-RU" dirty="0">
                <a:latin typeface="Izhitsa"/>
                <a:ea typeface="Calibri"/>
                <a:cs typeface="Times New Roman"/>
              </a:rPr>
              <a:t> ЦК </a:t>
            </a:r>
            <a:r>
              <a:rPr lang="be-BY" dirty="0">
                <a:latin typeface="Izhitsa"/>
                <a:ea typeface="Calibri"/>
                <a:cs typeface="Times New Roman"/>
              </a:rPr>
              <a:t>У</a:t>
            </a:r>
            <a:r>
              <a:rPr lang="ru-RU" dirty="0">
                <a:latin typeface="Izhitsa"/>
                <a:ea typeface="Calibri"/>
                <a:cs typeface="Times New Roman"/>
              </a:rPr>
              <a:t>КП(б) і СНК СССР школы другой </a:t>
            </a:r>
            <a:r>
              <a:rPr lang="ru-RU" dirty="0" err="1">
                <a:latin typeface="Izhitsa"/>
                <a:ea typeface="Calibri"/>
                <a:cs typeface="Times New Roman"/>
              </a:rPr>
              <a:t>ступені</a:t>
            </a:r>
            <a:r>
              <a:rPr lang="ru-RU" dirty="0">
                <a:latin typeface="Izhitsa"/>
                <a:ea typeface="Calibri"/>
                <a:cs typeface="Times New Roman"/>
              </a:rPr>
              <a:t> </a:t>
            </a:r>
            <a:r>
              <a:rPr lang="ru-RU" dirty="0" err="1" smtClean="0">
                <a:latin typeface="Izhitsa"/>
                <a:ea typeface="Calibri"/>
                <a:cs typeface="Times New Roman"/>
              </a:rPr>
              <a:t>былі</a:t>
            </a:r>
            <a:endParaRPr lang="ru-RU" sz="1200" dirty="0">
              <a:ea typeface="Calibri"/>
              <a:cs typeface="Times New Roman"/>
            </a:endParaRPr>
          </a:p>
        </p:txBody>
      </p:sp>
      <p:sp>
        <p:nvSpPr>
          <p:cNvPr id="3" name="Прямоугольник 2"/>
          <p:cNvSpPr/>
          <p:nvPr/>
        </p:nvSpPr>
        <p:spPr>
          <a:xfrm>
            <a:off x="6222124" y="206750"/>
            <a:ext cx="5559973" cy="6401240"/>
          </a:xfrm>
          <a:prstGeom prst="rect">
            <a:avLst/>
          </a:prstGeom>
        </p:spPr>
        <p:txBody>
          <a:bodyPr wrap="square">
            <a:spAutoFit/>
          </a:bodyPr>
          <a:lstStyle/>
          <a:p>
            <a:pPr marL="114300" marR="225425" algn="just">
              <a:lnSpc>
                <a:spcPct val="115000"/>
              </a:lnSpc>
              <a:spcAft>
                <a:spcPts val="1000"/>
              </a:spcAft>
            </a:pPr>
            <a:r>
              <a:rPr lang="ru-RU" dirty="0" err="1">
                <a:latin typeface="Izhitsa"/>
                <a:ea typeface="Calibri"/>
                <a:cs typeface="Times New Roman"/>
              </a:rPr>
              <a:t>рэарганізаваны</a:t>
            </a:r>
            <a:r>
              <a:rPr lang="ru-RU" dirty="0">
                <a:latin typeface="Izhitsa"/>
                <a:ea typeface="Calibri"/>
                <a:cs typeface="Times New Roman"/>
              </a:rPr>
              <a:t> ў ШКМ у 1930 </a:t>
            </a:r>
            <a:r>
              <a:rPr lang="ru-RU" dirty="0" err="1">
                <a:latin typeface="Izhitsa"/>
                <a:ea typeface="Calibri"/>
                <a:cs typeface="Times New Roman"/>
              </a:rPr>
              <a:t>годзе</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Шмат </a:t>
            </a:r>
            <a:r>
              <a:rPr lang="ru-RU" dirty="0" err="1">
                <a:latin typeface="Izhitsa"/>
                <a:ea typeface="Calibri"/>
                <a:cs typeface="Times New Roman"/>
              </a:rPr>
              <a:t>увагі</a:t>
            </a:r>
            <a:r>
              <a:rPr lang="ru-RU" dirty="0">
                <a:latin typeface="Izhitsa"/>
                <a:ea typeface="Calibri"/>
                <a:cs typeface="Times New Roman"/>
              </a:rPr>
              <a:t> </a:t>
            </a:r>
            <a:r>
              <a:rPr lang="ru-RU" dirty="0" err="1">
                <a:latin typeface="Izhitsa"/>
                <a:ea typeface="Calibri"/>
                <a:cs typeface="Times New Roman"/>
              </a:rPr>
              <a:t>надавалі</a:t>
            </a:r>
            <a:r>
              <a:rPr lang="ru-RU" dirty="0">
                <a:latin typeface="Izhitsa"/>
                <a:ea typeface="Calibri"/>
                <a:cs typeface="Times New Roman"/>
              </a:rPr>
              <a:t> </a:t>
            </a:r>
            <a:r>
              <a:rPr lang="ru-RU" dirty="0" err="1">
                <a:latin typeface="Izhitsa"/>
                <a:ea typeface="Calibri"/>
                <a:cs typeface="Times New Roman"/>
              </a:rPr>
              <a:t>арганізацыі</a:t>
            </a:r>
            <a:r>
              <a:rPr lang="ru-RU" dirty="0">
                <a:latin typeface="Izhitsa"/>
                <a:ea typeface="Calibri"/>
                <a:cs typeface="Times New Roman"/>
              </a:rPr>
              <a:t> </a:t>
            </a:r>
            <a:r>
              <a:rPr lang="ru-RU" dirty="0" err="1">
                <a:latin typeface="Izhitsa"/>
                <a:ea typeface="Calibri"/>
                <a:cs typeface="Times New Roman"/>
              </a:rPr>
              <a:t>школьна</a:t>
            </a:r>
            <a:r>
              <a:rPr lang="be-BY" dirty="0">
                <a:latin typeface="Izhitsa"/>
                <a:ea typeface="Calibri"/>
                <a:cs typeface="Times New Roman"/>
              </a:rPr>
              <a:t>й</a:t>
            </a:r>
            <a:r>
              <a:rPr lang="ru-RU" dirty="0">
                <a:latin typeface="Izhitsa"/>
                <a:ea typeface="Calibri"/>
                <a:cs typeface="Times New Roman"/>
              </a:rPr>
              <a:t> справы і </a:t>
            </a:r>
            <a:r>
              <a:rPr lang="ru-RU" dirty="0" err="1">
                <a:latin typeface="Izhitsa"/>
                <a:ea typeface="Calibri"/>
                <a:cs typeface="Times New Roman"/>
              </a:rPr>
              <a:t>політэхнічна</a:t>
            </a:r>
            <a:r>
              <a:rPr lang="be-BY" dirty="0">
                <a:latin typeface="Izhitsa"/>
                <a:ea typeface="Calibri"/>
                <a:cs typeface="Times New Roman"/>
              </a:rPr>
              <a:t>й</a:t>
            </a:r>
            <a:r>
              <a:rPr lang="ru-RU" dirty="0">
                <a:latin typeface="Izhitsa"/>
                <a:ea typeface="Calibri"/>
                <a:cs typeface="Times New Roman"/>
              </a:rPr>
              <a:t> </a:t>
            </a:r>
            <a:r>
              <a:rPr lang="ru-RU" dirty="0" err="1">
                <a:latin typeface="Izhitsa"/>
                <a:ea typeface="Calibri"/>
                <a:cs typeface="Times New Roman"/>
              </a:rPr>
              <a:t>адукацыі</a:t>
            </a:r>
            <a:r>
              <a:rPr lang="ru-RU" dirty="0">
                <a:latin typeface="Izhitsa"/>
                <a:ea typeface="Calibri"/>
                <a:cs typeface="Times New Roman"/>
              </a:rPr>
              <a:t> ў ШКМ </a:t>
            </a:r>
            <a:r>
              <a:rPr lang="ru-RU" dirty="0" err="1">
                <a:latin typeface="Izhitsa"/>
                <a:ea typeface="Calibri"/>
                <a:cs typeface="Times New Roman"/>
              </a:rPr>
              <a:t>дырэктар</a:t>
            </a:r>
            <a:r>
              <a:rPr lang="ru-RU" dirty="0">
                <a:latin typeface="Izhitsa"/>
                <a:ea typeface="Calibri"/>
                <a:cs typeface="Times New Roman"/>
              </a:rPr>
              <a:t> Ш</a:t>
            </a:r>
            <a:r>
              <a:rPr lang="be-BY" dirty="0">
                <a:latin typeface="Izhitsa"/>
                <a:ea typeface="Calibri"/>
                <a:cs typeface="Times New Roman"/>
              </a:rPr>
              <a:t>ы</a:t>
            </a:r>
            <a:r>
              <a:rPr lang="ru-RU" dirty="0">
                <a:latin typeface="Izhitsa"/>
                <a:ea typeface="Calibri"/>
                <a:cs typeface="Times New Roman"/>
              </a:rPr>
              <a:t>л</a:t>
            </a:r>
            <a:r>
              <a:rPr lang="be-BY" dirty="0">
                <a:latin typeface="Izhitsa"/>
                <a:ea typeface="Calibri"/>
                <a:cs typeface="Times New Roman"/>
              </a:rPr>
              <a:t>і</a:t>
            </a:r>
            <a:r>
              <a:rPr lang="ru-RU" dirty="0" err="1">
                <a:latin typeface="Izhitsa"/>
                <a:ea typeface="Calibri"/>
                <a:cs typeface="Times New Roman"/>
              </a:rPr>
              <a:t>нго</a:t>
            </a:r>
            <a:r>
              <a:rPr lang="be-BY" dirty="0">
                <a:latin typeface="Izhitsa"/>
                <a:ea typeface="Calibri"/>
                <a:cs typeface="Times New Roman"/>
              </a:rPr>
              <a:t>ў</a:t>
            </a:r>
            <a:r>
              <a:rPr lang="ru-RU" dirty="0" err="1">
                <a:latin typeface="Izhitsa"/>
                <a:ea typeface="Calibri"/>
                <a:cs typeface="Times New Roman"/>
              </a:rPr>
              <a:t>ск</a:t>
            </a:r>
            <a:r>
              <a:rPr lang="be-BY" dirty="0">
                <a:latin typeface="Izhitsa"/>
                <a:ea typeface="Calibri"/>
                <a:cs typeface="Times New Roman"/>
              </a:rPr>
              <a:t>і</a:t>
            </a:r>
            <a:r>
              <a:rPr lang="ru-RU" dirty="0">
                <a:latin typeface="Izhitsa"/>
                <a:ea typeface="Calibri"/>
                <a:cs typeface="Times New Roman"/>
              </a:rPr>
              <a:t> </a:t>
            </a:r>
            <a:r>
              <a:rPr lang="ru-RU" dirty="0" err="1">
                <a:latin typeface="Izhitsa"/>
                <a:ea typeface="Calibri"/>
                <a:cs typeface="Times New Roman"/>
              </a:rPr>
              <a:t>Дзям'ян</a:t>
            </a:r>
            <a:r>
              <a:rPr lang="ru-RU" dirty="0">
                <a:latin typeface="Izhitsa"/>
                <a:ea typeface="Calibri"/>
                <a:cs typeface="Times New Roman"/>
              </a:rPr>
              <a:t> </a:t>
            </a:r>
            <a:r>
              <a:rPr lang="ru-RU" dirty="0" err="1">
                <a:latin typeface="Izhitsa"/>
                <a:ea typeface="Calibri"/>
                <a:cs typeface="Times New Roman"/>
              </a:rPr>
              <a:t>Фёдаравіч</a:t>
            </a:r>
            <a:r>
              <a:rPr lang="ru-RU" dirty="0">
                <a:latin typeface="Izhitsa"/>
                <a:ea typeface="Calibri"/>
                <a:cs typeface="Times New Roman"/>
              </a:rPr>
              <a:t>, </a:t>
            </a:r>
            <a:r>
              <a:rPr lang="ru-RU" dirty="0" err="1">
                <a:latin typeface="Izhitsa"/>
                <a:ea typeface="Calibri"/>
                <a:cs typeface="Times New Roman"/>
              </a:rPr>
              <a:t>які</a:t>
            </a:r>
            <a:r>
              <a:rPr lang="ru-RU" dirty="0">
                <a:latin typeface="Izhitsa"/>
                <a:ea typeface="Calibri"/>
                <a:cs typeface="Times New Roman"/>
              </a:rPr>
              <a:t> </a:t>
            </a:r>
            <a:r>
              <a:rPr lang="ru-RU" dirty="0" err="1">
                <a:latin typeface="Izhitsa"/>
                <a:ea typeface="Calibri"/>
                <a:cs typeface="Times New Roman"/>
              </a:rPr>
              <a:t>пачаў</a:t>
            </a:r>
            <a:r>
              <a:rPr lang="ru-RU" dirty="0">
                <a:latin typeface="Izhitsa"/>
                <a:ea typeface="Calibri"/>
                <a:cs typeface="Times New Roman"/>
              </a:rPr>
              <a:t> сваю </a:t>
            </a:r>
            <a:r>
              <a:rPr lang="ru-RU" dirty="0" err="1">
                <a:latin typeface="Izhitsa"/>
                <a:ea typeface="Calibri"/>
                <a:cs typeface="Times New Roman"/>
              </a:rPr>
              <a:t>працу</a:t>
            </a:r>
            <a:r>
              <a:rPr lang="ru-RU" dirty="0">
                <a:latin typeface="Izhitsa"/>
                <a:ea typeface="Calibri"/>
                <a:cs typeface="Times New Roman"/>
              </a:rPr>
              <a:t> ў 1934 </a:t>
            </a:r>
            <a:r>
              <a:rPr lang="ru-RU" dirty="0" err="1">
                <a:latin typeface="Izhitsa"/>
                <a:ea typeface="Calibri"/>
                <a:cs typeface="Times New Roman"/>
              </a:rPr>
              <a:t>годзе</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a:t>
            </a:r>
            <a:r>
              <a:rPr lang="ru-RU" dirty="0" err="1">
                <a:latin typeface="Izhitsa"/>
                <a:ea typeface="Calibri"/>
                <a:cs typeface="Times New Roman"/>
              </a:rPr>
              <a:t>Вялікую</a:t>
            </a:r>
            <a:r>
              <a:rPr lang="ru-RU" dirty="0">
                <a:latin typeface="Izhitsa"/>
                <a:ea typeface="Calibri"/>
                <a:cs typeface="Times New Roman"/>
              </a:rPr>
              <a:t> ролю ў </a:t>
            </a:r>
            <a:r>
              <a:rPr lang="ru-RU" dirty="0" err="1">
                <a:latin typeface="Izhitsa"/>
                <a:ea typeface="Calibri"/>
                <a:cs typeface="Times New Roman"/>
              </a:rPr>
              <a:t>падрыхтоўцы</a:t>
            </a:r>
            <a:r>
              <a:rPr lang="ru-RU" dirty="0">
                <a:latin typeface="Izhitsa"/>
                <a:ea typeface="Calibri"/>
                <a:cs typeface="Times New Roman"/>
              </a:rPr>
              <a:t> </a:t>
            </a:r>
            <a:r>
              <a:rPr lang="ru-RU" dirty="0" err="1">
                <a:latin typeface="Izhitsa"/>
                <a:ea typeface="Calibri"/>
                <a:cs typeface="Times New Roman"/>
              </a:rPr>
              <a:t>выпускнікоў</a:t>
            </a:r>
            <a:r>
              <a:rPr lang="ru-RU" dirty="0">
                <a:latin typeface="Izhitsa"/>
                <a:ea typeface="Calibri"/>
                <a:cs typeface="Times New Roman"/>
              </a:rPr>
              <a:t> </a:t>
            </a:r>
            <a:r>
              <a:rPr lang="be-BY" dirty="0">
                <a:latin typeface="Izhitsa"/>
                <a:ea typeface="Calibri"/>
                <a:cs typeface="Times New Roman"/>
              </a:rPr>
              <a:t>ўзялі</a:t>
            </a:r>
            <a:r>
              <a:rPr lang="ru-RU" dirty="0">
                <a:latin typeface="Izhitsa"/>
                <a:ea typeface="Calibri"/>
                <a:cs typeface="Times New Roman"/>
              </a:rPr>
              <a:t> </a:t>
            </a:r>
            <a:r>
              <a:rPr lang="ru-RU" dirty="0" err="1">
                <a:latin typeface="Izhitsa"/>
                <a:ea typeface="Calibri"/>
                <a:cs typeface="Times New Roman"/>
              </a:rPr>
              <a:t>такія</a:t>
            </a:r>
            <a:r>
              <a:rPr lang="ru-RU" dirty="0">
                <a:latin typeface="Izhitsa"/>
                <a:ea typeface="Calibri"/>
                <a:cs typeface="Times New Roman"/>
              </a:rPr>
              <a:t> </a:t>
            </a:r>
            <a:r>
              <a:rPr lang="ru-RU" dirty="0" err="1">
                <a:latin typeface="Izhitsa"/>
                <a:ea typeface="Calibri"/>
                <a:cs typeface="Times New Roman"/>
              </a:rPr>
              <a:t>настаўнікі</a:t>
            </a:r>
            <a:r>
              <a:rPr lang="ru-RU" dirty="0">
                <a:latin typeface="Izhitsa"/>
                <a:ea typeface="Calibri"/>
                <a:cs typeface="Times New Roman"/>
              </a:rPr>
              <a:t> як: </a:t>
            </a:r>
            <a:r>
              <a:rPr lang="ru-RU" dirty="0" err="1">
                <a:latin typeface="Izhitsa"/>
                <a:ea typeface="Calibri"/>
                <a:cs typeface="Times New Roman"/>
              </a:rPr>
              <a:t>Дуброўскі</a:t>
            </a:r>
            <a:r>
              <a:rPr lang="ru-RU" dirty="0">
                <a:latin typeface="Izhitsa"/>
                <a:ea typeface="Calibri"/>
                <a:cs typeface="Times New Roman"/>
              </a:rPr>
              <a:t> Лука Ф</a:t>
            </a:r>
            <a:r>
              <a:rPr lang="be-BY" dirty="0">
                <a:latin typeface="Izhitsa"/>
                <a:ea typeface="Calibri"/>
                <a:cs typeface="Times New Roman"/>
              </a:rPr>
              <a:t>і</a:t>
            </a:r>
            <a:r>
              <a:rPr lang="ru-RU" dirty="0">
                <a:latin typeface="Izhitsa"/>
                <a:ea typeface="Calibri"/>
                <a:cs typeface="Times New Roman"/>
              </a:rPr>
              <a:t>л</a:t>
            </a:r>
            <a:r>
              <a:rPr lang="be-BY" dirty="0">
                <a:latin typeface="Izhitsa"/>
                <a:ea typeface="Calibri"/>
                <a:cs typeface="Times New Roman"/>
              </a:rPr>
              <a:t>і</a:t>
            </a:r>
            <a:r>
              <a:rPr lang="ru-RU" dirty="0">
                <a:latin typeface="Izhitsa"/>
                <a:ea typeface="Calibri"/>
                <a:cs typeface="Times New Roman"/>
              </a:rPr>
              <a:t>п</a:t>
            </a:r>
            <a:r>
              <a:rPr lang="be-BY" dirty="0">
                <a:latin typeface="Izhitsa"/>
                <a:ea typeface="Calibri"/>
                <a:cs typeface="Times New Roman"/>
              </a:rPr>
              <a:t>а</a:t>
            </a:r>
            <a:r>
              <a:rPr lang="ru-RU" dirty="0">
                <a:latin typeface="Izhitsa"/>
                <a:ea typeface="Calibri"/>
                <a:cs typeface="Times New Roman"/>
              </a:rPr>
              <a:t>в</a:t>
            </a:r>
            <a:r>
              <a:rPr lang="be-BY" dirty="0">
                <a:latin typeface="Izhitsa"/>
                <a:ea typeface="Calibri"/>
                <a:cs typeface="Times New Roman"/>
              </a:rPr>
              <a:t>і</a:t>
            </a:r>
            <a:r>
              <a:rPr lang="ru-RU" dirty="0">
                <a:latin typeface="Izhitsa"/>
                <a:ea typeface="Calibri"/>
                <a:cs typeface="Times New Roman"/>
              </a:rPr>
              <a:t>ч</a:t>
            </a:r>
            <a:r>
              <a:rPr lang="be-BY" dirty="0">
                <a:latin typeface="Izhitsa"/>
                <a:ea typeface="Calibri"/>
                <a:cs typeface="Times New Roman"/>
              </a:rPr>
              <a:t>, </a:t>
            </a:r>
            <a:r>
              <a:rPr lang="ru-RU" dirty="0" err="1">
                <a:latin typeface="Izhitsa"/>
                <a:ea typeface="Calibri"/>
                <a:cs typeface="Times New Roman"/>
              </a:rPr>
              <a:t>выкладчык</a:t>
            </a:r>
            <a:r>
              <a:rPr lang="ru-RU" dirty="0">
                <a:latin typeface="Izhitsa"/>
                <a:ea typeface="Calibri"/>
                <a:cs typeface="Times New Roman"/>
              </a:rPr>
              <a:t> </a:t>
            </a:r>
            <a:r>
              <a:rPr lang="ru-RU" dirty="0" err="1">
                <a:latin typeface="Izhitsa"/>
                <a:ea typeface="Calibri"/>
                <a:cs typeface="Times New Roman"/>
              </a:rPr>
              <a:t>беларускай</a:t>
            </a:r>
            <a:r>
              <a:rPr lang="ru-RU" dirty="0">
                <a:latin typeface="Izhitsa"/>
                <a:ea typeface="Calibri"/>
                <a:cs typeface="Times New Roman"/>
              </a:rPr>
              <a:t> </a:t>
            </a:r>
            <a:r>
              <a:rPr lang="ru-RU" dirty="0" err="1">
                <a:latin typeface="Izhitsa"/>
                <a:ea typeface="Calibri"/>
                <a:cs typeface="Times New Roman"/>
              </a:rPr>
              <a:t>мовы</a:t>
            </a:r>
            <a:r>
              <a:rPr lang="ru-RU" dirty="0">
                <a:latin typeface="Izhitsa"/>
                <a:ea typeface="Calibri"/>
                <a:cs typeface="Times New Roman"/>
              </a:rPr>
              <a:t>; </a:t>
            </a:r>
            <a:r>
              <a:rPr lang="ru-RU" dirty="0" err="1">
                <a:latin typeface="Izhitsa"/>
                <a:ea typeface="Calibri"/>
                <a:cs typeface="Times New Roman"/>
              </a:rPr>
              <a:t>Дуброўская</a:t>
            </a:r>
            <a:r>
              <a:rPr lang="ru-RU" dirty="0">
                <a:latin typeface="Izhitsa"/>
                <a:ea typeface="Calibri"/>
                <a:cs typeface="Times New Roman"/>
              </a:rPr>
              <a:t> </a:t>
            </a:r>
            <a:r>
              <a:rPr lang="ru-RU" dirty="0" err="1">
                <a:latin typeface="Izhitsa"/>
                <a:ea typeface="Calibri"/>
                <a:cs typeface="Times New Roman"/>
              </a:rPr>
              <a:t>Марыя</a:t>
            </a:r>
            <a:r>
              <a:rPr lang="ru-RU" dirty="0">
                <a:latin typeface="Izhitsa"/>
                <a:ea typeface="Calibri"/>
                <a:cs typeface="Times New Roman"/>
              </a:rPr>
              <a:t> </a:t>
            </a:r>
            <a:r>
              <a:rPr lang="ru-RU" dirty="0" err="1">
                <a:latin typeface="Izhitsa"/>
                <a:ea typeface="Calibri"/>
                <a:cs typeface="Times New Roman"/>
              </a:rPr>
              <a:t>Андрэеўна</a:t>
            </a:r>
            <a:r>
              <a:rPr lang="be-BY" dirty="0">
                <a:latin typeface="Izhitsa"/>
                <a:ea typeface="Calibri"/>
                <a:cs typeface="Times New Roman"/>
              </a:rPr>
              <a:t>, </a:t>
            </a:r>
            <a:r>
              <a:rPr lang="ru-RU" dirty="0" err="1">
                <a:latin typeface="Izhitsa"/>
                <a:ea typeface="Calibri"/>
                <a:cs typeface="Times New Roman"/>
              </a:rPr>
              <a:t>настаўніца</a:t>
            </a:r>
            <a:r>
              <a:rPr lang="ru-RU" dirty="0">
                <a:latin typeface="Izhitsa"/>
                <a:ea typeface="Calibri"/>
                <a:cs typeface="Times New Roman"/>
              </a:rPr>
              <a:t> </a:t>
            </a:r>
            <a:r>
              <a:rPr lang="ru-RU" dirty="0" err="1">
                <a:latin typeface="Izhitsa"/>
                <a:ea typeface="Calibri"/>
                <a:cs typeface="Times New Roman"/>
              </a:rPr>
              <a:t>хіміі</a:t>
            </a:r>
            <a:r>
              <a:rPr lang="ru-RU" dirty="0">
                <a:latin typeface="Izhitsa"/>
                <a:ea typeface="Calibri"/>
                <a:cs typeface="Times New Roman"/>
              </a:rPr>
              <a:t>; </a:t>
            </a:r>
            <a:r>
              <a:rPr lang="ru-RU" dirty="0" err="1">
                <a:latin typeface="Izhitsa"/>
                <a:ea typeface="Calibri"/>
                <a:cs typeface="Times New Roman"/>
              </a:rPr>
              <a:t>Джажора</a:t>
            </a:r>
            <a:r>
              <a:rPr lang="ru-RU" dirty="0">
                <a:latin typeface="Izhitsa"/>
                <a:ea typeface="Calibri"/>
                <a:cs typeface="Times New Roman"/>
              </a:rPr>
              <a:t> </a:t>
            </a:r>
            <a:r>
              <a:rPr lang="ru-RU" dirty="0" err="1">
                <a:latin typeface="Izhitsa"/>
                <a:ea typeface="Calibri"/>
                <a:cs typeface="Times New Roman"/>
              </a:rPr>
              <a:t>Аляксандра</a:t>
            </a:r>
            <a:r>
              <a:rPr lang="ru-RU" dirty="0">
                <a:latin typeface="Izhitsa"/>
                <a:ea typeface="Calibri"/>
                <a:cs typeface="Times New Roman"/>
              </a:rPr>
              <a:t> </a:t>
            </a:r>
            <a:r>
              <a:rPr lang="ru-RU" dirty="0" err="1">
                <a:latin typeface="Izhitsa"/>
                <a:ea typeface="Calibri"/>
                <a:cs typeface="Times New Roman"/>
              </a:rPr>
              <a:t>Якаўлеўна</a:t>
            </a:r>
            <a:r>
              <a:rPr lang="be-BY" dirty="0">
                <a:latin typeface="Izhitsa"/>
                <a:ea typeface="Calibri"/>
                <a:cs typeface="Times New Roman"/>
              </a:rPr>
              <a:t>, </a:t>
            </a:r>
            <a:r>
              <a:rPr lang="ru-RU" dirty="0" err="1">
                <a:latin typeface="Izhitsa"/>
                <a:ea typeface="Calibri"/>
                <a:cs typeface="Times New Roman"/>
              </a:rPr>
              <a:t>настаўніца</a:t>
            </a:r>
            <a:r>
              <a:rPr lang="ru-RU" dirty="0">
                <a:latin typeface="Izhitsa"/>
                <a:ea typeface="Calibri"/>
                <a:cs typeface="Times New Roman"/>
              </a:rPr>
              <a:t> </a:t>
            </a:r>
            <a:r>
              <a:rPr lang="ru-RU" dirty="0" err="1">
                <a:latin typeface="Izhitsa"/>
                <a:ea typeface="Calibri"/>
                <a:cs typeface="Times New Roman"/>
              </a:rPr>
              <a:t>біялогіі</a:t>
            </a:r>
            <a:r>
              <a:rPr lang="ru-RU" dirty="0">
                <a:latin typeface="Izhitsa"/>
                <a:ea typeface="Calibri"/>
                <a:cs typeface="Times New Roman"/>
              </a:rPr>
              <a:t>, </a:t>
            </a:r>
            <a:r>
              <a:rPr lang="ru-RU" dirty="0" err="1">
                <a:latin typeface="Izhitsa"/>
                <a:ea typeface="Calibri"/>
                <a:cs typeface="Times New Roman"/>
              </a:rPr>
              <a:t>заслужаная</a:t>
            </a:r>
            <a:r>
              <a:rPr lang="ru-RU" dirty="0">
                <a:latin typeface="Izhitsa"/>
                <a:ea typeface="Calibri"/>
                <a:cs typeface="Times New Roman"/>
              </a:rPr>
              <a:t> </a:t>
            </a:r>
            <a:r>
              <a:rPr lang="ru-RU" dirty="0" err="1">
                <a:latin typeface="Izhitsa"/>
                <a:ea typeface="Calibri"/>
                <a:cs typeface="Times New Roman"/>
              </a:rPr>
              <a:t>настаўніца</a:t>
            </a:r>
            <a:r>
              <a:rPr lang="ru-RU" dirty="0">
                <a:latin typeface="Izhitsa"/>
                <a:ea typeface="Calibri"/>
                <a:cs typeface="Times New Roman"/>
              </a:rPr>
              <a:t> школ БССР; </a:t>
            </a:r>
            <a:r>
              <a:rPr lang="ru-RU" dirty="0" err="1">
                <a:latin typeface="Izhitsa"/>
                <a:ea typeface="Calibri"/>
                <a:cs typeface="Times New Roman"/>
              </a:rPr>
              <a:t>Джажора</a:t>
            </a:r>
            <a:r>
              <a:rPr lang="ru-RU" dirty="0">
                <a:latin typeface="Izhitsa"/>
                <a:ea typeface="Calibri"/>
                <a:cs typeface="Times New Roman"/>
              </a:rPr>
              <a:t> </a:t>
            </a:r>
            <a:r>
              <a:rPr lang="ru-RU" dirty="0" err="1">
                <a:latin typeface="Izhitsa"/>
                <a:ea typeface="Calibri"/>
                <a:cs typeface="Times New Roman"/>
              </a:rPr>
              <a:t>Максім</a:t>
            </a:r>
            <a:r>
              <a:rPr lang="ru-RU" dirty="0">
                <a:latin typeface="Izhitsa"/>
                <a:ea typeface="Calibri"/>
                <a:cs typeface="Times New Roman"/>
              </a:rPr>
              <a:t> </a:t>
            </a:r>
            <a:r>
              <a:rPr lang="ru-RU" dirty="0" err="1">
                <a:latin typeface="Izhitsa"/>
                <a:ea typeface="Calibri"/>
                <a:cs typeface="Times New Roman"/>
              </a:rPr>
              <a:t>Сцяпанавіч</a:t>
            </a:r>
            <a:r>
              <a:rPr lang="be-BY" dirty="0">
                <a:latin typeface="Izhitsa"/>
                <a:ea typeface="Calibri"/>
                <a:cs typeface="Times New Roman"/>
              </a:rPr>
              <a:t>, </a:t>
            </a:r>
            <a:r>
              <a:rPr lang="ru-RU" dirty="0" err="1">
                <a:latin typeface="Izhitsa"/>
                <a:ea typeface="Calibri"/>
                <a:cs typeface="Times New Roman"/>
              </a:rPr>
              <a:t>настаўнік</a:t>
            </a:r>
            <a:r>
              <a:rPr lang="ru-RU" dirty="0">
                <a:latin typeface="Izhitsa"/>
                <a:ea typeface="Calibri"/>
                <a:cs typeface="Times New Roman"/>
              </a:rPr>
              <a:t> </a:t>
            </a:r>
            <a:r>
              <a:rPr lang="ru-RU" dirty="0" err="1">
                <a:latin typeface="Izhitsa"/>
                <a:ea typeface="Calibri"/>
                <a:cs typeface="Times New Roman"/>
              </a:rPr>
              <a:t>фізікі</a:t>
            </a:r>
            <a:r>
              <a:rPr lang="ru-RU" dirty="0">
                <a:latin typeface="Izhitsa"/>
                <a:ea typeface="Calibri"/>
                <a:cs typeface="Times New Roman"/>
              </a:rPr>
              <a:t>; </a:t>
            </a:r>
            <a:r>
              <a:rPr lang="ru-RU" dirty="0" err="1">
                <a:latin typeface="Izhitsa"/>
                <a:ea typeface="Calibri"/>
                <a:cs typeface="Times New Roman"/>
              </a:rPr>
              <a:t>Гусакоў</a:t>
            </a:r>
            <a:r>
              <a:rPr lang="ru-RU" dirty="0">
                <a:latin typeface="Izhitsa"/>
                <a:ea typeface="Calibri"/>
                <a:cs typeface="Times New Roman"/>
              </a:rPr>
              <a:t> </a:t>
            </a:r>
            <a:r>
              <a:rPr lang="ru-RU" dirty="0" err="1">
                <a:latin typeface="Izhitsa"/>
                <a:ea typeface="Calibri"/>
                <a:cs typeface="Times New Roman"/>
              </a:rPr>
              <a:t>Лаўрэнцій</a:t>
            </a:r>
            <a:r>
              <a:rPr lang="ru-RU" dirty="0">
                <a:latin typeface="Izhitsa"/>
                <a:ea typeface="Calibri"/>
                <a:cs typeface="Times New Roman"/>
              </a:rPr>
              <a:t> </a:t>
            </a:r>
            <a:r>
              <a:rPr lang="ru-RU" dirty="0" err="1">
                <a:latin typeface="Izhitsa"/>
                <a:ea typeface="Calibri"/>
                <a:cs typeface="Times New Roman"/>
              </a:rPr>
              <a:t>Цімафеевіч</a:t>
            </a:r>
            <a:r>
              <a:rPr lang="be-BY" dirty="0">
                <a:latin typeface="Izhitsa"/>
                <a:ea typeface="Calibri"/>
                <a:cs typeface="Times New Roman"/>
              </a:rPr>
              <a:t>, </a:t>
            </a:r>
            <a:r>
              <a:rPr lang="ru-RU" dirty="0" err="1">
                <a:latin typeface="Izhitsa"/>
                <a:ea typeface="Calibri"/>
                <a:cs typeface="Times New Roman"/>
              </a:rPr>
              <a:t>былы</a:t>
            </a:r>
            <a:r>
              <a:rPr lang="ru-RU" dirty="0">
                <a:latin typeface="Izhitsa"/>
                <a:ea typeface="Calibri"/>
                <a:cs typeface="Times New Roman"/>
              </a:rPr>
              <a:t> </a:t>
            </a:r>
            <a:r>
              <a:rPr lang="ru-RU" dirty="0" err="1">
                <a:latin typeface="Izhitsa"/>
                <a:ea typeface="Calibri"/>
                <a:cs typeface="Times New Roman"/>
              </a:rPr>
              <a:t>заг</a:t>
            </a:r>
            <a:r>
              <a:rPr lang="be-BY" dirty="0">
                <a:latin typeface="Izhitsa"/>
                <a:ea typeface="Calibri"/>
                <a:cs typeface="Times New Roman"/>
              </a:rPr>
              <a:t>адчык</a:t>
            </a:r>
            <a:r>
              <a:rPr lang="ru-RU" dirty="0">
                <a:latin typeface="Izhitsa"/>
                <a:ea typeface="Calibri"/>
                <a:cs typeface="Times New Roman"/>
              </a:rPr>
              <a:t> Браг</a:t>
            </a:r>
            <a:r>
              <a:rPr lang="be-BY" dirty="0">
                <a:latin typeface="Izhitsa"/>
                <a:ea typeface="Calibri"/>
                <a:cs typeface="Times New Roman"/>
              </a:rPr>
              <a:t>і</a:t>
            </a:r>
            <a:r>
              <a:rPr lang="ru-RU" dirty="0" err="1">
                <a:latin typeface="Izhitsa"/>
                <a:ea typeface="Calibri"/>
                <a:cs typeface="Times New Roman"/>
              </a:rPr>
              <a:t>нск</a:t>
            </a:r>
            <a:r>
              <a:rPr lang="be-BY" dirty="0">
                <a:latin typeface="Izhitsa"/>
                <a:ea typeface="Calibri"/>
                <a:cs typeface="Times New Roman"/>
              </a:rPr>
              <a:t>і</a:t>
            </a:r>
            <a:r>
              <a:rPr lang="ru-RU" dirty="0">
                <a:latin typeface="Izhitsa"/>
                <a:ea typeface="Calibri"/>
                <a:cs typeface="Times New Roman"/>
              </a:rPr>
              <a:t>м Р</a:t>
            </a:r>
            <a:r>
              <a:rPr lang="be-BY" dirty="0">
                <a:latin typeface="Izhitsa"/>
                <a:ea typeface="Calibri"/>
                <a:cs typeface="Times New Roman"/>
              </a:rPr>
              <a:t>ай</a:t>
            </a:r>
            <a:r>
              <a:rPr lang="ru-RU" dirty="0">
                <a:latin typeface="Izhitsa"/>
                <a:ea typeface="Calibri"/>
                <a:cs typeface="Times New Roman"/>
              </a:rPr>
              <a:t>АНА; </a:t>
            </a:r>
            <a:r>
              <a:rPr lang="ru-RU" dirty="0" err="1">
                <a:latin typeface="Izhitsa"/>
                <a:ea typeface="Calibri"/>
                <a:cs typeface="Times New Roman"/>
              </a:rPr>
              <a:t>Назаранка</a:t>
            </a:r>
            <a:r>
              <a:rPr lang="ru-RU" dirty="0">
                <a:latin typeface="Izhitsa"/>
                <a:ea typeface="Calibri"/>
                <a:cs typeface="Times New Roman"/>
              </a:rPr>
              <a:t> </a:t>
            </a:r>
            <a:r>
              <a:rPr lang="ru-RU" dirty="0" err="1">
                <a:latin typeface="Izhitsa"/>
                <a:ea typeface="Calibri"/>
                <a:cs typeface="Times New Roman"/>
              </a:rPr>
              <a:t>Андрэй</a:t>
            </a:r>
            <a:r>
              <a:rPr lang="ru-RU" dirty="0">
                <a:latin typeface="Izhitsa"/>
                <a:ea typeface="Calibri"/>
                <a:cs typeface="Times New Roman"/>
              </a:rPr>
              <a:t> </a:t>
            </a:r>
            <a:r>
              <a:rPr lang="ru-RU" dirty="0" err="1">
                <a:latin typeface="Izhitsa"/>
                <a:ea typeface="Calibri"/>
                <a:cs typeface="Times New Roman"/>
              </a:rPr>
              <a:t>Рыгоравіч</a:t>
            </a:r>
            <a:r>
              <a:rPr lang="ru-RU" dirty="0">
                <a:latin typeface="Izhitsa"/>
                <a:ea typeface="Calibri"/>
                <a:cs typeface="Times New Roman"/>
              </a:rPr>
              <a:t>, </a:t>
            </a:r>
            <a:r>
              <a:rPr lang="ru-RU" dirty="0" err="1">
                <a:latin typeface="Izhitsa"/>
                <a:ea typeface="Calibri"/>
                <a:cs typeface="Times New Roman"/>
              </a:rPr>
              <a:t>Нікіценка</a:t>
            </a:r>
            <a:r>
              <a:rPr lang="ru-RU" dirty="0">
                <a:latin typeface="Izhitsa"/>
                <a:ea typeface="Calibri"/>
                <a:cs typeface="Times New Roman"/>
              </a:rPr>
              <a:t> </a:t>
            </a:r>
            <a:r>
              <a:rPr lang="ru-RU" dirty="0" err="1">
                <a:latin typeface="Izhitsa"/>
                <a:ea typeface="Calibri"/>
                <a:cs typeface="Times New Roman"/>
              </a:rPr>
              <a:t>Данііл</a:t>
            </a:r>
            <a:r>
              <a:rPr lang="ru-RU" dirty="0">
                <a:latin typeface="Izhitsa"/>
                <a:ea typeface="Calibri"/>
                <a:cs typeface="Times New Roman"/>
              </a:rPr>
              <a:t> </a:t>
            </a:r>
            <a:r>
              <a:rPr lang="ru-RU" dirty="0" err="1">
                <a:latin typeface="Izhitsa"/>
                <a:ea typeface="Calibri"/>
                <a:cs typeface="Times New Roman"/>
              </a:rPr>
              <a:t>Паўлавіч</a:t>
            </a:r>
            <a:r>
              <a:rPr lang="ru-RU" dirty="0">
                <a:latin typeface="Izhitsa"/>
                <a:ea typeface="Calibri"/>
                <a:cs typeface="Times New Roman"/>
              </a:rPr>
              <a:t>, </a:t>
            </a:r>
            <a:r>
              <a:rPr lang="ru-RU" dirty="0" err="1">
                <a:latin typeface="Izhitsa"/>
                <a:ea typeface="Calibri"/>
                <a:cs typeface="Times New Roman"/>
              </a:rPr>
              <a:t>Емяльянаў</a:t>
            </a:r>
            <a:r>
              <a:rPr lang="ru-RU" dirty="0">
                <a:latin typeface="Izhitsa"/>
                <a:ea typeface="Calibri"/>
                <a:cs typeface="Times New Roman"/>
              </a:rPr>
              <a:t> </a:t>
            </a:r>
            <a:r>
              <a:rPr lang="ru-RU" dirty="0" err="1">
                <a:latin typeface="Izhitsa"/>
                <a:ea typeface="Calibri"/>
                <a:cs typeface="Times New Roman"/>
              </a:rPr>
              <a:t>Дзмітрый</a:t>
            </a:r>
            <a:r>
              <a:rPr lang="ru-RU" dirty="0">
                <a:latin typeface="Izhitsa"/>
                <a:ea typeface="Calibri"/>
                <a:cs typeface="Times New Roman"/>
              </a:rPr>
              <a:t> </a:t>
            </a:r>
            <a:r>
              <a:rPr lang="ru-RU" dirty="0" err="1">
                <a:latin typeface="Izhitsa"/>
                <a:ea typeface="Calibri"/>
                <a:cs typeface="Times New Roman"/>
              </a:rPr>
              <a:t>Гаўрылавіч</a:t>
            </a:r>
            <a:r>
              <a:rPr lang="ru-RU" dirty="0">
                <a:latin typeface="Izhitsa"/>
                <a:ea typeface="Calibri"/>
                <a:cs typeface="Times New Roman"/>
              </a:rPr>
              <a:t>, </a:t>
            </a:r>
            <a:r>
              <a:rPr lang="ru-RU" dirty="0" err="1">
                <a:latin typeface="Izhitsa"/>
                <a:ea typeface="Calibri"/>
                <a:cs typeface="Times New Roman"/>
              </a:rPr>
              <a:t>доўгі</a:t>
            </a:r>
            <a:r>
              <a:rPr lang="ru-RU" dirty="0">
                <a:latin typeface="Izhitsa"/>
                <a:ea typeface="Calibri"/>
                <a:cs typeface="Times New Roman"/>
              </a:rPr>
              <a:t> час </a:t>
            </a:r>
            <a:r>
              <a:rPr lang="ru-RU" dirty="0" err="1">
                <a:latin typeface="Izhitsa"/>
                <a:ea typeface="Calibri"/>
                <a:cs typeface="Times New Roman"/>
              </a:rPr>
              <a:t>працаваў</a:t>
            </a:r>
            <a:r>
              <a:rPr lang="ru-RU" dirty="0">
                <a:latin typeface="Izhitsa"/>
                <a:ea typeface="Calibri"/>
                <a:cs typeface="Times New Roman"/>
              </a:rPr>
              <a:t> завучам школы; </a:t>
            </a:r>
            <a:r>
              <a:rPr lang="ru-RU" dirty="0" err="1">
                <a:latin typeface="Izhitsa"/>
                <a:ea typeface="Calibri"/>
                <a:cs typeface="Times New Roman"/>
              </a:rPr>
              <a:t>Нікіцін</a:t>
            </a:r>
            <a:r>
              <a:rPr lang="ru-RU" dirty="0">
                <a:latin typeface="Izhitsa"/>
                <a:ea typeface="Calibri"/>
                <a:cs typeface="Times New Roman"/>
              </a:rPr>
              <a:t> </a:t>
            </a:r>
            <a:r>
              <a:rPr lang="ru-RU" dirty="0" err="1">
                <a:latin typeface="Izhitsa"/>
                <a:ea typeface="Calibri"/>
                <a:cs typeface="Times New Roman"/>
              </a:rPr>
              <a:t>Сцяпан</a:t>
            </a:r>
            <a:r>
              <a:rPr lang="ru-RU" dirty="0">
                <a:latin typeface="Izhitsa"/>
                <a:ea typeface="Calibri"/>
                <a:cs typeface="Times New Roman"/>
              </a:rPr>
              <a:t> </a:t>
            </a:r>
            <a:r>
              <a:rPr lang="ru-RU" dirty="0" err="1">
                <a:latin typeface="Izhitsa"/>
                <a:ea typeface="Calibri"/>
                <a:cs typeface="Times New Roman"/>
              </a:rPr>
              <a:t>Аляксеевіч</a:t>
            </a:r>
            <a:r>
              <a:rPr lang="ru-RU" dirty="0">
                <a:latin typeface="Izhitsa"/>
                <a:ea typeface="Calibri"/>
                <a:cs typeface="Times New Roman"/>
              </a:rPr>
              <a:t>, </a:t>
            </a:r>
            <a:r>
              <a:rPr lang="ru-RU" dirty="0" err="1">
                <a:latin typeface="Izhitsa"/>
                <a:ea typeface="Calibri"/>
                <a:cs typeface="Times New Roman"/>
              </a:rPr>
              <a:t>Ст</a:t>
            </a:r>
            <a:r>
              <a:rPr lang="be-BY" dirty="0">
                <a:latin typeface="Izhitsa"/>
                <a:ea typeface="Calibri"/>
                <a:cs typeface="Times New Roman"/>
              </a:rPr>
              <a:t>э</a:t>
            </a:r>
            <a:r>
              <a:rPr lang="ru-RU" dirty="0" err="1">
                <a:latin typeface="Izhitsa"/>
                <a:ea typeface="Calibri"/>
                <a:cs typeface="Times New Roman"/>
              </a:rPr>
              <a:t>льмаш</a:t>
            </a:r>
            <a:r>
              <a:rPr lang="be-BY" dirty="0">
                <a:latin typeface="Izhitsa"/>
                <a:ea typeface="Calibri"/>
                <a:cs typeface="Times New Roman"/>
              </a:rPr>
              <a:t>э</a:t>
            </a:r>
            <a:r>
              <a:rPr lang="ru-RU" dirty="0" err="1">
                <a:latin typeface="Izhitsa"/>
                <a:ea typeface="Calibri"/>
                <a:cs typeface="Times New Roman"/>
              </a:rPr>
              <a:t>нк</a:t>
            </a:r>
            <a:r>
              <a:rPr lang="be-BY" dirty="0">
                <a:latin typeface="Izhitsa"/>
                <a:ea typeface="Calibri"/>
                <a:cs typeface="Times New Roman"/>
              </a:rPr>
              <a:t>а</a:t>
            </a:r>
            <a:r>
              <a:rPr lang="ru-RU" dirty="0">
                <a:latin typeface="Izhitsa"/>
                <a:ea typeface="Calibri"/>
                <a:cs typeface="Times New Roman"/>
              </a:rPr>
              <a:t> Пелагея </a:t>
            </a:r>
            <a:r>
              <a:rPr lang="ru-RU" dirty="0" err="1">
                <a:latin typeface="Izhitsa"/>
                <a:ea typeface="Calibri"/>
                <a:cs typeface="Times New Roman"/>
              </a:rPr>
              <a:t>Іванаўна</a:t>
            </a:r>
            <a:r>
              <a:rPr lang="ru-RU" dirty="0">
                <a:latin typeface="Izhitsa"/>
                <a:ea typeface="Calibri"/>
                <a:cs typeface="Times New Roman"/>
              </a:rPr>
              <a:t>, </a:t>
            </a:r>
            <a:r>
              <a:rPr lang="ru-RU" dirty="0" err="1">
                <a:latin typeface="Izhitsa"/>
                <a:ea typeface="Calibri"/>
                <a:cs typeface="Times New Roman"/>
              </a:rPr>
              <a:t>Кулініч</a:t>
            </a:r>
            <a:r>
              <a:rPr lang="ru-RU" dirty="0">
                <a:latin typeface="Izhitsa"/>
                <a:ea typeface="Calibri"/>
                <a:cs typeface="Times New Roman"/>
              </a:rPr>
              <a:t> </a:t>
            </a:r>
            <a:r>
              <a:rPr lang="ru-RU" dirty="0" err="1">
                <a:latin typeface="Izhitsa"/>
                <a:ea typeface="Calibri"/>
                <a:cs typeface="Times New Roman"/>
              </a:rPr>
              <a:t>Аляксандра</a:t>
            </a:r>
            <a:r>
              <a:rPr lang="ru-RU" dirty="0">
                <a:latin typeface="Izhitsa"/>
                <a:ea typeface="Calibri"/>
                <a:cs typeface="Times New Roman"/>
              </a:rPr>
              <a:t> </a:t>
            </a:r>
            <a:r>
              <a:rPr lang="ru-RU" dirty="0" err="1">
                <a:latin typeface="Izhitsa"/>
                <a:ea typeface="Calibri"/>
                <a:cs typeface="Times New Roman"/>
              </a:rPr>
              <a:t>Кірылаўна</a:t>
            </a:r>
            <a:r>
              <a:rPr lang="ru-RU" dirty="0">
                <a:latin typeface="Izhitsa"/>
                <a:ea typeface="Calibri"/>
                <a:cs typeface="Times New Roman"/>
              </a:rPr>
              <a:t> - </a:t>
            </a:r>
            <a:r>
              <a:rPr lang="ru-RU" dirty="0" err="1" smtClean="0">
                <a:latin typeface="Izhitsa"/>
                <a:ea typeface="Calibri"/>
                <a:cs typeface="Times New Roman"/>
              </a:rPr>
              <a:t>заслужаная</a:t>
            </a:r>
            <a:endParaRPr lang="ru-RU" sz="1200" dirty="0">
              <a:ea typeface="Calibri"/>
              <a:cs typeface="Times New Roman"/>
            </a:endParaRPr>
          </a:p>
        </p:txBody>
      </p:sp>
    </p:spTree>
    <p:extLst>
      <p:ext uri="{BB962C8B-B14F-4D97-AF65-F5344CB8AC3E}">
        <p14:creationId xmlns:p14="http://schemas.microsoft.com/office/powerpoint/2010/main" val="4116928840"/>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5821" y="114022"/>
            <a:ext cx="5675586" cy="6404830"/>
          </a:xfrm>
          <a:prstGeom prst="rect">
            <a:avLst/>
          </a:prstGeom>
        </p:spPr>
        <p:txBody>
          <a:bodyPr wrap="square">
            <a:spAutoFit/>
          </a:bodyPr>
          <a:lstStyle/>
          <a:p>
            <a:pPr marL="114300" marR="225425" algn="just">
              <a:lnSpc>
                <a:spcPct val="115000"/>
              </a:lnSpc>
              <a:spcAft>
                <a:spcPts val="1000"/>
              </a:spcAft>
            </a:pPr>
            <a:r>
              <a:rPr lang="ru-RU" dirty="0" err="1">
                <a:latin typeface="Izhitsa"/>
                <a:ea typeface="Calibri"/>
                <a:cs typeface="Times New Roman"/>
              </a:rPr>
              <a:t>настаўніца</a:t>
            </a:r>
            <a:r>
              <a:rPr lang="ru-RU" dirty="0">
                <a:latin typeface="Izhitsa"/>
                <a:ea typeface="Calibri"/>
                <a:cs typeface="Times New Roman"/>
              </a:rPr>
              <a:t> школ БССР; </a:t>
            </a:r>
            <a:r>
              <a:rPr lang="ru-RU" dirty="0" err="1">
                <a:latin typeface="Izhitsa"/>
                <a:ea typeface="Calibri"/>
                <a:cs typeface="Times New Roman"/>
              </a:rPr>
              <a:t>Карпенка</a:t>
            </a:r>
            <a:r>
              <a:rPr lang="ru-RU" dirty="0">
                <a:latin typeface="Izhitsa"/>
                <a:ea typeface="Calibri"/>
                <a:cs typeface="Times New Roman"/>
              </a:rPr>
              <a:t> </a:t>
            </a:r>
            <a:r>
              <a:rPr lang="ru-RU" dirty="0" err="1">
                <a:latin typeface="Izhitsa"/>
                <a:ea typeface="Calibri"/>
                <a:cs typeface="Times New Roman"/>
              </a:rPr>
              <a:t>Анастасія</a:t>
            </a:r>
            <a:r>
              <a:rPr lang="ru-RU" dirty="0">
                <a:latin typeface="Izhitsa"/>
                <a:ea typeface="Calibri"/>
                <a:cs typeface="Times New Roman"/>
              </a:rPr>
              <a:t> </a:t>
            </a:r>
            <a:r>
              <a:rPr lang="ru-RU" dirty="0" err="1">
                <a:latin typeface="Izhitsa"/>
                <a:ea typeface="Calibri"/>
                <a:cs typeface="Times New Roman"/>
              </a:rPr>
              <a:t>Іванаўна</a:t>
            </a:r>
            <a:r>
              <a:rPr lang="ru-RU" dirty="0">
                <a:latin typeface="Izhitsa"/>
                <a:ea typeface="Calibri"/>
                <a:cs typeface="Times New Roman"/>
              </a:rPr>
              <a:t>, Ж</a:t>
            </a:r>
            <a:r>
              <a:rPr lang="be-BY" dirty="0">
                <a:latin typeface="Izhitsa"/>
                <a:ea typeface="Calibri"/>
                <a:cs typeface="Times New Roman"/>
              </a:rPr>
              <a:t>а</a:t>
            </a:r>
            <a:r>
              <a:rPr lang="ru-RU" dirty="0" err="1">
                <a:latin typeface="Izhitsa"/>
                <a:ea typeface="Calibri"/>
                <a:cs typeface="Times New Roman"/>
              </a:rPr>
              <a:t>лезнякова</a:t>
            </a:r>
            <a:r>
              <a:rPr lang="ru-RU" dirty="0">
                <a:latin typeface="Izhitsa"/>
                <a:ea typeface="Calibri"/>
                <a:cs typeface="Times New Roman"/>
              </a:rPr>
              <a:t> </a:t>
            </a:r>
            <a:r>
              <a:rPr lang="ru-RU" dirty="0" err="1">
                <a:latin typeface="Izhitsa"/>
                <a:ea typeface="Calibri"/>
                <a:cs typeface="Times New Roman"/>
              </a:rPr>
              <a:t>Дзіна</a:t>
            </a:r>
            <a:r>
              <a:rPr lang="ru-RU" dirty="0">
                <a:latin typeface="Izhitsa"/>
                <a:ea typeface="Calibri"/>
                <a:cs typeface="Times New Roman"/>
              </a:rPr>
              <a:t> </a:t>
            </a:r>
            <a:r>
              <a:rPr lang="ru-RU" dirty="0" err="1">
                <a:latin typeface="Izhitsa"/>
                <a:ea typeface="Calibri"/>
                <a:cs typeface="Times New Roman"/>
              </a:rPr>
              <a:t>Маркаўна</a:t>
            </a:r>
            <a:r>
              <a:rPr lang="ru-RU" dirty="0">
                <a:latin typeface="Izhitsa"/>
                <a:ea typeface="Calibri"/>
                <a:cs typeface="Times New Roman"/>
              </a:rPr>
              <a:t>, Ч</a:t>
            </a:r>
            <a:r>
              <a:rPr lang="be-BY" dirty="0">
                <a:latin typeface="Izhitsa"/>
                <a:ea typeface="Calibri"/>
                <a:cs typeface="Times New Roman"/>
              </a:rPr>
              <a:t>а</a:t>
            </a:r>
            <a:r>
              <a:rPr lang="ru-RU" dirty="0" err="1">
                <a:latin typeface="Izhitsa"/>
                <a:ea typeface="Calibri"/>
                <a:cs typeface="Times New Roman"/>
              </a:rPr>
              <a:t>пцова</a:t>
            </a:r>
            <a:r>
              <a:rPr lang="ru-RU" dirty="0">
                <a:latin typeface="Izhitsa"/>
                <a:ea typeface="Calibri"/>
                <a:cs typeface="Times New Roman"/>
              </a:rPr>
              <a:t> Ганна </a:t>
            </a:r>
            <a:r>
              <a:rPr lang="ru-RU" dirty="0" err="1">
                <a:latin typeface="Izhitsa"/>
                <a:ea typeface="Calibri"/>
                <a:cs typeface="Times New Roman"/>
              </a:rPr>
              <a:t>Сяргееўна</a:t>
            </a:r>
            <a:r>
              <a:rPr lang="ru-RU" dirty="0">
                <a:latin typeface="Izhitsa"/>
                <a:ea typeface="Calibri"/>
                <a:cs typeface="Times New Roman"/>
              </a:rPr>
              <a:t> і </a:t>
            </a:r>
            <a:r>
              <a:rPr lang="ru-RU" dirty="0" err="1">
                <a:latin typeface="Izhitsa"/>
                <a:ea typeface="Calibri"/>
                <a:cs typeface="Times New Roman"/>
              </a:rPr>
              <a:t>многія</a:t>
            </a:r>
            <a:r>
              <a:rPr lang="ru-RU" dirty="0">
                <a:latin typeface="Izhitsa"/>
                <a:ea typeface="Calibri"/>
                <a:cs typeface="Times New Roman"/>
              </a:rPr>
              <a:t> </a:t>
            </a:r>
            <a:r>
              <a:rPr lang="ru-RU" dirty="0" err="1">
                <a:latin typeface="Izhitsa"/>
                <a:ea typeface="Calibri"/>
                <a:cs typeface="Times New Roman"/>
              </a:rPr>
              <a:t>іншыя</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5 </a:t>
            </a:r>
            <a:r>
              <a:rPr lang="ru-RU" dirty="0" err="1">
                <a:latin typeface="Izhitsa"/>
                <a:ea typeface="Calibri"/>
                <a:cs typeface="Times New Roman"/>
              </a:rPr>
              <a:t>верасня</a:t>
            </a:r>
            <a:r>
              <a:rPr lang="ru-RU" dirty="0">
                <a:latin typeface="Izhitsa"/>
                <a:ea typeface="Calibri"/>
                <a:cs typeface="Times New Roman"/>
              </a:rPr>
              <a:t> 1931 года ШКМ </a:t>
            </a:r>
            <a:r>
              <a:rPr lang="ru-RU" dirty="0" err="1">
                <a:latin typeface="Izhitsa"/>
                <a:ea typeface="Calibri"/>
                <a:cs typeface="Times New Roman"/>
              </a:rPr>
              <a:t>былі</a:t>
            </a:r>
            <a:r>
              <a:rPr lang="ru-RU" dirty="0">
                <a:latin typeface="Izhitsa"/>
                <a:ea typeface="Calibri"/>
                <a:cs typeface="Times New Roman"/>
              </a:rPr>
              <a:t> </a:t>
            </a:r>
            <a:r>
              <a:rPr lang="ru-RU" dirty="0" err="1">
                <a:latin typeface="Izhitsa"/>
                <a:ea typeface="Calibri"/>
                <a:cs typeface="Times New Roman"/>
              </a:rPr>
              <a:t>рэарганізаваны</a:t>
            </a:r>
            <a:r>
              <a:rPr lang="ru-RU" dirty="0">
                <a:latin typeface="Izhitsa"/>
                <a:ea typeface="Calibri"/>
                <a:cs typeface="Times New Roman"/>
              </a:rPr>
              <a:t> ў </a:t>
            </a:r>
            <a:r>
              <a:rPr lang="ru-RU" dirty="0" err="1">
                <a:latin typeface="Izhitsa"/>
                <a:ea typeface="Calibri"/>
                <a:cs typeface="Times New Roman"/>
              </a:rPr>
              <a:t>няпоўна-сярэднія</a:t>
            </a:r>
            <a:r>
              <a:rPr lang="ru-RU" dirty="0">
                <a:latin typeface="Izhitsa"/>
                <a:ea typeface="Calibri"/>
                <a:cs typeface="Times New Roman"/>
              </a:rPr>
              <a:t> і </a:t>
            </a:r>
            <a:r>
              <a:rPr lang="ru-RU" dirty="0" err="1">
                <a:latin typeface="Izhitsa"/>
                <a:ea typeface="Calibri"/>
                <a:cs typeface="Times New Roman"/>
              </a:rPr>
              <a:t>сярэднія</a:t>
            </a:r>
            <a:r>
              <a:rPr lang="ru-RU" dirty="0">
                <a:latin typeface="Izhitsa"/>
                <a:ea typeface="Calibri"/>
                <a:cs typeface="Times New Roman"/>
              </a:rPr>
              <a:t> школы. </a:t>
            </a:r>
            <a:r>
              <a:rPr lang="ru-RU" dirty="0" err="1">
                <a:latin typeface="Izhitsa"/>
                <a:ea typeface="Calibri"/>
                <a:cs typeface="Times New Roman"/>
              </a:rPr>
              <a:t>Першым</a:t>
            </a:r>
            <a:r>
              <a:rPr lang="ru-RU" dirty="0">
                <a:latin typeface="Izhitsa"/>
                <a:ea typeface="Calibri"/>
                <a:cs typeface="Times New Roman"/>
              </a:rPr>
              <a:t> </a:t>
            </a:r>
            <a:r>
              <a:rPr lang="ru-RU" dirty="0" err="1">
                <a:latin typeface="Izhitsa"/>
                <a:ea typeface="Calibri"/>
                <a:cs typeface="Times New Roman"/>
              </a:rPr>
              <a:t>дырэктарам</a:t>
            </a:r>
            <a:r>
              <a:rPr lang="ru-RU" dirty="0">
                <a:latin typeface="Izhitsa"/>
                <a:ea typeface="Calibri"/>
                <a:cs typeface="Times New Roman"/>
              </a:rPr>
              <a:t> </a:t>
            </a:r>
            <a:r>
              <a:rPr lang="ru-RU" dirty="0" err="1">
                <a:latin typeface="Izhitsa"/>
                <a:ea typeface="Calibri"/>
                <a:cs typeface="Times New Roman"/>
              </a:rPr>
              <a:t>быў</a:t>
            </a:r>
            <a:r>
              <a:rPr lang="be-BY" dirty="0">
                <a:latin typeface="Izhitsa"/>
                <a:ea typeface="Calibri"/>
                <a:cs typeface="Times New Roman"/>
              </a:rPr>
              <a:t> прызначаны</a:t>
            </a:r>
            <a:r>
              <a:rPr lang="ru-RU" dirty="0">
                <a:latin typeface="Izhitsa"/>
                <a:ea typeface="Calibri"/>
                <a:cs typeface="Times New Roman"/>
              </a:rPr>
              <a:t> </a:t>
            </a:r>
            <a:r>
              <a:rPr lang="ru-RU" dirty="0" err="1">
                <a:latin typeface="Izhitsa"/>
                <a:ea typeface="Calibri"/>
                <a:cs typeface="Times New Roman"/>
              </a:rPr>
              <a:t>Вітко</a:t>
            </a:r>
            <a:r>
              <a:rPr lang="ru-RU" dirty="0">
                <a:latin typeface="Izhitsa"/>
                <a:ea typeface="Calibri"/>
                <a:cs typeface="Times New Roman"/>
              </a:rPr>
              <a:t> </a:t>
            </a:r>
            <a:r>
              <a:rPr lang="ru-RU" dirty="0" err="1">
                <a:latin typeface="Izhitsa"/>
                <a:ea typeface="Calibri"/>
                <a:cs typeface="Times New Roman"/>
              </a:rPr>
              <a:t>Сцяпан</a:t>
            </a:r>
            <a:r>
              <a:rPr lang="ru-RU" dirty="0">
                <a:latin typeface="Izhitsa"/>
                <a:ea typeface="Calibri"/>
                <a:cs typeface="Times New Roman"/>
              </a:rPr>
              <a:t> </a:t>
            </a:r>
            <a:r>
              <a:rPr lang="ru-RU" dirty="0" err="1">
                <a:latin typeface="Izhitsa"/>
                <a:ea typeface="Calibri"/>
                <a:cs typeface="Times New Roman"/>
              </a:rPr>
              <a:t>Акімавіч</a:t>
            </a:r>
            <a:r>
              <a:rPr lang="ru-RU" dirty="0">
                <a:latin typeface="Izhitsa"/>
                <a:ea typeface="Calibri"/>
                <a:cs typeface="Times New Roman"/>
              </a:rPr>
              <a:t>. </a:t>
            </a:r>
            <a:r>
              <a:rPr lang="ru-RU" dirty="0" err="1">
                <a:latin typeface="Izhitsa"/>
                <a:ea typeface="Calibri"/>
                <a:cs typeface="Times New Roman"/>
              </a:rPr>
              <a:t>Гэта</a:t>
            </a:r>
            <a:r>
              <a:rPr lang="ru-RU" dirty="0">
                <a:latin typeface="Izhitsa"/>
                <a:ea typeface="Calibri"/>
                <a:cs typeface="Times New Roman"/>
              </a:rPr>
              <a:t> </a:t>
            </a:r>
            <a:r>
              <a:rPr lang="ru-RU" dirty="0" err="1">
                <a:latin typeface="Izhitsa"/>
                <a:ea typeface="Calibri"/>
                <a:cs typeface="Times New Roman"/>
              </a:rPr>
              <a:t>быў</a:t>
            </a:r>
            <a:r>
              <a:rPr lang="ru-RU" dirty="0">
                <a:latin typeface="Izhitsa"/>
                <a:ea typeface="Calibri"/>
                <a:cs typeface="Times New Roman"/>
              </a:rPr>
              <a:t> </a:t>
            </a:r>
            <a:r>
              <a:rPr lang="ru-RU" dirty="0" err="1">
                <a:latin typeface="Izhitsa"/>
                <a:ea typeface="Calibri"/>
                <a:cs typeface="Times New Roman"/>
              </a:rPr>
              <a:t>дзелавы</a:t>
            </a:r>
            <a:r>
              <a:rPr lang="ru-RU" dirty="0">
                <a:latin typeface="Izhitsa"/>
                <a:ea typeface="Calibri"/>
                <a:cs typeface="Times New Roman"/>
              </a:rPr>
              <a:t>, </a:t>
            </a:r>
            <a:r>
              <a:rPr lang="ru-RU" dirty="0" err="1">
                <a:latin typeface="Izhitsa"/>
                <a:ea typeface="Calibri"/>
                <a:cs typeface="Times New Roman"/>
              </a:rPr>
              <a:t>вельмі</a:t>
            </a:r>
            <a:r>
              <a:rPr lang="ru-RU" dirty="0">
                <a:latin typeface="Izhitsa"/>
                <a:ea typeface="Calibri"/>
                <a:cs typeface="Times New Roman"/>
              </a:rPr>
              <a:t> культурны, </a:t>
            </a:r>
            <a:r>
              <a:rPr lang="ru-RU" dirty="0" err="1">
                <a:latin typeface="Izhitsa"/>
                <a:ea typeface="Calibri"/>
                <a:cs typeface="Times New Roman"/>
              </a:rPr>
              <a:t>які</a:t>
            </a:r>
            <a:r>
              <a:rPr lang="ru-RU" dirty="0">
                <a:latin typeface="Izhitsa"/>
                <a:ea typeface="Calibri"/>
                <a:cs typeface="Times New Roman"/>
              </a:rPr>
              <a:t> </a:t>
            </a:r>
            <a:r>
              <a:rPr lang="ru-RU" dirty="0" err="1">
                <a:latin typeface="Izhitsa"/>
                <a:ea typeface="Calibri"/>
                <a:cs typeface="Times New Roman"/>
              </a:rPr>
              <a:t>ведае</a:t>
            </a:r>
            <a:r>
              <a:rPr lang="ru-RU" dirty="0">
                <a:latin typeface="Izhitsa"/>
                <a:ea typeface="Calibri"/>
                <a:cs typeface="Times New Roman"/>
              </a:rPr>
              <a:t> сваю справу </a:t>
            </a:r>
            <a:r>
              <a:rPr lang="ru-RU" dirty="0" err="1">
                <a:latin typeface="Izhitsa"/>
                <a:ea typeface="Calibri"/>
                <a:cs typeface="Times New Roman"/>
              </a:rPr>
              <a:t>чалавек</a:t>
            </a:r>
            <a:r>
              <a:rPr lang="ru-RU" dirty="0">
                <a:latin typeface="Izhitsa"/>
                <a:ea typeface="Calibri"/>
                <a:cs typeface="Times New Roman"/>
              </a:rPr>
              <a:t>. У школе </a:t>
            </a:r>
            <a:r>
              <a:rPr lang="ru-RU" dirty="0" err="1">
                <a:latin typeface="Izhitsa"/>
                <a:ea typeface="Calibri"/>
                <a:cs typeface="Times New Roman"/>
              </a:rPr>
              <a:t>ён</a:t>
            </a:r>
            <a:r>
              <a:rPr lang="ru-RU" dirty="0">
                <a:latin typeface="Izhitsa"/>
                <a:ea typeface="Calibri"/>
                <a:cs typeface="Times New Roman"/>
              </a:rPr>
              <a:t> </a:t>
            </a:r>
            <a:r>
              <a:rPr lang="ru-RU" dirty="0" err="1">
                <a:latin typeface="Izhitsa"/>
                <a:ea typeface="Calibri"/>
                <a:cs typeface="Times New Roman"/>
              </a:rPr>
              <a:t>выкладаў</a:t>
            </a:r>
            <a:r>
              <a:rPr lang="ru-RU" dirty="0">
                <a:latin typeface="Izhitsa"/>
                <a:ea typeface="Calibri"/>
                <a:cs typeface="Times New Roman"/>
              </a:rPr>
              <a:t> </a:t>
            </a:r>
            <a:r>
              <a:rPr lang="ru-RU" dirty="0" err="1">
                <a:latin typeface="Izhitsa"/>
                <a:ea typeface="Calibri"/>
                <a:cs typeface="Times New Roman"/>
              </a:rPr>
              <a:t>гісторыю</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ru-RU" dirty="0">
                <a:latin typeface="Izhitsa"/>
                <a:ea typeface="Calibri"/>
                <a:cs typeface="Times New Roman"/>
              </a:rPr>
              <a:t> З 1939 года, з </a:t>
            </a:r>
            <a:r>
              <a:rPr lang="ru-RU" dirty="0" err="1">
                <a:latin typeface="Izhitsa"/>
                <a:ea typeface="Calibri"/>
                <a:cs typeface="Times New Roman"/>
              </a:rPr>
              <a:t>перапынкам</a:t>
            </a:r>
            <a:r>
              <a:rPr lang="ru-RU" dirty="0">
                <a:latin typeface="Izhitsa"/>
                <a:ea typeface="Calibri"/>
                <a:cs typeface="Times New Roman"/>
              </a:rPr>
              <a:t> на час </a:t>
            </a:r>
            <a:r>
              <a:rPr lang="ru-RU" dirty="0" err="1">
                <a:latin typeface="Izhitsa"/>
                <a:ea typeface="Calibri"/>
                <a:cs typeface="Times New Roman"/>
              </a:rPr>
              <a:t>Айчыннай</a:t>
            </a:r>
            <a:r>
              <a:rPr lang="ru-RU" dirty="0">
                <a:latin typeface="Izhitsa"/>
                <a:ea typeface="Calibri"/>
                <a:cs typeface="Times New Roman"/>
              </a:rPr>
              <a:t> </a:t>
            </a:r>
            <a:r>
              <a:rPr lang="ru-RU" dirty="0" err="1">
                <a:latin typeface="Izhitsa"/>
                <a:ea typeface="Calibri"/>
                <a:cs typeface="Times New Roman"/>
              </a:rPr>
              <a:t>вайны</a:t>
            </a:r>
            <a:r>
              <a:rPr lang="ru-RU" dirty="0">
                <a:latin typeface="Izhitsa"/>
                <a:ea typeface="Calibri"/>
                <a:cs typeface="Times New Roman"/>
              </a:rPr>
              <a:t>, па 1949 год (</a:t>
            </a:r>
            <a:r>
              <a:rPr lang="ru-RU" dirty="0" err="1">
                <a:latin typeface="Izhitsa"/>
                <a:ea typeface="Calibri"/>
                <a:cs typeface="Times New Roman"/>
              </a:rPr>
              <a:t>чэрвень</a:t>
            </a:r>
            <a:r>
              <a:rPr lang="ru-RU" dirty="0">
                <a:latin typeface="Izhitsa"/>
                <a:ea typeface="Calibri"/>
                <a:cs typeface="Times New Roman"/>
              </a:rPr>
              <a:t> месяц) </a:t>
            </a:r>
            <a:r>
              <a:rPr lang="ru-RU" dirty="0" err="1">
                <a:latin typeface="Izhitsa"/>
                <a:ea typeface="Calibri"/>
                <a:cs typeface="Times New Roman"/>
              </a:rPr>
              <a:t>дырэктарам</a:t>
            </a:r>
            <a:r>
              <a:rPr lang="ru-RU" dirty="0">
                <a:latin typeface="Izhitsa"/>
                <a:ea typeface="Calibri"/>
                <a:cs typeface="Times New Roman"/>
              </a:rPr>
              <a:t> школы </a:t>
            </a:r>
            <a:r>
              <a:rPr lang="ru-RU" dirty="0" err="1">
                <a:latin typeface="Izhitsa"/>
                <a:ea typeface="Calibri"/>
                <a:cs typeface="Times New Roman"/>
              </a:rPr>
              <a:t>працаваў</a:t>
            </a:r>
            <a:r>
              <a:rPr lang="ru-RU" dirty="0">
                <a:latin typeface="Izhitsa"/>
                <a:ea typeface="Calibri"/>
                <a:cs typeface="Times New Roman"/>
              </a:rPr>
              <a:t> </a:t>
            </a:r>
            <a:r>
              <a:rPr lang="ru-RU" dirty="0" err="1">
                <a:latin typeface="Izhitsa"/>
                <a:ea typeface="Calibri"/>
                <a:cs typeface="Times New Roman"/>
              </a:rPr>
              <a:t>Выдатнік</a:t>
            </a:r>
            <a:r>
              <a:rPr lang="ru-RU" dirty="0">
                <a:latin typeface="Izhitsa"/>
                <a:ea typeface="Calibri"/>
                <a:cs typeface="Times New Roman"/>
              </a:rPr>
              <a:t> </a:t>
            </a:r>
            <a:r>
              <a:rPr lang="ru-RU" dirty="0" err="1">
                <a:latin typeface="Izhitsa"/>
                <a:ea typeface="Calibri"/>
                <a:cs typeface="Times New Roman"/>
              </a:rPr>
              <a:t>народнай</a:t>
            </a:r>
            <a:r>
              <a:rPr lang="ru-RU" dirty="0">
                <a:latin typeface="Izhitsa"/>
                <a:ea typeface="Calibri"/>
                <a:cs typeface="Times New Roman"/>
              </a:rPr>
              <a:t> а</a:t>
            </a:r>
            <a:r>
              <a:rPr lang="be-BY" dirty="0">
                <a:latin typeface="Izhitsa"/>
                <a:ea typeface="Calibri"/>
                <a:cs typeface="Times New Roman"/>
              </a:rPr>
              <a:t>светы</a:t>
            </a:r>
            <a:r>
              <a:rPr lang="ru-RU" dirty="0">
                <a:latin typeface="Izhitsa"/>
                <a:ea typeface="Calibri"/>
                <a:cs typeface="Times New Roman"/>
              </a:rPr>
              <a:t>, </a:t>
            </a:r>
            <a:r>
              <a:rPr lang="ru-RU" dirty="0" err="1">
                <a:latin typeface="Izhitsa"/>
                <a:ea typeface="Calibri"/>
                <a:cs typeface="Times New Roman"/>
              </a:rPr>
              <a:t>Заслужаны</a:t>
            </a:r>
            <a:r>
              <a:rPr lang="ru-RU" dirty="0">
                <a:latin typeface="Izhitsa"/>
                <a:ea typeface="Calibri"/>
                <a:cs typeface="Times New Roman"/>
              </a:rPr>
              <a:t> </a:t>
            </a:r>
            <a:r>
              <a:rPr lang="ru-RU" dirty="0" err="1">
                <a:latin typeface="Izhitsa"/>
                <a:ea typeface="Calibri"/>
                <a:cs typeface="Times New Roman"/>
              </a:rPr>
              <a:t>настаўнік</a:t>
            </a:r>
            <a:r>
              <a:rPr lang="ru-RU" dirty="0">
                <a:latin typeface="Izhitsa"/>
                <a:ea typeface="Calibri"/>
                <a:cs typeface="Times New Roman"/>
              </a:rPr>
              <a:t> школ БССР</a:t>
            </a:r>
            <a:r>
              <a:rPr lang="be-BY" dirty="0">
                <a:latin typeface="Izhitsa"/>
                <a:ea typeface="Calibri"/>
                <a:cs typeface="Times New Roman"/>
              </a:rPr>
              <a:t>, </a:t>
            </a:r>
            <a:r>
              <a:rPr lang="ru-RU" dirty="0" err="1">
                <a:latin typeface="Izhitsa"/>
                <a:ea typeface="Calibri"/>
                <a:cs typeface="Times New Roman"/>
              </a:rPr>
              <a:t>Нікіцін</a:t>
            </a:r>
            <a:r>
              <a:rPr lang="ru-RU" dirty="0">
                <a:latin typeface="Izhitsa"/>
                <a:ea typeface="Calibri"/>
                <a:cs typeface="Times New Roman"/>
              </a:rPr>
              <a:t> </a:t>
            </a:r>
            <a:r>
              <a:rPr lang="ru-RU" dirty="0" err="1">
                <a:latin typeface="Izhitsa"/>
                <a:ea typeface="Calibri"/>
                <a:cs typeface="Times New Roman"/>
              </a:rPr>
              <a:t>Сцяпан</a:t>
            </a:r>
            <a:r>
              <a:rPr lang="ru-RU" dirty="0">
                <a:latin typeface="Izhitsa"/>
                <a:ea typeface="Calibri"/>
                <a:cs typeface="Times New Roman"/>
              </a:rPr>
              <a:t> </a:t>
            </a:r>
            <a:r>
              <a:rPr lang="ru-RU" dirty="0" err="1">
                <a:latin typeface="Izhitsa"/>
                <a:ea typeface="Calibri"/>
                <a:cs typeface="Times New Roman"/>
              </a:rPr>
              <a:t>Аляксеевіч</a:t>
            </a:r>
            <a:r>
              <a:rPr lang="be-BY" dirty="0">
                <a:latin typeface="Izhitsa"/>
                <a:ea typeface="Calibri"/>
                <a:cs typeface="Times New Roman"/>
              </a:rPr>
              <a:t> - </a:t>
            </a:r>
            <a:r>
              <a:rPr lang="ru-RU" dirty="0" err="1">
                <a:latin typeface="Izhitsa"/>
                <a:ea typeface="Calibri"/>
                <a:cs typeface="Times New Roman"/>
              </a:rPr>
              <a:t>энергічны</a:t>
            </a:r>
            <a:r>
              <a:rPr lang="ru-RU" dirty="0">
                <a:latin typeface="Izhitsa"/>
                <a:ea typeface="Calibri"/>
                <a:cs typeface="Times New Roman"/>
              </a:rPr>
              <a:t>, </a:t>
            </a:r>
            <a:r>
              <a:rPr lang="ru-RU" dirty="0" err="1">
                <a:latin typeface="Izhitsa"/>
                <a:ea typeface="Calibri"/>
                <a:cs typeface="Times New Roman"/>
              </a:rPr>
              <a:t>здольны</a:t>
            </a:r>
            <a:r>
              <a:rPr lang="ru-RU" dirty="0">
                <a:latin typeface="Izhitsa"/>
                <a:ea typeface="Calibri"/>
                <a:cs typeface="Times New Roman"/>
              </a:rPr>
              <a:t> </a:t>
            </a:r>
            <a:r>
              <a:rPr lang="ru-RU" dirty="0" err="1">
                <a:latin typeface="Izhitsa"/>
                <a:ea typeface="Calibri"/>
                <a:cs typeface="Times New Roman"/>
              </a:rPr>
              <a:t>кіраўнік</a:t>
            </a:r>
            <a:r>
              <a:rPr lang="ru-RU" dirty="0">
                <a:latin typeface="Izhitsa"/>
                <a:ea typeface="Calibri"/>
                <a:cs typeface="Times New Roman"/>
              </a:rPr>
              <a:t>, </a:t>
            </a:r>
            <a:r>
              <a:rPr lang="be-BY" dirty="0">
                <a:latin typeface="Izhitsa"/>
                <a:ea typeface="Calibri"/>
                <a:cs typeface="Times New Roman"/>
              </a:rPr>
              <a:t>які </a:t>
            </a:r>
            <a:r>
              <a:rPr lang="ru-RU" dirty="0">
                <a:latin typeface="Izhitsa"/>
                <a:ea typeface="Calibri"/>
                <a:cs typeface="Times New Roman"/>
              </a:rPr>
              <a:t>шмат </a:t>
            </a:r>
            <a:r>
              <a:rPr lang="ru-RU" dirty="0" err="1">
                <a:latin typeface="Izhitsa"/>
                <a:ea typeface="Calibri"/>
                <a:cs typeface="Times New Roman"/>
              </a:rPr>
              <a:t>сіл</a:t>
            </a:r>
            <a:r>
              <a:rPr lang="ru-RU" dirty="0">
                <a:latin typeface="Izhitsa"/>
                <a:ea typeface="Calibri"/>
                <a:cs typeface="Times New Roman"/>
              </a:rPr>
              <a:t> і </a:t>
            </a:r>
            <a:r>
              <a:rPr lang="ru-RU" dirty="0" err="1">
                <a:latin typeface="Izhitsa"/>
                <a:ea typeface="Calibri"/>
                <a:cs typeface="Times New Roman"/>
              </a:rPr>
              <a:t>энергіі</a:t>
            </a:r>
            <a:r>
              <a:rPr lang="ru-RU" dirty="0">
                <a:latin typeface="Izhitsa"/>
                <a:ea typeface="Calibri"/>
                <a:cs typeface="Times New Roman"/>
              </a:rPr>
              <a:t> </a:t>
            </a:r>
            <a:r>
              <a:rPr lang="ru-RU" dirty="0" err="1">
                <a:latin typeface="Izhitsa"/>
                <a:ea typeface="Calibri"/>
                <a:cs typeface="Times New Roman"/>
              </a:rPr>
              <a:t>аддаў</a:t>
            </a:r>
            <a:r>
              <a:rPr lang="ru-RU" dirty="0">
                <a:latin typeface="Izhitsa"/>
                <a:ea typeface="Calibri"/>
                <a:cs typeface="Times New Roman"/>
              </a:rPr>
              <a:t> </a:t>
            </a:r>
            <a:r>
              <a:rPr lang="ru-RU" dirty="0" err="1">
                <a:latin typeface="Izhitsa"/>
                <a:ea typeface="Calibri"/>
                <a:cs typeface="Times New Roman"/>
              </a:rPr>
              <a:t>аднаўленню</a:t>
            </a:r>
            <a:r>
              <a:rPr lang="ru-RU" dirty="0">
                <a:latin typeface="Izhitsa"/>
                <a:ea typeface="Calibri"/>
                <a:cs typeface="Times New Roman"/>
              </a:rPr>
              <a:t> </a:t>
            </a:r>
            <a:r>
              <a:rPr lang="ru-RU" dirty="0" err="1">
                <a:latin typeface="Izhitsa"/>
                <a:ea typeface="Calibri"/>
                <a:cs typeface="Times New Roman"/>
              </a:rPr>
              <a:t>разбуранай</a:t>
            </a:r>
            <a:r>
              <a:rPr lang="ru-RU" dirty="0">
                <a:latin typeface="Izhitsa"/>
                <a:ea typeface="Calibri"/>
                <a:cs typeface="Times New Roman"/>
              </a:rPr>
              <a:t> </a:t>
            </a:r>
            <a:r>
              <a:rPr lang="ru-RU" dirty="0" err="1">
                <a:latin typeface="Izhitsa"/>
                <a:ea typeface="Calibri"/>
                <a:cs typeface="Times New Roman"/>
              </a:rPr>
              <a:t>нямецкімі</a:t>
            </a:r>
            <a:r>
              <a:rPr lang="ru-RU" dirty="0">
                <a:latin typeface="Izhitsa"/>
                <a:ea typeface="Calibri"/>
                <a:cs typeface="Times New Roman"/>
              </a:rPr>
              <a:t> </a:t>
            </a:r>
            <a:r>
              <a:rPr lang="ru-RU" dirty="0" err="1">
                <a:latin typeface="Izhitsa"/>
                <a:ea typeface="Calibri"/>
                <a:cs typeface="Times New Roman"/>
              </a:rPr>
              <a:t>акупантамі</a:t>
            </a:r>
            <a:r>
              <a:rPr lang="ru-RU" dirty="0">
                <a:latin typeface="Izhitsa"/>
                <a:ea typeface="Calibri"/>
                <a:cs typeface="Times New Roman"/>
              </a:rPr>
              <a:t> школы.</a:t>
            </a:r>
            <a:endParaRPr lang="ru-RU" sz="1200" dirty="0">
              <a:ea typeface="Calibri"/>
              <a:cs typeface="Times New Roman"/>
            </a:endParaRPr>
          </a:p>
          <a:p>
            <a:r>
              <a:rPr lang="ru-RU" dirty="0">
                <a:latin typeface="Izhitsa"/>
                <a:ea typeface="Calibri"/>
                <a:cs typeface="Times New Roman"/>
              </a:rPr>
              <a:t> У час </a:t>
            </a:r>
            <a:r>
              <a:rPr lang="ru-RU" dirty="0" err="1">
                <a:latin typeface="Izhitsa"/>
                <a:ea typeface="Calibri"/>
                <a:cs typeface="Times New Roman"/>
              </a:rPr>
              <a:t>вайны</a:t>
            </a:r>
            <a:r>
              <a:rPr lang="ru-RU" dirty="0">
                <a:latin typeface="Izhitsa"/>
                <a:ea typeface="Calibri"/>
                <a:cs typeface="Times New Roman"/>
              </a:rPr>
              <a:t> бы</a:t>
            </a:r>
            <a:r>
              <a:rPr lang="be-BY" dirty="0">
                <a:latin typeface="Izhitsa"/>
                <a:ea typeface="Calibri"/>
                <a:cs typeface="Times New Roman"/>
              </a:rPr>
              <a:t>ў </a:t>
            </a:r>
            <a:r>
              <a:rPr lang="ru-RU" dirty="0" err="1">
                <a:latin typeface="Izhitsa"/>
                <a:ea typeface="Calibri"/>
                <a:cs typeface="Times New Roman"/>
              </a:rPr>
              <a:t>разбуран</a:t>
            </a:r>
            <a:r>
              <a:rPr lang="be-BY" dirty="0">
                <a:latin typeface="Izhitsa"/>
                <a:ea typeface="Calibri"/>
                <a:cs typeface="Times New Roman"/>
              </a:rPr>
              <a:t>ы</a:t>
            </a:r>
            <a:r>
              <a:rPr lang="ru-RU" dirty="0">
                <a:latin typeface="Izhitsa"/>
                <a:ea typeface="Calibri"/>
                <a:cs typeface="Times New Roman"/>
              </a:rPr>
              <a:t> </a:t>
            </a:r>
            <a:r>
              <a:rPr lang="ru-RU" dirty="0" err="1">
                <a:latin typeface="Izhitsa"/>
                <a:ea typeface="Calibri"/>
                <a:cs typeface="Times New Roman"/>
              </a:rPr>
              <a:t>мураваны</a:t>
            </a:r>
            <a:r>
              <a:rPr lang="ru-RU" dirty="0">
                <a:latin typeface="Izhitsa"/>
                <a:ea typeface="Calibri"/>
                <a:cs typeface="Times New Roman"/>
              </a:rPr>
              <a:t> </a:t>
            </a:r>
            <a:r>
              <a:rPr lang="ru-RU" dirty="0" err="1">
                <a:latin typeface="Izhitsa"/>
                <a:ea typeface="Calibri"/>
                <a:cs typeface="Times New Roman"/>
              </a:rPr>
              <a:t>будынак</a:t>
            </a:r>
            <a:r>
              <a:rPr lang="ru-RU" dirty="0">
                <a:latin typeface="Izhitsa"/>
                <a:ea typeface="Calibri"/>
                <a:cs typeface="Times New Roman"/>
              </a:rPr>
              <a:t> школы, </a:t>
            </a:r>
            <a:r>
              <a:rPr lang="ru-RU" dirty="0" err="1">
                <a:latin typeface="Izhitsa"/>
                <a:ea typeface="Calibri"/>
                <a:cs typeface="Times New Roman"/>
              </a:rPr>
              <a:t>прыведзен</a:t>
            </a:r>
            <a:r>
              <a:rPr lang="be-BY" dirty="0">
                <a:latin typeface="Izhitsa"/>
                <a:ea typeface="Calibri"/>
                <a:cs typeface="Times New Roman"/>
              </a:rPr>
              <a:t>ы</a:t>
            </a:r>
            <a:r>
              <a:rPr lang="ru-RU" dirty="0">
                <a:latin typeface="Izhitsa"/>
                <a:ea typeface="Calibri"/>
                <a:cs typeface="Times New Roman"/>
              </a:rPr>
              <a:t> ў </a:t>
            </a:r>
            <a:r>
              <a:rPr lang="ru-RU" dirty="0" err="1">
                <a:latin typeface="Izhitsa"/>
                <a:ea typeface="Calibri"/>
                <a:cs typeface="Times New Roman"/>
              </a:rPr>
              <a:t>поўную</a:t>
            </a:r>
            <a:r>
              <a:rPr lang="ru-RU" dirty="0">
                <a:latin typeface="Izhitsa"/>
                <a:ea typeface="Calibri"/>
                <a:cs typeface="Times New Roman"/>
              </a:rPr>
              <a:t> </a:t>
            </a:r>
            <a:r>
              <a:rPr lang="ru-RU" dirty="0" err="1">
                <a:latin typeface="Izhitsa"/>
                <a:ea typeface="Calibri"/>
                <a:cs typeface="Times New Roman"/>
              </a:rPr>
              <a:t>непрывабн</a:t>
            </a:r>
            <a:r>
              <a:rPr lang="be-BY" dirty="0">
                <a:latin typeface="Izhitsa"/>
                <a:ea typeface="Calibri"/>
                <a:cs typeface="Times New Roman"/>
              </a:rPr>
              <a:t>асць</a:t>
            </a:r>
            <a:r>
              <a:rPr lang="ru-RU" dirty="0">
                <a:latin typeface="Izhitsa"/>
                <a:ea typeface="Calibri"/>
                <a:cs typeface="Times New Roman"/>
              </a:rPr>
              <a:t>, </a:t>
            </a:r>
            <a:r>
              <a:rPr lang="ru-RU" dirty="0" err="1">
                <a:latin typeface="Izhitsa"/>
                <a:ea typeface="Calibri"/>
                <a:cs typeface="Times New Roman"/>
              </a:rPr>
              <a:t>драўлян</a:t>
            </a:r>
            <a:r>
              <a:rPr lang="be-BY" dirty="0">
                <a:latin typeface="Izhitsa"/>
                <a:ea typeface="Calibri"/>
                <a:cs typeface="Times New Roman"/>
              </a:rPr>
              <a:t>ы</a:t>
            </a:r>
            <a:r>
              <a:rPr lang="ru-RU" dirty="0">
                <a:latin typeface="Izhitsa"/>
                <a:ea typeface="Calibri"/>
                <a:cs typeface="Times New Roman"/>
              </a:rPr>
              <a:t> </a:t>
            </a:r>
            <a:r>
              <a:rPr lang="ru-RU" dirty="0" err="1">
                <a:latin typeface="Izhitsa"/>
                <a:ea typeface="Calibri"/>
                <a:cs typeface="Times New Roman"/>
              </a:rPr>
              <a:t>будынак</a:t>
            </a:r>
            <a:r>
              <a:rPr lang="be-BY" dirty="0">
                <a:latin typeface="Izhitsa"/>
                <a:ea typeface="Calibri"/>
                <a:cs typeface="Times New Roman"/>
              </a:rPr>
              <a:t>, быў таксама </a:t>
            </a:r>
            <a:r>
              <a:rPr lang="ru-RU" dirty="0" err="1">
                <a:latin typeface="Izhitsa"/>
                <a:ea typeface="Calibri"/>
                <a:cs typeface="Times New Roman"/>
              </a:rPr>
              <a:t>цалкам</a:t>
            </a:r>
            <a:r>
              <a:rPr lang="ru-RU" dirty="0">
                <a:latin typeface="Izhitsa"/>
                <a:ea typeface="Calibri"/>
                <a:cs typeface="Times New Roman"/>
              </a:rPr>
              <a:t> спален</a:t>
            </a:r>
            <a:r>
              <a:rPr lang="be-BY" dirty="0" smtClean="0">
                <a:latin typeface="Izhitsa"/>
                <a:ea typeface="Calibri"/>
                <a:cs typeface="Times New Roman"/>
              </a:rPr>
              <a:t>ы</a:t>
            </a:r>
            <a:endParaRPr lang="ru-RU" dirty="0"/>
          </a:p>
        </p:txBody>
      </p:sp>
      <p:sp>
        <p:nvSpPr>
          <p:cNvPr id="3" name="Прямоугольник 2"/>
          <p:cNvSpPr/>
          <p:nvPr/>
        </p:nvSpPr>
        <p:spPr>
          <a:xfrm>
            <a:off x="6264165" y="232676"/>
            <a:ext cx="5549461" cy="6272999"/>
          </a:xfrm>
          <a:prstGeom prst="rect">
            <a:avLst/>
          </a:prstGeom>
        </p:spPr>
        <p:txBody>
          <a:bodyPr wrap="square">
            <a:spAutoFit/>
          </a:bodyPr>
          <a:lstStyle/>
          <a:p>
            <a:pPr marL="114300" marR="225425" algn="just">
              <a:lnSpc>
                <a:spcPct val="115000"/>
              </a:lnSpc>
              <a:spcAft>
                <a:spcPts val="1000"/>
              </a:spcAft>
            </a:pPr>
            <a:r>
              <a:rPr lang="ru-RU" dirty="0" err="1">
                <a:latin typeface="Izhitsa"/>
                <a:ea typeface="Calibri"/>
                <a:cs typeface="Times New Roman"/>
              </a:rPr>
              <a:t>будынак</a:t>
            </a:r>
            <a:r>
              <a:rPr lang="ru-RU" dirty="0">
                <a:latin typeface="Izhitsa"/>
                <a:ea typeface="Calibri"/>
                <a:cs typeface="Times New Roman"/>
              </a:rPr>
              <a:t> </a:t>
            </a:r>
            <a:r>
              <a:rPr lang="ru-RU" dirty="0" err="1">
                <a:latin typeface="Izhitsa"/>
                <a:ea typeface="Calibri"/>
                <a:cs typeface="Times New Roman"/>
              </a:rPr>
              <a:t>рускай</a:t>
            </a:r>
            <a:r>
              <a:rPr lang="ru-RU" dirty="0">
                <a:latin typeface="Izhitsa"/>
                <a:ea typeface="Calibri"/>
                <a:cs typeface="Times New Roman"/>
              </a:rPr>
              <a:t> школы, якая была </a:t>
            </a:r>
            <a:r>
              <a:rPr lang="ru-RU" dirty="0" err="1">
                <a:latin typeface="Izhitsa"/>
                <a:ea typeface="Calibri"/>
                <a:cs typeface="Times New Roman"/>
              </a:rPr>
              <a:t>размешчана</a:t>
            </a:r>
            <a:r>
              <a:rPr lang="ru-RU" dirty="0">
                <a:latin typeface="Izhitsa"/>
                <a:ea typeface="Calibri"/>
                <a:cs typeface="Times New Roman"/>
              </a:rPr>
              <a:t> на </a:t>
            </a:r>
            <a:r>
              <a:rPr lang="ru-RU" dirty="0" err="1">
                <a:latin typeface="Izhitsa"/>
                <a:ea typeface="Calibri"/>
                <a:cs typeface="Times New Roman"/>
              </a:rPr>
              <a:t>тэрыторыі</a:t>
            </a:r>
            <a:r>
              <a:rPr lang="ru-RU" dirty="0">
                <a:latin typeface="Izhitsa"/>
                <a:ea typeface="Calibri"/>
                <a:cs typeface="Times New Roman"/>
              </a:rPr>
              <a:t> </a:t>
            </a:r>
            <a:r>
              <a:rPr lang="ru-RU" dirty="0" err="1">
                <a:latin typeface="Izhitsa"/>
                <a:ea typeface="Calibri"/>
                <a:cs typeface="Times New Roman"/>
              </a:rPr>
              <a:t>цяперашняга</a:t>
            </a:r>
            <a:r>
              <a:rPr lang="ru-RU" dirty="0">
                <a:latin typeface="Izhitsa"/>
                <a:ea typeface="Calibri"/>
                <a:cs typeface="Times New Roman"/>
              </a:rPr>
              <a:t> </a:t>
            </a:r>
            <a:r>
              <a:rPr lang="ru-RU" dirty="0" err="1">
                <a:latin typeface="Izhitsa"/>
                <a:ea typeface="Calibri"/>
                <a:cs typeface="Times New Roman"/>
              </a:rPr>
              <a:t>прышкольнага</a:t>
            </a:r>
            <a:r>
              <a:rPr lang="ru-RU" dirty="0">
                <a:latin typeface="Izhitsa"/>
                <a:ea typeface="Calibri"/>
                <a:cs typeface="Times New Roman"/>
              </a:rPr>
              <a:t> </a:t>
            </a:r>
            <a:r>
              <a:rPr lang="ru-RU" dirty="0" err="1">
                <a:latin typeface="Izhitsa"/>
                <a:ea typeface="Calibri"/>
                <a:cs typeface="Times New Roman"/>
              </a:rPr>
              <a:t>ўчастка</a:t>
            </a:r>
            <a:r>
              <a:rPr lang="be-BY" dirty="0">
                <a:latin typeface="Izhitsa"/>
                <a:ea typeface="Calibri"/>
                <a:cs typeface="Times New Roman"/>
              </a:rPr>
              <a:t>,</a:t>
            </a:r>
            <a:r>
              <a:rPr lang="ru-RU" dirty="0">
                <a:latin typeface="Izhitsa"/>
                <a:ea typeface="Calibri"/>
                <a:cs typeface="Times New Roman"/>
              </a:rPr>
              <a:t> і </a:t>
            </a:r>
            <a:r>
              <a:rPr lang="ru-RU" dirty="0" err="1">
                <a:latin typeface="Izhitsa"/>
                <a:ea typeface="Calibri"/>
                <a:cs typeface="Times New Roman"/>
              </a:rPr>
              <a:t>ўсе</a:t>
            </a:r>
            <a:r>
              <a:rPr lang="ru-RU" dirty="0">
                <a:latin typeface="Izhitsa"/>
                <a:ea typeface="Calibri"/>
                <a:cs typeface="Times New Roman"/>
              </a:rPr>
              <a:t> </a:t>
            </a:r>
            <a:r>
              <a:rPr lang="ru-RU" dirty="0" err="1">
                <a:latin typeface="Izhitsa"/>
                <a:ea typeface="Calibri"/>
                <a:cs typeface="Times New Roman"/>
              </a:rPr>
              <a:t>дапаможныя</a:t>
            </a:r>
            <a:r>
              <a:rPr lang="ru-RU" dirty="0">
                <a:latin typeface="Izhitsa"/>
                <a:ea typeface="Calibri"/>
                <a:cs typeface="Times New Roman"/>
              </a:rPr>
              <a:t> </a:t>
            </a:r>
            <a:r>
              <a:rPr lang="ru-RU" dirty="0" err="1">
                <a:latin typeface="Izhitsa"/>
                <a:ea typeface="Calibri"/>
                <a:cs typeface="Times New Roman"/>
              </a:rPr>
              <a:t>памяшканні</a:t>
            </a:r>
            <a:r>
              <a:rPr lang="ru-RU" dirty="0">
                <a:latin typeface="Izhitsa"/>
                <a:ea typeface="Calibri"/>
                <a:cs typeface="Times New Roman"/>
              </a:rPr>
              <a:t>. </a:t>
            </a:r>
            <a:r>
              <a:rPr lang="ru-RU" dirty="0" err="1">
                <a:latin typeface="Izhitsa"/>
                <a:ea typeface="Calibri"/>
                <a:cs typeface="Times New Roman"/>
              </a:rPr>
              <a:t>Былі</a:t>
            </a:r>
            <a:r>
              <a:rPr lang="ru-RU" dirty="0">
                <a:latin typeface="Izhitsa"/>
                <a:ea typeface="Calibri"/>
                <a:cs typeface="Times New Roman"/>
              </a:rPr>
              <a:t> </a:t>
            </a:r>
            <a:r>
              <a:rPr lang="ru-RU" dirty="0" err="1">
                <a:latin typeface="Izhitsa"/>
                <a:ea typeface="Calibri"/>
                <a:cs typeface="Times New Roman"/>
              </a:rPr>
              <a:t>разгромленыя</a:t>
            </a:r>
            <a:r>
              <a:rPr lang="ru-RU" dirty="0">
                <a:latin typeface="Izhitsa"/>
                <a:ea typeface="Calibri"/>
                <a:cs typeface="Times New Roman"/>
              </a:rPr>
              <a:t>, </a:t>
            </a:r>
            <a:r>
              <a:rPr lang="ru-RU" dirty="0" err="1">
                <a:latin typeface="Izhitsa"/>
                <a:ea typeface="Calibri"/>
                <a:cs typeface="Times New Roman"/>
              </a:rPr>
              <a:t>разбураныя</a:t>
            </a:r>
            <a:r>
              <a:rPr lang="ru-RU" dirty="0">
                <a:latin typeface="Izhitsa"/>
                <a:ea typeface="Calibri"/>
                <a:cs typeface="Times New Roman"/>
              </a:rPr>
              <a:t> </a:t>
            </a:r>
            <a:r>
              <a:rPr lang="ru-RU" dirty="0" err="1">
                <a:latin typeface="Izhitsa"/>
                <a:ea typeface="Calibri"/>
                <a:cs typeface="Times New Roman"/>
              </a:rPr>
              <a:t>ўсе</a:t>
            </a:r>
            <a:r>
              <a:rPr lang="ru-RU" dirty="0">
                <a:latin typeface="Izhitsa"/>
                <a:ea typeface="Calibri"/>
                <a:cs typeface="Times New Roman"/>
              </a:rPr>
              <a:t> </a:t>
            </a:r>
            <a:r>
              <a:rPr lang="ru-RU" dirty="0" err="1">
                <a:latin typeface="Izhitsa"/>
                <a:ea typeface="Calibri"/>
                <a:cs typeface="Times New Roman"/>
              </a:rPr>
              <a:t>наяўныя</a:t>
            </a:r>
            <a:r>
              <a:rPr lang="ru-RU" dirty="0">
                <a:latin typeface="Izhitsa"/>
                <a:ea typeface="Calibri"/>
                <a:cs typeface="Times New Roman"/>
              </a:rPr>
              <a:t> </a:t>
            </a:r>
            <a:r>
              <a:rPr lang="ru-RU" dirty="0" err="1">
                <a:latin typeface="Izhitsa"/>
                <a:ea typeface="Calibri"/>
                <a:cs typeface="Times New Roman"/>
              </a:rPr>
              <a:t>кабінеты</a:t>
            </a:r>
            <a:r>
              <a:rPr lang="ru-RU" dirty="0">
                <a:latin typeface="Izhitsa"/>
                <a:ea typeface="Calibri"/>
                <a:cs typeface="Times New Roman"/>
              </a:rPr>
              <a:t>, </a:t>
            </a:r>
            <a:r>
              <a:rPr lang="ru-RU" dirty="0" err="1">
                <a:latin typeface="Izhitsa"/>
                <a:ea typeface="Calibri"/>
                <a:cs typeface="Times New Roman"/>
              </a:rPr>
              <a:t>майстэрні</a:t>
            </a:r>
            <a:r>
              <a:rPr lang="ru-RU" dirty="0">
                <a:latin typeface="Izhitsa"/>
                <a:ea typeface="Calibri"/>
                <a:cs typeface="Times New Roman"/>
              </a:rPr>
              <a:t>. </a:t>
            </a:r>
            <a:r>
              <a:rPr lang="ru-RU" dirty="0" err="1">
                <a:latin typeface="Izhitsa"/>
                <a:ea typeface="Calibri"/>
                <a:cs typeface="Times New Roman"/>
              </a:rPr>
              <a:t>Энергічны</a:t>
            </a:r>
            <a:r>
              <a:rPr lang="ru-RU" dirty="0">
                <a:latin typeface="Izhitsa"/>
                <a:ea typeface="Calibri"/>
                <a:cs typeface="Times New Roman"/>
              </a:rPr>
              <a:t>, </a:t>
            </a:r>
            <a:r>
              <a:rPr lang="ru-RU" dirty="0" err="1">
                <a:latin typeface="Izhitsa"/>
                <a:ea typeface="Calibri"/>
                <a:cs typeface="Times New Roman"/>
              </a:rPr>
              <a:t>здольны</a:t>
            </a:r>
            <a:r>
              <a:rPr lang="ru-RU" dirty="0">
                <a:latin typeface="Izhitsa"/>
                <a:ea typeface="Calibri"/>
                <a:cs typeface="Times New Roman"/>
              </a:rPr>
              <a:t>, </a:t>
            </a:r>
            <a:r>
              <a:rPr lang="ru-RU" dirty="0" err="1">
                <a:latin typeface="Izhitsa"/>
                <a:ea typeface="Calibri"/>
                <a:cs typeface="Times New Roman"/>
              </a:rPr>
              <a:t>моцнай</a:t>
            </a:r>
            <a:r>
              <a:rPr lang="ru-RU" dirty="0">
                <a:latin typeface="Izhitsa"/>
                <a:ea typeface="Calibri"/>
                <a:cs typeface="Times New Roman"/>
              </a:rPr>
              <a:t> </a:t>
            </a:r>
            <a:r>
              <a:rPr lang="ru-RU" dirty="0" err="1">
                <a:latin typeface="Izhitsa"/>
                <a:ea typeface="Calibri"/>
                <a:cs typeface="Times New Roman"/>
              </a:rPr>
              <a:t>волі</a:t>
            </a:r>
            <a:r>
              <a:rPr lang="ru-RU" dirty="0">
                <a:latin typeface="Izhitsa"/>
                <a:ea typeface="Calibri"/>
                <a:cs typeface="Times New Roman"/>
              </a:rPr>
              <a:t> </a:t>
            </a:r>
            <a:r>
              <a:rPr lang="ru-RU" dirty="0" err="1">
                <a:latin typeface="Izhitsa"/>
                <a:ea typeface="Calibri"/>
                <a:cs typeface="Times New Roman"/>
              </a:rPr>
              <a:t>чалавек</a:t>
            </a:r>
            <a:r>
              <a:rPr lang="ru-RU" dirty="0">
                <a:latin typeface="Izhitsa"/>
                <a:ea typeface="Calibri"/>
                <a:cs typeface="Times New Roman"/>
              </a:rPr>
              <a:t> </a:t>
            </a:r>
            <a:r>
              <a:rPr lang="ru-RU" dirty="0" err="1">
                <a:latin typeface="Izhitsa"/>
                <a:ea typeface="Calibri"/>
                <a:cs typeface="Times New Roman"/>
              </a:rPr>
              <a:t>здолеў</a:t>
            </a:r>
            <a:r>
              <a:rPr lang="ru-RU" dirty="0">
                <a:latin typeface="Izhitsa"/>
                <a:ea typeface="Calibri"/>
                <a:cs typeface="Times New Roman"/>
              </a:rPr>
              <a:t> </a:t>
            </a:r>
            <a:r>
              <a:rPr lang="ru-RU" dirty="0" err="1">
                <a:latin typeface="Izhitsa"/>
                <a:ea typeface="Calibri"/>
                <a:cs typeface="Times New Roman"/>
              </a:rPr>
              <a:t>аднавіць</a:t>
            </a:r>
            <a:r>
              <a:rPr lang="ru-RU" dirty="0">
                <a:latin typeface="Izhitsa"/>
                <a:ea typeface="Calibri"/>
                <a:cs typeface="Times New Roman"/>
              </a:rPr>
              <a:t> школу і </a:t>
            </a:r>
            <a:r>
              <a:rPr lang="ru-RU" dirty="0" err="1">
                <a:latin typeface="Izhitsa"/>
                <a:ea typeface="Calibri"/>
                <a:cs typeface="Times New Roman"/>
              </a:rPr>
              <a:t>дамагчыся</a:t>
            </a:r>
            <a:r>
              <a:rPr lang="ru-RU" dirty="0">
                <a:latin typeface="Izhitsa"/>
                <a:ea typeface="Calibri"/>
                <a:cs typeface="Times New Roman"/>
              </a:rPr>
              <a:t> </a:t>
            </a:r>
            <a:r>
              <a:rPr lang="ru-RU" dirty="0" err="1">
                <a:latin typeface="Izhitsa"/>
                <a:ea typeface="Calibri"/>
                <a:cs typeface="Times New Roman"/>
              </a:rPr>
              <a:t>таго</a:t>
            </a:r>
            <a:r>
              <a:rPr lang="ru-RU" dirty="0">
                <a:latin typeface="Izhitsa"/>
                <a:ea typeface="Calibri"/>
                <a:cs typeface="Times New Roman"/>
              </a:rPr>
              <a:t>, </a:t>
            </a:r>
            <a:r>
              <a:rPr lang="be-BY" dirty="0">
                <a:latin typeface="Izhitsa"/>
                <a:ea typeface="Calibri"/>
                <a:cs typeface="Times New Roman"/>
              </a:rPr>
              <a:t>каб</a:t>
            </a:r>
            <a:r>
              <a:rPr lang="ru-RU" dirty="0">
                <a:latin typeface="Izhitsa"/>
                <a:ea typeface="Calibri"/>
                <a:cs typeface="Times New Roman"/>
              </a:rPr>
              <a:t> школа </a:t>
            </a:r>
            <a:r>
              <a:rPr lang="ru-RU" dirty="0" err="1">
                <a:latin typeface="Izhitsa"/>
                <a:ea typeface="Calibri"/>
                <a:cs typeface="Times New Roman"/>
              </a:rPr>
              <a:t>займала</a:t>
            </a:r>
            <a:r>
              <a:rPr lang="ru-RU" dirty="0">
                <a:latin typeface="Izhitsa"/>
                <a:ea typeface="Calibri"/>
                <a:cs typeface="Times New Roman"/>
              </a:rPr>
              <a:t> па </a:t>
            </a:r>
            <a:r>
              <a:rPr lang="ru-RU" dirty="0" err="1">
                <a:latin typeface="Izhitsa"/>
                <a:ea typeface="Calibri"/>
                <a:cs typeface="Times New Roman"/>
              </a:rPr>
              <a:t>выхаванн</a:t>
            </a:r>
            <a:r>
              <a:rPr lang="be-BY" dirty="0">
                <a:latin typeface="Izhitsa"/>
                <a:ea typeface="Calibri"/>
                <a:cs typeface="Times New Roman"/>
              </a:rPr>
              <a:t>і</a:t>
            </a:r>
            <a:r>
              <a:rPr lang="ru-RU" dirty="0">
                <a:latin typeface="Izhitsa"/>
                <a:ea typeface="Calibri"/>
                <a:cs typeface="Times New Roman"/>
              </a:rPr>
              <a:t> і </a:t>
            </a:r>
            <a:r>
              <a:rPr lang="ru-RU" dirty="0" err="1">
                <a:latin typeface="Izhitsa"/>
                <a:ea typeface="Calibri"/>
                <a:cs typeface="Times New Roman"/>
              </a:rPr>
              <a:t>навучанн</a:t>
            </a:r>
            <a:r>
              <a:rPr lang="be-BY" dirty="0">
                <a:latin typeface="Izhitsa"/>
                <a:ea typeface="Calibri"/>
                <a:cs typeface="Times New Roman"/>
              </a:rPr>
              <a:t>і</a:t>
            </a:r>
            <a:r>
              <a:rPr lang="ru-RU" dirty="0">
                <a:latin typeface="Izhitsa"/>
                <a:ea typeface="Calibri"/>
                <a:cs typeface="Times New Roman"/>
              </a:rPr>
              <a:t> </a:t>
            </a:r>
            <a:r>
              <a:rPr lang="ru-RU" dirty="0" err="1">
                <a:latin typeface="Izhitsa"/>
                <a:ea typeface="Calibri"/>
                <a:cs typeface="Times New Roman"/>
              </a:rPr>
              <a:t>бачнае</a:t>
            </a:r>
            <a:r>
              <a:rPr lang="ru-RU" dirty="0">
                <a:latin typeface="Izhitsa"/>
                <a:ea typeface="Calibri"/>
                <a:cs typeface="Times New Roman"/>
              </a:rPr>
              <a:t> </a:t>
            </a:r>
            <a:r>
              <a:rPr lang="ru-RU" dirty="0" err="1">
                <a:latin typeface="Izhitsa"/>
                <a:ea typeface="Calibri"/>
                <a:cs typeface="Times New Roman"/>
              </a:rPr>
              <a:t>месца</a:t>
            </a:r>
            <a:r>
              <a:rPr lang="ru-RU" dirty="0">
                <a:latin typeface="Izhitsa"/>
                <a:ea typeface="Calibri"/>
                <a:cs typeface="Times New Roman"/>
              </a:rPr>
              <a:t> ў </a:t>
            </a:r>
            <a:r>
              <a:rPr lang="ru-RU" dirty="0" err="1">
                <a:latin typeface="Izhitsa"/>
                <a:ea typeface="Calibri"/>
                <a:cs typeface="Times New Roman"/>
              </a:rPr>
              <a:t>вобласці</a:t>
            </a:r>
            <a:r>
              <a:rPr lang="ru-RU" dirty="0">
                <a:latin typeface="Izhitsa"/>
                <a:ea typeface="Calibri"/>
                <a:cs typeface="Times New Roman"/>
              </a:rPr>
              <a:t> і </a:t>
            </a:r>
            <a:r>
              <a:rPr lang="ru-RU" dirty="0" err="1">
                <a:latin typeface="Izhitsa"/>
                <a:ea typeface="Calibri"/>
                <a:cs typeface="Times New Roman"/>
              </a:rPr>
              <a:t>рэспубліцы</a:t>
            </a:r>
            <a:r>
              <a:rPr lang="ru-RU" dirty="0">
                <a:latin typeface="Izhitsa"/>
                <a:ea typeface="Calibri"/>
                <a:cs typeface="Times New Roman"/>
              </a:rPr>
              <a:t>.</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У 1936 годзе першыя 26 чалавек скончылі сярэднюю школу, атрымалі пуцёўкі ў вялікае жыццё. Сярод іх Лаўрусенка Павел Ферапонтавіч, які працаваў настаўнікам матэматыкі Малейковской сярэдняй школы; Гапоненка Уладзімір Андрэевіч, які працаваў дырэктарам Магілёўскага будаўнічага тэхнікума; Куняўскі Мацвей Якаўлевіч, які працаваў дырэктарам Обскай гідра-метэаралагічнай абсерваторыі і іншыя.</a:t>
            </a:r>
            <a:endParaRPr lang="ru-RU" sz="1200" dirty="0">
              <a:ea typeface="Calibri"/>
              <a:cs typeface="Times New Roman"/>
            </a:endParaRPr>
          </a:p>
        </p:txBody>
      </p:sp>
    </p:spTree>
    <p:extLst>
      <p:ext uri="{BB962C8B-B14F-4D97-AF65-F5344CB8AC3E}">
        <p14:creationId xmlns:p14="http://schemas.microsoft.com/office/powerpoint/2010/main" val="518135773"/>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496" y="117361"/>
            <a:ext cx="5549463" cy="6529480"/>
          </a:xfrm>
          <a:prstGeom prst="rect">
            <a:avLst/>
          </a:prstGeom>
        </p:spPr>
        <p:txBody>
          <a:bodyPr wrap="square">
            <a:spAutoFit/>
          </a:bodyPr>
          <a:lstStyle/>
          <a:p>
            <a:pPr marL="114300" marR="225425" algn="just">
              <a:lnSpc>
                <a:spcPct val="115000"/>
              </a:lnSpc>
              <a:spcAft>
                <a:spcPts val="1000"/>
              </a:spcAft>
            </a:pPr>
            <a:r>
              <a:rPr lang="be-BY" dirty="0">
                <a:latin typeface="Izhitsa"/>
                <a:ea typeface="Calibri"/>
                <a:cs typeface="Times New Roman"/>
              </a:rPr>
              <a:t>У перадваенным 1941-м годзе 10 класаў скончылі 240 чалавек. Выпускнікі школы разам з усім савецкім народам, узяўшы ў рукі зброю, грудзьмі ўсталі на абарону сваёй Радзімы. Многія з іх па-геройску загінулі ў баях за яе.</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 Гэта Шубянок Ганна Піліпаўна, першая трактарыстка-камсамолка раёна. Да Вялікай Айчыннай вайны працавала сакратаром Тураўскага райкама камсамола. Падчас вайны яна ўступіла ў шэрагі народных мсціўцаў, працягваючы працаваць сакратаром падпольнага райкама. За праяўлены гераізм і мужнасць у баях з нямецка-фашысцкімі захопнікамі ў 1941 годзе ўзнагароджана Ордэнам Леніна, у 1942 годзе загінула смерцю храбрых.</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Мужна змагаўся ў шэрагах народных мсціўцаў адважны партызан Талкачоў Яўген Іосіфавіч.</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 Гераічна змагаліся на франтах </a:t>
            </a:r>
            <a:r>
              <a:rPr lang="be-BY" dirty="0" smtClean="0">
                <a:latin typeface="Izhitsa"/>
                <a:ea typeface="Calibri"/>
                <a:cs typeface="Times New Roman"/>
              </a:rPr>
              <a:t>Вялікай</a:t>
            </a:r>
            <a:endParaRPr lang="ru-RU" sz="1200" dirty="0">
              <a:ea typeface="Calibri"/>
              <a:cs typeface="Times New Roman"/>
            </a:endParaRPr>
          </a:p>
        </p:txBody>
      </p:sp>
      <p:sp>
        <p:nvSpPr>
          <p:cNvPr id="3" name="Прямоугольник 2"/>
          <p:cNvSpPr/>
          <p:nvPr/>
        </p:nvSpPr>
        <p:spPr>
          <a:xfrm>
            <a:off x="6053959" y="129947"/>
            <a:ext cx="5885793" cy="6564874"/>
          </a:xfrm>
          <a:prstGeom prst="rect">
            <a:avLst/>
          </a:prstGeom>
        </p:spPr>
        <p:txBody>
          <a:bodyPr wrap="square">
            <a:spAutoFit/>
          </a:bodyPr>
          <a:lstStyle/>
          <a:p>
            <a:pPr marL="114300" marR="225425" algn="just">
              <a:lnSpc>
                <a:spcPct val="115000"/>
              </a:lnSpc>
              <a:spcAft>
                <a:spcPts val="1000"/>
              </a:spcAft>
            </a:pPr>
            <a:r>
              <a:rPr lang="be-BY" dirty="0">
                <a:latin typeface="Izhitsa"/>
                <a:ea typeface="Calibri"/>
                <a:cs typeface="Times New Roman"/>
              </a:rPr>
              <a:t>Айчыннай вайны Шайкевіч Яўхім Ісаевіч, Аўраменка Уладзімір Савельевіч, Буднік Іван Іванавіч, Гардзеенка Сіланцій Пракапавіч, Краўчанка Міхаіл Іосіфавіч, Скараход Уладзімір Афанасьевіч і многія, многія іншыя.</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У 1945 годзе школа зрабіла свой сёмы выпуск. Сярэднюю адукацыю атрымалі 18 выпускнікоў.</a:t>
            </a:r>
            <a:endParaRPr lang="ru-RU" sz="1200" dirty="0">
              <a:ea typeface="Calibri"/>
              <a:cs typeface="Times New Roman"/>
            </a:endParaRPr>
          </a:p>
          <a:p>
            <a:pPr marL="114300" marR="225425" algn="ctr">
              <a:lnSpc>
                <a:spcPct val="115000"/>
              </a:lnSpc>
              <a:spcAft>
                <a:spcPts val="1000"/>
              </a:spcAft>
            </a:pPr>
            <a:r>
              <a:rPr lang="be-BY" sz="2800" dirty="0">
                <a:latin typeface="Izhitsa"/>
                <a:ea typeface="Calibri"/>
                <a:cs typeface="Times New Roman"/>
              </a:rPr>
              <a:t>3. Гісторыя школы пасля Вялікай Айчыннай вайны.</a:t>
            </a:r>
            <a:endParaRPr lang="ru-RU" sz="1200" dirty="0">
              <a:ea typeface="Calibri"/>
              <a:cs typeface="Times New Roman"/>
            </a:endParaRPr>
          </a:p>
          <a:p>
            <a:pPr marL="114300" marR="225425" algn="just">
              <a:lnSpc>
                <a:spcPct val="115000"/>
              </a:lnSpc>
              <a:spcAft>
                <a:spcPts val="1000"/>
              </a:spcAft>
            </a:pPr>
            <a:r>
              <a:rPr lang="be-BY" dirty="0">
                <a:latin typeface="Izhitsa"/>
                <a:ea typeface="Calibri"/>
                <a:cs typeface="Times New Roman"/>
              </a:rPr>
              <a:t> З 1945 па 1960 год 10 класаў скончылі 980 чалавек. З 1962 па 1966 год 457 чалавек атрымалі ў школе сярэднюю адукацыю і адну або дзве спецыяльнасці па вытворчаму навучанню. За гэтыя гады школа выпусціла шафёраў-прафесіяналаў 3 класа - 141, медсясцёр - 40, трактарыстаў - 110, матацыклістаў - 49, прадаўцоў - 20, электраманцёраў - 29, выхавальнікаў - 53, швачак - 164, аўтаслесараў -7.</a:t>
            </a:r>
            <a:endParaRPr lang="ru-RU" sz="1200" dirty="0">
              <a:ea typeface="Calibri"/>
              <a:cs typeface="Times New Roman"/>
            </a:endParaRPr>
          </a:p>
        </p:txBody>
      </p:sp>
    </p:spTree>
    <p:extLst>
      <p:ext uri="{BB962C8B-B14F-4D97-AF65-F5344CB8AC3E}">
        <p14:creationId xmlns:p14="http://schemas.microsoft.com/office/powerpoint/2010/main" val="4125081789"/>
      </p:ext>
    </p:extLst>
  </p:cSld>
  <p:clrMapOvr>
    <a:masterClrMapping/>
  </p:clrMapOvr>
  <mc:AlternateContent xmlns:mc="http://schemas.openxmlformats.org/markup-compatibility/2006" xmlns:p14="http://schemas.microsoft.com/office/powerpoint/2010/main">
    <mc:Choice Requires="p14">
      <p:transition spd="slow" advClick="0" advTm="5000">
        <p14:switch dir="r"/>
      </p:transition>
    </mc:Choice>
    <mc:Fallback xmlns="">
      <p:transition spd="slow" advClick="0" advTm="5000">
        <p:fade/>
      </p:transition>
    </mc:Fallback>
  </mc:AlternateContent>
  <p:timing>
    <p:tnLst>
      <p:par>
        <p:cTn id="1" dur="indefinite" restart="never" nodeType="tmRoot"/>
      </p:par>
    </p:tnLst>
  </p:timing>
</p:sld>
</file>

<file path=ppt/theme/theme1.xml><?xml version="1.0" encoding="utf-8"?>
<a:theme xmlns:a="http://schemas.openxmlformats.org/drawingml/2006/main" name="листание 9">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листание 9" id="{2DC4AFA2-EC7B-4ECF-9292-7D13C5F70B7F}" vid="{4DE799E5-B6E9-4D9C-AE05-7D68CE2E8B75}"/>
    </a:ext>
  </a:extLst>
</a:theme>
</file>

<file path=docProps/app.xml><?xml version="1.0" encoding="utf-8"?>
<Properties xmlns="http://schemas.openxmlformats.org/officeDocument/2006/extended-properties" xmlns:vt="http://schemas.openxmlformats.org/officeDocument/2006/docPropsVTypes">
  <Template>листание 9</Template>
  <TotalTime>484</TotalTime>
  <Words>2665</Words>
  <Application>Microsoft Office PowerPoint</Application>
  <PresentationFormat>Произвольный</PresentationFormat>
  <Paragraphs>75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листание 9</vt:lpstr>
      <vt:lpstr>Летапіс Брагінскай сярэдняй школы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Наша будучыня</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Biostar</cp:lastModifiedBy>
  <cp:revision>41</cp:revision>
  <dcterms:created xsi:type="dcterms:W3CDTF">2016-11-15T09:14:47Z</dcterms:created>
  <dcterms:modified xsi:type="dcterms:W3CDTF">2022-08-27T06:30:17Z</dcterms:modified>
</cp:coreProperties>
</file>