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0AF933E-04CC-4C58-8785-934F8AFE5680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AC072B7-E71A-411B-9D8A-38CC489D6F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AF933E-04CC-4C58-8785-934F8AFE5680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C072B7-E71A-411B-9D8A-38CC489D6F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AF933E-04CC-4C58-8785-934F8AFE5680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C072B7-E71A-411B-9D8A-38CC489D6F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AF933E-04CC-4C58-8785-934F8AFE5680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C072B7-E71A-411B-9D8A-38CC489D6FA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AF933E-04CC-4C58-8785-934F8AFE5680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C072B7-E71A-411B-9D8A-38CC489D6FA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AF933E-04CC-4C58-8785-934F8AFE5680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C072B7-E71A-411B-9D8A-38CC489D6FA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AF933E-04CC-4C58-8785-934F8AFE5680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C072B7-E71A-411B-9D8A-38CC489D6FA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AF933E-04CC-4C58-8785-934F8AFE5680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C072B7-E71A-411B-9D8A-38CC489D6FAC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AF933E-04CC-4C58-8785-934F8AFE5680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C072B7-E71A-411B-9D8A-38CC489D6F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0AF933E-04CC-4C58-8785-934F8AFE5680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C072B7-E71A-411B-9D8A-38CC489D6FA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0AF933E-04CC-4C58-8785-934F8AFE5680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AC072B7-E71A-411B-9D8A-38CC489D6FA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0AF933E-04CC-4C58-8785-934F8AFE5680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AC072B7-E71A-411B-9D8A-38CC489D6FA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АБИТУРИЕНТАМ </a:t>
            </a:r>
            <a:r>
              <a:rPr lang="ru-RU" sz="5400" dirty="0" smtClean="0"/>
              <a:t>2024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УО «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Мозырский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государственный медицинский колледж»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9608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8371254"/>
              </p:ext>
            </p:extLst>
          </p:nvPr>
        </p:nvGraphicFramePr>
        <p:xfrm>
          <a:off x="827584" y="1628800"/>
          <a:ext cx="7725544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1386"/>
                <a:gridCol w="1931386"/>
                <a:gridCol w="1931386"/>
                <a:gridCol w="1931386"/>
              </a:tblGrid>
              <a:tr h="63554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Специальность, специализация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Квалификация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 и срок обучения</a:t>
                      </a:r>
                    </a:p>
                  </a:txBody>
                  <a:tcPr/>
                </a:tc>
              </a:tr>
              <a:tr h="90792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Лечебное дело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основании общего среднего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Фельдшер-акушер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Помощник врача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Дневная,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года и 10 месяцев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180305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Сестринское дело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основании базового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основании общего среднего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Медицинская сестра (медицинский брат»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Дневная, 2 года и 10 месяцев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Дневная, 1 год и 10 месяцев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452683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Медико-диагностическое дело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основании базового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основании общего среднего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Фельдшер-лаборант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Дневная, 2 года и 10 месяцев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Дневная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1 год и 10 месяцев</a:t>
                      </a:r>
                    </a:p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Специальности колледжа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56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1143899"/>
              </p:ext>
            </p:extLst>
          </p:nvPr>
        </p:nvGraphicFramePr>
        <p:xfrm>
          <a:off x="539552" y="1628800"/>
          <a:ext cx="8147248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4204"/>
                <a:gridCol w="2286594"/>
                <a:gridCol w="257645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Специализация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Проходной балл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Платное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основании общего среднего образования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8,8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Лечебное дело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Сестринское дело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7,6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Медико-диагностическое дело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проходных баллах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952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 балла документа об образовании (аттестат)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Вступительные испытания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776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8652234"/>
              </p:ext>
            </p:extLst>
          </p:nvPr>
        </p:nvGraphicFramePr>
        <p:xfrm>
          <a:off x="871538" y="1124745"/>
          <a:ext cx="7408863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4805"/>
                <a:gridCol w="1166880"/>
                <a:gridCol w="1102053"/>
                <a:gridCol w="1231706"/>
                <a:gridCol w="1166880"/>
                <a:gridCol w="1046539"/>
              </a:tblGrid>
              <a:tr h="138255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Специальность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Приём 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на условиях целевой подготовки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Приём на условиях оплаты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21" marR="82321"/>
                </a:tc>
              </a:tr>
              <a:tr h="777686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Лечебное дело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основе общего среднего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21" marR="823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21" marR="823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21" marR="823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21" marR="82321" anchor="ctr"/>
                </a:tc>
              </a:tr>
              <a:tr h="777686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Сестринское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дело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основе общего среднего </a:t>
                      </a: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21" marR="823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21" marR="823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21" marR="823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21" marR="82321" anchor="ctr"/>
                </a:tc>
              </a:tr>
              <a:tr h="547261">
                <a:tc>
                  <a:txBody>
                    <a:bodyPr/>
                    <a:lstStyle/>
                    <a:p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основе базового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21" marR="823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21" marR="823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21" marR="823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21" marR="82321" anchor="ctr"/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Медико-диагностическое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дело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основе общего среднего </a:t>
                      </a: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21" marR="823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21" marR="823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21" marR="823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21" marR="82321" anchor="ctr"/>
                </a:tc>
              </a:tr>
              <a:tr h="54726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основе базового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21" marR="823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21" marR="823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21" marR="823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21" marR="823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2321" marR="82321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приема на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850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4133997"/>
              </p:ext>
            </p:extLst>
          </p:nvPr>
        </p:nvGraphicFramePr>
        <p:xfrm>
          <a:off x="871538" y="1340769"/>
          <a:ext cx="7408860" cy="45939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8294"/>
                <a:gridCol w="1512168"/>
                <a:gridCol w="1584176"/>
                <a:gridCol w="1080120"/>
                <a:gridCol w="1044102"/>
              </a:tblGrid>
              <a:tr h="366855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Специальность, специализация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Конкурс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Проходной балл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8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Платное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Платное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1951">
                <a:tc gridSpan="5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основе общего среднего образования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199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5-04-0911-03 Лечебное дело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4199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5-04-0911-05 Сестринское дело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19228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5-04-0911-06 Медико-диагностическое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дело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1951">
                <a:tc gridSpan="5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основе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общего базового образования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8261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5-04-0911-05 Сестринское дело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конкурсе в 2023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507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205351"/>
              </p:ext>
            </p:extLst>
          </p:nvPr>
        </p:nvGraphicFramePr>
        <p:xfrm>
          <a:off x="457200" y="1481138"/>
          <a:ext cx="8229603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1"/>
                <a:gridCol w="2743201"/>
                <a:gridCol w="2743201"/>
              </a:tblGrid>
              <a:tr h="185420">
                <a:tc rowSpan="2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Специальность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569" marR="101569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Стоимость обучения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569" marR="101569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семестр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569" marR="10156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год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569" marR="101569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Лечебное дело 1,2,3,4 курс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569" marR="10156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1024,00 р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569" marR="10156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2048,00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569" marR="101569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Сестринское дело 1,2,3 курс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569" marR="10156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1065,00 р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569" marR="10156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2130,00 р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569" marR="101569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Медико-диагностическое дело 1,2,3 курс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569" marR="10156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1123,00 р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569" marR="10156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2246,00 р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1569" marR="101569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Стоимость обучения на 2023/2024 учебный год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225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358231"/>
            <a:ext cx="4572000" cy="2771775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0266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 пожаловать в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Мозырский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медицинский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колледж»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80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110</TotalTime>
  <Words>293</Words>
  <Application>Microsoft Office PowerPoint</Application>
  <PresentationFormat>Экран (4:3)</PresentationFormat>
  <Paragraphs>124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АБИТУРИЕНТАМ 2024</vt:lpstr>
      <vt:lpstr>Специальности колледжа</vt:lpstr>
      <vt:lpstr>Сведения о проходных баллах в 2023 году</vt:lpstr>
      <vt:lpstr>Вступительные испытания</vt:lpstr>
      <vt:lpstr>Проект приема на 2024 год</vt:lpstr>
      <vt:lpstr>Сведения о конкурсе в 2023</vt:lpstr>
      <vt:lpstr>Стоимость обучения на 2023/2024 учебный год</vt:lpstr>
      <vt:lpstr>Добро пожаловать в «Мозырский государственный медицинский колледж»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АБИТУРИЕНТАМ 2023</dc:title>
  <dc:creator>Пользователь</dc:creator>
  <cp:lastModifiedBy>Пользователь</cp:lastModifiedBy>
  <cp:revision>15</cp:revision>
  <dcterms:created xsi:type="dcterms:W3CDTF">2023-04-06T07:20:29Z</dcterms:created>
  <dcterms:modified xsi:type="dcterms:W3CDTF">2024-02-16T18:13:20Z</dcterms:modified>
</cp:coreProperties>
</file>