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7"/>
  </p:notesMasterIdLst>
  <p:sldIdLst>
    <p:sldId id="257" r:id="rId2"/>
    <p:sldId id="298" r:id="rId3"/>
    <p:sldId id="304" r:id="rId4"/>
    <p:sldId id="303" r:id="rId5"/>
    <p:sldId id="300" r:id="rId6"/>
  </p:sldIdLst>
  <p:sldSz cx="12192000" cy="6858000"/>
  <p:notesSz cx="6858000" cy="9144000"/>
  <p:embeddedFontLst>
    <p:embeddedFont>
      <p:font typeface="Georgia" pitchFamily="18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CCAFE"/>
    <a:srgbClr val="D9D9D9"/>
    <a:srgbClr val="013967"/>
    <a:srgbClr val="54AFFD"/>
    <a:srgbClr val="FFF48B"/>
    <a:srgbClr val="867900"/>
    <a:srgbClr val="FFE700"/>
    <a:srgbClr val="FFA7A9"/>
    <a:srgbClr val="FF3B41"/>
    <a:srgbClr val="E5B7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6" autoAdjust="0"/>
    <p:restoredTop sz="95262" autoAdjust="0"/>
  </p:normalViewPr>
  <p:slideViewPr>
    <p:cSldViewPr snapToGrid="0">
      <p:cViewPr>
        <p:scale>
          <a:sx n="50" d="100"/>
          <a:sy n="50" d="100"/>
        </p:scale>
        <p:origin x="-69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pPr/>
              <a:t>31.03.2021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945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733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61" r:id="rId12"/>
    <p:sldLayoutId id="214748366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3098965" y="291133"/>
            <a:ext cx="8655745" cy="155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lvl="0" indent="0" algn="ctr">
              <a:spcBef>
                <a:spcPts val="0"/>
              </a:spcBef>
              <a:buClr>
                <a:srgbClr val="1E4E79"/>
              </a:buClr>
              <a:buSzPts val="4000"/>
              <a:buNone/>
            </a:pPr>
            <a:r>
              <a:rPr lang="ru-RU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Дзяржаўная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-RU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ўстанова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-RU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адукацыі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b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</a:br>
            <a:r>
              <a:rPr lang="be-BY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“Багушэвіцкі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-RU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навучальна-педагагічны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комплекс </a:t>
            </a:r>
            <a:b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</a:br>
            <a:r>
              <a:rPr lang="ru-RU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дзіцячы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сад – </a:t>
            </a:r>
            <a:r>
              <a:rPr lang="ru-RU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сярэдняя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школа»</a:t>
            </a:r>
            <a:endParaRPr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6" y="315358"/>
            <a:ext cx="2272454" cy="2550928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2228850" y="2743200"/>
            <a:ext cx="8743950" cy="20553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36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Інфармацыя аб правядзенні інфармацыйна-адукацыйнага праекта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36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“Школа Актыўнага Грамадзяніна”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36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за 1 квартал 2021 год</a:t>
            </a:r>
            <a:endParaRPr lang="ru-RU" sz="3600" b="1" dirty="0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8" name="Google Shape;194;p25"/>
          <p:cNvSpPr txBox="1">
            <a:spLocks/>
          </p:cNvSpPr>
          <p:nvPr/>
        </p:nvSpPr>
        <p:spPr>
          <a:xfrm>
            <a:off x="4451515" y="5739433"/>
            <a:ext cx="3263735" cy="52801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000"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Багушэвічы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</a:t>
            </a:r>
            <a:r>
              <a:rPr kumimoji="0" lang="ru-RU" sz="28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2021</a:t>
            </a:r>
            <a:endParaRPr kumimoji="0" lang="ru-RU" sz="28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" y="239158"/>
            <a:ext cx="1976129" cy="2218291"/>
          </a:xfrm>
          <a:prstGeom prst="rect">
            <a:avLst/>
          </a:prstGeom>
        </p:spPr>
      </p:pic>
      <p:sp>
        <p:nvSpPr>
          <p:cNvPr id="7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2343150" y="762000"/>
            <a:ext cx="9182100" cy="53911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2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У І квартале 2021 года ўстанова адукацыі працягвае работу па рэалізацыі інфармацыйна-адукацыйнага праекта  “Школа Актыўнага Грамадзяніна”. </a:t>
            </a:r>
          </a:p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2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Адказнымі за падрыхтоўку і правядзенне мерапрыемстваў у рамках праекта “ШАГ” з’яўляюцца намеснік дырэктара па асноўнай дзейнасці і класныя кіраўнікі  8-11 класаў.</a:t>
            </a:r>
          </a:p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2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Актыўны ўдзел у дадзеных мерапрыемствах  прымаюць запрошаныя госці.</a:t>
            </a:r>
          </a:p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2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Па тэмах, рэкамендаваных Міністэрствам адукацыі Рэспублікі Беларусь, на працягу студзеня-сакавіка было  праведзена 3 дні інфармавання для вучняў 8-11 класаў. </a:t>
            </a:r>
          </a:p>
          <a:p>
            <a:pPr algn="just">
              <a:spcBef>
                <a:spcPts val="0"/>
              </a:spcBef>
              <a:buClr>
                <a:srgbClr val="1E4E79"/>
              </a:buClr>
              <a:buSzPts val="4000"/>
            </a:pPr>
            <a:endParaRPr lang="be-BY" sz="2800" b="1" dirty="0" smtClean="0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1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1c7eebdf9c6f722ff2a29bd4e4e6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8944" y="1208008"/>
            <a:ext cx="2417354" cy="1813016"/>
          </a:xfrm>
          <a:prstGeom prst="rect">
            <a:avLst/>
          </a:prstGeom>
        </p:spPr>
      </p:pic>
      <p:pic>
        <p:nvPicPr>
          <p:cNvPr id="12" name="Рисунок 11" descr="01c7eebdf9c6f722ff2a29bd4e4e6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1881" y="2107934"/>
            <a:ext cx="2214271" cy="1660703"/>
          </a:xfrm>
          <a:prstGeom prst="rect">
            <a:avLst/>
          </a:prstGeom>
        </p:spPr>
      </p:pic>
      <p:pic>
        <p:nvPicPr>
          <p:cNvPr id="10" name="Рисунок 9" descr="01c7eebdf9c6f722ff2a29bd4e4e6497.jpg"/>
          <p:cNvPicPr>
            <a:picLocks noChangeAspect="1"/>
          </p:cNvPicPr>
          <p:nvPr/>
        </p:nvPicPr>
        <p:blipFill>
          <a:blip r:embed="rId4" cstate="print"/>
          <a:srcRect l="3467" r="19648" b="17196"/>
          <a:stretch>
            <a:fillRect/>
          </a:stretch>
        </p:blipFill>
        <p:spPr>
          <a:xfrm>
            <a:off x="5673742" y="1224455"/>
            <a:ext cx="2209017" cy="1784336"/>
          </a:xfrm>
          <a:prstGeom prst="rect">
            <a:avLst/>
          </a:prstGeom>
        </p:spPr>
      </p:pic>
      <p:pic>
        <p:nvPicPr>
          <p:cNvPr id="11" name="Рисунок 10" descr="01c7eebdf9c6f722ff2a29bd4e4e64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5468" y="2182153"/>
            <a:ext cx="2072366" cy="1554274"/>
          </a:xfrm>
          <a:prstGeom prst="rect">
            <a:avLst/>
          </a:prstGeom>
        </p:spPr>
      </p:pic>
      <p:sp>
        <p:nvSpPr>
          <p:cNvPr id="7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1034716" y="3734799"/>
            <a:ext cx="10452434" cy="28344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2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Старшыня Багушэвіцкага сельвыканкама Ермакоў Аляксандр Ільіч на роўных вёў размову з вучнямі 8-11 класаў па тэме "Беларусь і Расія: гісторыя станаўлення і развіцця Саюзнай дзяржавы (да Дня яднання народаў Беларусі і Расіі)". </a:t>
            </a:r>
          </a:p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2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З паведамленнямі перад аўдыторыяй выступілі актывісты пярвічнай арганізацыі ГА "БРСМ" Рыжова Кацярына і Хадунька Максім, вучні 11 класа.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76400" y="323850"/>
            <a:ext cx="10001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>
              <a:buClr>
                <a:srgbClr val="1E4E79"/>
              </a:buClr>
              <a:buSzPts val="4000"/>
            </a:pPr>
            <a:r>
              <a:rPr lang="be-BY" sz="2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25.03.2021 - адзіны дзень інфармавання ў рамках праекта "Школа актыўнага грамадзяніна"</a:t>
            </a:r>
          </a:p>
        </p:txBody>
      </p:sp>
      <p:sp>
        <p:nvSpPr>
          <p:cNvPr id="1026" name="AutoShape 2" descr="https://content.schools.by/cache/34/c2/34c2c1ffb64976f272bda7cdd8d86e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01c7eebdf9c6f722ff2a29bd4e4e6497.jpg"/>
          <p:cNvPicPr>
            <a:picLocks noChangeAspect="1"/>
          </p:cNvPicPr>
          <p:nvPr/>
        </p:nvPicPr>
        <p:blipFill>
          <a:blip r:embed="rId6" cstate="print"/>
          <a:srcRect l="10471" t="18414" r="24483" b="14000"/>
          <a:stretch>
            <a:fillRect/>
          </a:stretch>
        </p:blipFill>
        <p:spPr>
          <a:xfrm>
            <a:off x="1860326" y="1213944"/>
            <a:ext cx="2184910" cy="1702677"/>
          </a:xfrm>
          <a:prstGeom prst="rect">
            <a:avLst/>
          </a:prstGeom>
        </p:spPr>
      </p:pic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" y="239158"/>
            <a:ext cx="1976129" cy="2218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1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1c7eebdf9c6f722ff2a29bd4e4e6497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1990929" y="1193653"/>
            <a:ext cx="2990980" cy="2243234"/>
          </a:xfrm>
          <a:prstGeom prst="rect">
            <a:avLst/>
          </a:prstGeom>
        </p:spPr>
      </p:pic>
      <p:sp>
        <p:nvSpPr>
          <p:cNvPr id="7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5165282" y="1024758"/>
            <a:ext cx="6737684" cy="25540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1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Настаўнік хіміі, біялогіі Сініла Анатоль Мікалаевіч выступіў перад вучнямі 8-11 класаў па тэме "Узброеныя сілы маёй краіны: гісторыя, традыцыі, сучаснасць". </a:t>
            </a:r>
          </a:p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1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Анатоль Мікалаевіч распавёў вучням аб тым, што ў Дзень абаронцаў Айчыны ў першую чаргу віншаванняў заслугоўваюць тыя, хто ў розныя гады абараняў нашу Радзіму, і тыя, хто зараз засцерагае спакойны сон беларусаў. </a:t>
            </a:r>
          </a:p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1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У канцы мерапрыемства настаўнік падзяліўся ўспамінамі аб сваёй службе і адказаў на пытанні вучняў.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4120" y="528804"/>
            <a:ext cx="9806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1E4E79"/>
              </a:buClr>
              <a:buSzPts val="4000"/>
            </a:pP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25.02.2021 - адзіны дзень інфармавання ў рамках праекта "Школа актыўнага грамадзяніна"</a:t>
            </a:r>
          </a:p>
        </p:txBody>
      </p:sp>
      <p:sp>
        <p:nvSpPr>
          <p:cNvPr id="1026" name="AutoShape 2" descr="https://content.schools.by/cache/34/c2/34c2c1ffb64976f272bda7cdd8d86e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" y="239158"/>
            <a:ext cx="1976129" cy="2218291"/>
          </a:xfrm>
          <a:prstGeom prst="rect">
            <a:avLst/>
          </a:prstGeom>
        </p:spPr>
      </p:pic>
      <p:pic>
        <p:nvPicPr>
          <p:cNvPr id="14" name="Рисунок 13" descr="01c7eebdf9c6f722ff2a29bd4e4e6497.jpg"/>
          <p:cNvPicPr>
            <a:picLocks noChangeAspect="1"/>
          </p:cNvPicPr>
          <p:nvPr/>
        </p:nvPicPr>
        <p:blipFill>
          <a:blip r:embed="rId5" cstate="print">
            <a:lum bright="20000" contrast="20000"/>
          </a:blip>
          <a:stretch>
            <a:fillRect/>
          </a:stretch>
        </p:blipFill>
        <p:spPr>
          <a:xfrm>
            <a:off x="692893" y="3994665"/>
            <a:ext cx="2661658" cy="1996244"/>
          </a:xfrm>
          <a:prstGeom prst="rect">
            <a:avLst/>
          </a:prstGeom>
        </p:spPr>
      </p:pic>
      <p:pic>
        <p:nvPicPr>
          <p:cNvPr id="15" name="Рисунок 14" descr="01c7eebdf9c6f722ff2a29bd4e4e6497.jp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rcRect l="22340" t="24097" r="8610" b="9839"/>
          <a:stretch>
            <a:fillRect/>
          </a:stretch>
        </p:blipFill>
        <p:spPr>
          <a:xfrm>
            <a:off x="2175634" y="4761187"/>
            <a:ext cx="2632841" cy="188921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949678" y="3613590"/>
            <a:ext cx="9806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1E4E79"/>
              </a:buClr>
              <a:buSzPts val="4000"/>
            </a:pP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28.01.2021 - адзіны дзень інфармавання ў рамках праекта "Школа актыўнага грамадзяніна"</a:t>
            </a:r>
          </a:p>
        </p:txBody>
      </p:sp>
      <p:sp>
        <p:nvSpPr>
          <p:cNvPr id="17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840014" y="4078013"/>
            <a:ext cx="7152289" cy="25540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1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Бібліятэкар установы адукацыі Лепяшко Святлана Аляксандраўна паведаміла аб тым, што ў апошнюю нядзелю студзеня адзначаецца Дзень беларускай навукі. Гэтай падзеі і прысвечаны адзіны  дзень інфармавання 28.01.2021.</a:t>
            </a:r>
          </a:p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1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Эпіграфам да мерапрыемства былі ўзяты словы Аляксандра Лукашэнка аб тым, што сапраўдная навука павінна, перш усяго, служыць людзям, паляпшаць якасць іх жыцця.</a:t>
            </a:r>
          </a:p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1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Беларускія навуковыя распрацоўкі паспяхова ўкараняюцца ў машынабудаванні, прыборабудаванні, энергетыцы, мікрабіялогіі, медыцыне, фармацэўтыцы і іншых галінах.</a:t>
            </a:r>
          </a:p>
        </p:txBody>
      </p:sp>
    </p:spTree>
    <p:extLst>
      <p:ext uri="{BB962C8B-B14F-4D97-AF65-F5344CB8AC3E}">
        <p14:creationId xmlns="" xmlns:p14="http://schemas.microsoft.com/office/powerpoint/2010/main" val="13291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01c7eebdf9c6f722ff2a29bd4e4e6497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t="6509" r="6903"/>
          <a:stretch>
            <a:fillRect/>
          </a:stretch>
        </p:blipFill>
        <p:spPr>
          <a:xfrm>
            <a:off x="0" y="3448050"/>
            <a:ext cx="2532444" cy="3390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7274" y="750998"/>
            <a:ext cx="444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" y="239158"/>
            <a:ext cx="1976129" cy="2218291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2343150" y="762000"/>
            <a:ext cx="91821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24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З 2020/2021 навучальнага года мерапрыемствы інфармацыйна-адукацыйнага праекта  </a:t>
            </a:r>
            <a:r>
              <a:rPr lang="be-BY" sz="24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“Школа Актыўнага Грамадзяніна</a:t>
            </a:r>
            <a:r>
              <a:rPr lang="be-BY" sz="24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” праводзяцца і для вучняў 5-7 класаў. Праходзяць яны штомесяц на класных гадзінах (чацвёртая класная гадзіна месяца). На </a:t>
            </a:r>
            <a:r>
              <a:rPr lang="be-BY" sz="24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працягу студзеня-сакавіка было </a:t>
            </a:r>
            <a:r>
              <a:rPr lang="be-BY" sz="24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праведзена па 3 заняткі “ШАГ” у кожным класе. </a:t>
            </a:r>
          </a:p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be-BY" sz="24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Класныя кіраўнікі і вучні ў 1 квартале 2021 года працавалі над раскрыццём  тэматычных блокаў “Я і Закон” (студзень), “Я і Грамадства”(люты), “Я і Прырода”(сакавік).</a:t>
            </a:r>
          </a:p>
          <a:p>
            <a:pPr indent="457200" algn="just">
              <a:spcBef>
                <a:spcPts val="0"/>
              </a:spcBef>
              <a:buClr>
                <a:srgbClr val="1E4E79"/>
              </a:buClr>
              <a:buSzPts val="4000"/>
            </a:pPr>
            <a:endParaRPr lang="be-BY" sz="2400" b="1" dirty="0" smtClean="0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14" name="Рисунок 13" descr="01c7eebdf9c6f722ff2a29bd4e4e6497.jpg"/>
          <p:cNvPicPr>
            <a:picLocks noChangeAspect="1"/>
          </p:cNvPicPr>
          <p:nvPr/>
        </p:nvPicPr>
        <p:blipFill>
          <a:blip r:embed="rId7" cstate="print">
            <a:lum bright="10000" contrast="10000"/>
          </a:blip>
          <a:srcRect t="19768"/>
          <a:stretch>
            <a:fillRect/>
          </a:stretch>
        </p:blipFill>
        <p:spPr>
          <a:xfrm>
            <a:off x="9075659" y="3524250"/>
            <a:ext cx="3116341" cy="3333750"/>
          </a:xfrm>
          <a:prstGeom prst="rect">
            <a:avLst/>
          </a:prstGeom>
        </p:spPr>
      </p:pic>
      <p:pic>
        <p:nvPicPr>
          <p:cNvPr id="16" name="Рисунок 15" descr="01c7eebdf9c6f722ff2a29bd4e4e6497.jpg"/>
          <p:cNvPicPr>
            <a:picLocks noChangeAspect="1"/>
          </p:cNvPicPr>
          <p:nvPr/>
        </p:nvPicPr>
        <p:blipFill>
          <a:blip r:embed="rId8" cstate="print">
            <a:lum bright="10000" contrast="20000"/>
          </a:blip>
          <a:stretch>
            <a:fillRect/>
          </a:stretch>
        </p:blipFill>
        <p:spPr>
          <a:xfrm>
            <a:off x="5829299" y="4243387"/>
            <a:ext cx="3168000" cy="2376000"/>
          </a:xfrm>
          <a:prstGeom prst="rect">
            <a:avLst/>
          </a:prstGeom>
        </p:spPr>
      </p:pic>
      <p:pic>
        <p:nvPicPr>
          <p:cNvPr id="17" name="Рисунок 16" descr="01c7eebdf9c6f722ff2a29bd4e4e6497.jpg"/>
          <p:cNvPicPr>
            <a:picLocks noChangeAspect="1"/>
          </p:cNvPicPr>
          <p:nvPr/>
        </p:nvPicPr>
        <p:blipFill>
          <a:blip r:embed="rId9" cstate="print">
            <a:lum bright="10000" contrast="10000"/>
          </a:blip>
          <a:stretch>
            <a:fillRect/>
          </a:stretch>
        </p:blipFill>
        <p:spPr>
          <a:xfrm>
            <a:off x="2609849" y="4243386"/>
            <a:ext cx="3168001" cy="237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68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429</Words>
  <Application>Microsoft Office PowerPoint</Application>
  <PresentationFormat>Произвольный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Georgia</vt:lpstr>
      <vt:lpstr>Calibri</vt:lpstr>
      <vt:lpstr>Тема Office</vt:lpstr>
      <vt:lpstr>Дзяржаўная ўстанова адукацыі  “Багушэвіцкі навучальна-педагагічны комплекс  дзіцячы сад – сярэдняя школа»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USER</cp:lastModifiedBy>
  <cp:revision>167</cp:revision>
  <cp:lastPrinted>2018-12-07T06:48:34Z</cp:lastPrinted>
  <dcterms:created xsi:type="dcterms:W3CDTF">2018-12-03T10:14:15Z</dcterms:created>
  <dcterms:modified xsi:type="dcterms:W3CDTF">2021-03-31T06:01:40Z</dcterms:modified>
</cp:coreProperties>
</file>