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BCB6-8A6D-4C39-B965-41341755699A}" type="datetimeFigureOut">
              <a:rPr lang="x-none" smtClean="0"/>
              <a:t>11.12.2020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0EC7217-EAE6-4F04-836D-F54435410CD8}" type="slidenum">
              <a:rPr lang="x-none" smtClean="0"/>
              <a:t>‹#›</a:t>
            </a:fld>
            <a:endParaRPr lang="x-non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84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BCB6-8A6D-4C39-B965-41341755699A}" type="datetimeFigureOut">
              <a:rPr lang="x-none" smtClean="0"/>
              <a:t>11.12.2020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7217-EAE6-4F04-836D-F54435410CD8}" type="slidenum">
              <a:rPr lang="x-none" smtClean="0"/>
              <a:t>‹#›</a:t>
            </a:fld>
            <a:endParaRPr lang="x-none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181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BCB6-8A6D-4C39-B965-41341755699A}" type="datetimeFigureOut">
              <a:rPr lang="x-none" smtClean="0"/>
              <a:t>11.12.2020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7217-EAE6-4F04-836D-F54435410CD8}" type="slidenum">
              <a:rPr lang="x-none" smtClean="0"/>
              <a:t>‹#›</a:t>
            </a:fld>
            <a:endParaRPr lang="x-none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61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BCB6-8A6D-4C39-B965-41341755699A}" type="datetimeFigureOut">
              <a:rPr lang="x-none" smtClean="0"/>
              <a:t>11.12.2020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7217-EAE6-4F04-836D-F54435410CD8}" type="slidenum">
              <a:rPr lang="x-none" smtClean="0"/>
              <a:t>‹#›</a:t>
            </a:fld>
            <a:endParaRPr lang="x-none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583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BCB6-8A6D-4C39-B965-41341755699A}" type="datetimeFigureOut">
              <a:rPr lang="x-none" smtClean="0"/>
              <a:t>11.12.2020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7217-EAE6-4F04-836D-F54435410CD8}" type="slidenum">
              <a:rPr lang="x-none" smtClean="0"/>
              <a:t>‹#›</a:t>
            </a:fld>
            <a:endParaRPr lang="x-non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17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BCB6-8A6D-4C39-B965-41341755699A}" type="datetimeFigureOut">
              <a:rPr lang="x-none" smtClean="0"/>
              <a:t>11.12.2020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7217-EAE6-4F04-836D-F54435410CD8}" type="slidenum">
              <a:rPr lang="x-none" smtClean="0"/>
              <a:t>‹#›</a:t>
            </a:fld>
            <a:endParaRPr lang="x-none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52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BCB6-8A6D-4C39-B965-41341755699A}" type="datetimeFigureOut">
              <a:rPr lang="x-none" smtClean="0"/>
              <a:t>11.12.2020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7217-EAE6-4F04-836D-F54435410CD8}" type="slidenum">
              <a:rPr lang="x-none" smtClean="0"/>
              <a:t>‹#›</a:t>
            </a:fld>
            <a:endParaRPr lang="x-none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26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BCB6-8A6D-4C39-B965-41341755699A}" type="datetimeFigureOut">
              <a:rPr lang="x-none" smtClean="0"/>
              <a:t>11.12.2020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7217-EAE6-4F04-836D-F54435410CD8}" type="slidenum">
              <a:rPr lang="x-none" smtClean="0"/>
              <a:t>‹#›</a:t>
            </a:fld>
            <a:endParaRPr lang="x-none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39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BCB6-8A6D-4C39-B965-41341755699A}" type="datetimeFigureOut">
              <a:rPr lang="x-none" smtClean="0"/>
              <a:t>11.12.2020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7217-EAE6-4F04-836D-F54435410CD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9115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BCB6-8A6D-4C39-B965-41341755699A}" type="datetimeFigureOut">
              <a:rPr lang="x-none" smtClean="0"/>
              <a:t>11.12.2020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7217-EAE6-4F04-836D-F54435410CD8}" type="slidenum">
              <a:rPr lang="x-none" smtClean="0"/>
              <a:t>‹#›</a:t>
            </a:fld>
            <a:endParaRPr lang="x-none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58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42ABCB6-8A6D-4C39-B965-41341755699A}" type="datetimeFigureOut">
              <a:rPr lang="x-none" smtClean="0"/>
              <a:t>11.12.2020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7217-EAE6-4F04-836D-F54435410CD8}" type="slidenum">
              <a:rPr lang="x-none" smtClean="0"/>
              <a:t>‹#›</a:t>
            </a:fld>
            <a:endParaRPr lang="x-non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5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ABCB6-8A6D-4C39-B965-41341755699A}" type="datetimeFigureOut">
              <a:rPr lang="x-none" smtClean="0"/>
              <a:t>11.12.2020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0EC7217-EAE6-4F04-836D-F54435410CD8}" type="slidenum">
              <a:rPr lang="x-none" smtClean="0"/>
              <a:t>‹#›</a:t>
            </a:fld>
            <a:endParaRPr lang="x-none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42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DD1E1F-58EE-4A02-958E-0BEF84E39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6252" y="2029481"/>
            <a:ext cx="8835435" cy="1399519"/>
          </a:xfrm>
        </p:spPr>
        <p:txBody>
          <a:bodyPr>
            <a:normAutofit fontScale="90000"/>
          </a:bodyPr>
          <a:lstStyle/>
          <a:p>
            <a:pPr algn="ctr"/>
            <a:r>
              <a:rPr lang="be-BY" dirty="0"/>
              <a:t/>
            </a:r>
            <a:br>
              <a:rPr lang="be-BY" dirty="0"/>
            </a:br>
            <a:r>
              <a:rPr lang="be-BY" dirty="0"/>
              <a:t/>
            </a:r>
            <a:br>
              <a:rPr lang="be-BY" dirty="0"/>
            </a:br>
            <a:r>
              <a:rPr lang="be-BY" dirty="0"/>
              <a:t/>
            </a:r>
            <a:br>
              <a:rPr lang="be-BY" dirty="0"/>
            </a:br>
            <a:r>
              <a:rPr lang="be-BY" dirty="0"/>
              <a:t/>
            </a:r>
            <a:br>
              <a:rPr lang="be-BY" dirty="0"/>
            </a:br>
            <a:r>
              <a:rPr lang="be-BY" dirty="0"/>
              <a:t/>
            </a:r>
            <a:br>
              <a:rPr lang="be-BY" dirty="0"/>
            </a:br>
            <a:r>
              <a:rPr lang="be-BY" dirty="0"/>
              <a:t/>
            </a:r>
            <a:br>
              <a:rPr lang="be-BY" dirty="0"/>
            </a:br>
            <a:r>
              <a:rPr lang="be-BY" dirty="0"/>
              <a:t/>
            </a:r>
            <a:br>
              <a:rPr lang="be-BY" dirty="0"/>
            </a:br>
            <a:r>
              <a:rPr lang="be-BY" dirty="0"/>
              <a:t/>
            </a:r>
            <a:br>
              <a:rPr lang="be-BY" dirty="0"/>
            </a:br>
            <a:r>
              <a:rPr lang="be-BY" dirty="0"/>
              <a:t/>
            </a:r>
            <a:br>
              <a:rPr lang="be-BY" dirty="0"/>
            </a:br>
            <a:r>
              <a:rPr lang="be-BY" dirty="0"/>
              <a:t/>
            </a:r>
            <a:br>
              <a:rPr lang="be-BY" dirty="0"/>
            </a:br>
            <a:r>
              <a:rPr lang="be-BY" dirty="0"/>
              <a:t/>
            </a:r>
            <a:br>
              <a:rPr lang="be-BY" dirty="0"/>
            </a:br>
            <a:r>
              <a:rPr lang="be-BY" dirty="0"/>
              <a:t/>
            </a:r>
            <a:br>
              <a:rPr lang="be-BY" dirty="0"/>
            </a:br>
            <a:r>
              <a:rPr lang="be-BY" dirty="0"/>
              <a:t/>
            </a:r>
            <a:br>
              <a:rPr lang="be-BY" dirty="0"/>
            </a:br>
            <a:r>
              <a:rPr lang="be-BY" dirty="0"/>
              <a:t>Гісторыка-краязнаўчы музей ДУА «Бачэйкаўская сярэдняя школа»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AC1E436-8CCB-4E68-85FB-2BF2A42DD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4793942" y="4508825"/>
            <a:ext cx="6260910" cy="134196"/>
          </a:xfrm>
        </p:spPr>
        <p:txBody>
          <a:bodyPr>
            <a:normAutofit fontScale="25000" lnSpcReduction="20000"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6207718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6A6BAD-C085-4070-97AA-0A068541A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dirty="0"/>
              <a:t>«гісторыя школы»</a:t>
            </a:r>
            <a:endParaRPr lang="x-none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3DC432C8-64C1-4DAD-9437-7D58908B38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2" y="2011363"/>
            <a:ext cx="4597400" cy="3448050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49FB50C5-6E33-4368-966D-71628D50E4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546" y="2017713"/>
            <a:ext cx="4588933" cy="3441700"/>
          </a:xfrm>
        </p:spPr>
      </p:pic>
    </p:spTree>
    <p:extLst>
      <p:ext uri="{BB962C8B-B14F-4D97-AF65-F5344CB8AC3E}">
        <p14:creationId xmlns:p14="http://schemas.microsoft.com/office/powerpoint/2010/main" val="3025560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CAF85F-AA0E-45E5-A5B4-1D3C502B4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dirty="0"/>
              <a:t>«Славутыя землякі»</a:t>
            </a:r>
            <a:endParaRPr lang="x-none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11EA6F13-A708-4229-8712-F84E7F4C5C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2" y="2011363"/>
            <a:ext cx="4597400" cy="344805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D6D04BC4-E4CC-4AB9-BC12-6C943EFFBD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546" y="2017713"/>
            <a:ext cx="4588933" cy="3441700"/>
          </a:xfrm>
        </p:spPr>
      </p:pic>
    </p:spTree>
    <p:extLst>
      <p:ext uri="{BB962C8B-B14F-4D97-AF65-F5344CB8AC3E}">
        <p14:creationId xmlns:p14="http://schemas.microsoft.com/office/powerpoint/2010/main" val="215213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85431D-3F23-4BB9-A6FE-A0E3EC294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dirty="0"/>
              <a:t>«беларуская хатка»</a:t>
            </a:r>
            <a:endParaRPr lang="x-none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802224D9-8D1E-45AF-9CA3-136B53170C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2" y="2011363"/>
            <a:ext cx="4597400" cy="344805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567B17D6-E54E-4B05-B09E-2843DA4319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546" y="2017713"/>
            <a:ext cx="4588933" cy="3441700"/>
          </a:xfrm>
        </p:spPr>
      </p:pic>
    </p:spTree>
    <p:extLst>
      <p:ext uri="{BB962C8B-B14F-4D97-AF65-F5344CB8AC3E}">
        <p14:creationId xmlns:p14="http://schemas.microsoft.com/office/powerpoint/2010/main" val="2515173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248154-48C8-421C-8AFB-08DBD4954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dirty="0"/>
              <a:t>«гаспадарчыя прылады мінуўшчыны»</a:t>
            </a:r>
            <a:endParaRPr lang="x-none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922B2A84-58FD-4BFD-8F08-ACCBF753BC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2" y="2011363"/>
            <a:ext cx="4597400" cy="3448050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02CE256C-EF7D-48B5-9C7F-0258E4C40D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328" y="2017713"/>
            <a:ext cx="2979060" cy="3441700"/>
          </a:xfrm>
        </p:spPr>
      </p:pic>
    </p:spTree>
    <p:extLst>
      <p:ext uri="{BB962C8B-B14F-4D97-AF65-F5344CB8AC3E}">
        <p14:creationId xmlns:p14="http://schemas.microsoft.com/office/powerpoint/2010/main" val="3415768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ED1D7C-475F-4183-A7DD-32D176A4D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dirty="0"/>
              <a:t>«каштоўныя экспанаты»</a:t>
            </a:r>
            <a:endParaRPr lang="x-none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80" y="1969612"/>
            <a:ext cx="4629150" cy="3730148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40" y="1916555"/>
            <a:ext cx="2667000" cy="3740978"/>
          </a:xfrm>
        </p:spPr>
      </p:pic>
    </p:spTree>
    <p:extLst>
      <p:ext uri="{BB962C8B-B14F-4D97-AF65-F5344CB8AC3E}">
        <p14:creationId xmlns:p14="http://schemas.microsoft.com/office/powerpoint/2010/main" val="3767763415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56</TotalTime>
  <Words>21</Words>
  <Application>Microsoft Office PowerPoint</Application>
  <PresentationFormat>Произвольный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Галерея</vt:lpstr>
      <vt:lpstr>             Гісторыка-краязнаўчы музей ДУА «Бачэйкаўская сярэдняя школа»</vt:lpstr>
      <vt:lpstr>«гісторыя школы»</vt:lpstr>
      <vt:lpstr>«Славутыя землякі»</vt:lpstr>
      <vt:lpstr>«беларуская хатка»</vt:lpstr>
      <vt:lpstr>«гаспадарчыя прылады мінуўшчыны»</vt:lpstr>
      <vt:lpstr>«каштоўныя экспанаты»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Гісторыка-краязнаўчы музей ДУА «Бачэйкаўская сярэдняя школа»</dc:title>
  <dc:creator>User</dc:creator>
  <cp:lastModifiedBy>Зам по ВР</cp:lastModifiedBy>
  <cp:revision>5</cp:revision>
  <dcterms:created xsi:type="dcterms:W3CDTF">2020-12-11T09:02:43Z</dcterms:created>
  <dcterms:modified xsi:type="dcterms:W3CDTF">2020-12-11T03:22:06Z</dcterms:modified>
</cp:coreProperties>
</file>