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60" r:id="rId4"/>
    <p:sldId id="266" r:id="rId5"/>
    <p:sldId id="263" r:id="rId6"/>
    <p:sldId id="264" r:id="rId7"/>
    <p:sldId id="265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7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6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87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6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57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6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3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6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7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6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3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1268760"/>
            <a:ext cx="3786182" cy="42484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ОСОБЕННОСТИ ОДАРЁННЫХ ДЕТЕЙ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ОСНОВНЫЕ НАПРАВЛЕНИЯ РАБОТЫ С НИМИ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сихолог\Desktop\4b36d33514e911a9d08af38aa8ef2e6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268760"/>
            <a:ext cx="395417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2E5BE-E35B-4EF3-AD3D-A215DFA7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95800"/>
            <a:ext cx="720695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34 г.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Бобруйска»,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Познякова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8DBF8-2263-419C-A1A8-2CC28F83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071048" cy="1887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67240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5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143372" y="214290"/>
            <a:ext cx="464347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4214810" y="1928802"/>
            <a:ext cx="464347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4286248" y="3571876"/>
            <a:ext cx="464347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</a:p>
        </p:txBody>
      </p:sp>
      <p:sp>
        <p:nvSpPr>
          <p:cNvPr id="10" name="Овал 9"/>
          <p:cNvSpPr/>
          <p:nvPr/>
        </p:nvSpPr>
        <p:spPr>
          <a:xfrm>
            <a:off x="4357686" y="5143512"/>
            <a:ext cx="435771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ТАЛАНТ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000760" y="1714488"/>
            <a:ext cx="92869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72198" y="3286124"/>
            <a:ext cx="85725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072198" y="4929198"/>
            <a:ext cx="92869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Психолог\Desktop\0022-002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709618"/>
            <a:ext cx="3929090" cy="559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404664"/>
            <a:ext cx="4262437" cy="595329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Индивидуальность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своеобразие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психики, неповторимость и уникальность присущих конкретному человеку и отличающих данного человека от других</a:t>
            </a:r>
          </a:p>
        </p:txBody>
      </p:sp>
      <p:pic>
        <p:nvPicPr>
          <p:cNvPr id="5" name="Содержимое 4" descr="C:\Users\Психолог\Desktop\kitaj_cy_predlozhili_rozhat__tol_ko_geniev_1727122797446235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737890"/>
            <a:ext cx="4214843" cy="56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3" y="116632"/>
            <a:ext cx="3997677" cy="63842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рассматривать как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индивидуально-психологические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особенности,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вляющиеся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условиями успешного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определенного рода деятельности</a:t>
            </a:r>
          </a:p>
        </p:txBody>
      </p:sp>
      <p:pic>
        <p:nvPicPr>
          <p:cNvPr id="5" name="Рисунок 4" descr="C:\Users\Психолог\Desktop\image-8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680520" cy="6384202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наблюдается сочетание ряда способностей, которые обеспечивают успешное выполнение определенной деятельности, то можно говорить об </a:t>
            </a:r>
            <a:r>
              <a:rPr lang="ru-RU" sz="3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одаренности</a:t>
            </a:r>
          </a:p>
        </p:txBody>
      </p:sp>
      <p:pic>
        <p:nvPicPr>
          <p:cNvPr id="3" name="Рисунок 2" descr="C:\Users\Психолог\Desktop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546" y="980728"/>
            <a:ext cx="38897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357718" cy="666936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Одаренный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тот, который выделяется яркими, очевидными, иногда выдающимися достижениями в том или ином виде деятельности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сихолог\Desktop\odarennye-deti-4096x273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0089" y="908720"/>
            <a:ext cx="3933911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Психолог\Desktop\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8143056" cy="1454410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с одаренными детьми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857364"/>
            <a:ext cx="3500462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1928802"/>
            <a:ext cx="3429024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интереса к приобретению знаний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4286256"/>
            <a:ext cx="357190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способных, одаренных и талантливых учащихся в различных областях знаний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4286256"/>
            <a:ext cx="3429024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интеллектуально- творческого потенциала каждого ребенка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2428860" y="150017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72198" y="150017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803778" y="2196696"/>
            <a:ext cx="2786083" cy="139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0"/>
          </p:cNvCxnSpPr>
          <p:nvPr/>
        </p:nvCxnSpPr>
        <p:spPr>
          <a:xfrm rot="16200000" flipH="1">
            <a:off x="4429124" y="2071678"/>
            <a:ext cx="278608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2852"/>
            <a:ext cx="8143056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с одаренными детьми </a:t>
            </a: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школы:</a:t>
            </a:r>
          </a:p>
        </p:txBody>
      </p:sp>
      <p:sp>
        <p:nvSpPr>
          <p:cNvPr id="4" name="Овал 3"/>
          <p:cNvSpPr/>
          <p:nvPr/>
        </p:nvSpPr>
        <p:spPr>
          <a:xfrm>
            <a:off x="285720" y="1643050"/>
            <a:ext cx="421484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1643050"/>
            <a:ext cx="3714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наклонностей, интересов, результатов деятельности учащихся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20" y="2643182"/>
            <a:ext cx="4214842" cy="9286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2571744"/>
            <a:ext cx="3714776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Осуществление индивидуального и дифференцированного подхода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58" y="3643314"/>
            <a:ext cx="407196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3571876"/>
            <a:ext cx="371477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планов подготовки к олимпиадам, занятиям, пособий для способных детей, подборка методической литературы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57158" y="4714884"/>
            <a:ext cx="4143404" cy="9286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ТВОРЧЕСКИЙ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8596" y="5715016"/>
            <a:ext cx="414340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ПРОФОРИЕНТАЦИОННЫЙ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942" y="4643446"/>
            <a:ext cx="3714776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предметных олимпиадах, конкурсах, внеклассных мероприятиях, соревнованиях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4942" y="5715016"/>
            <a:ext cx="371477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самоопределение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500562" y="1928802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500562" y="2928934"/>
            <a:ext cx="714380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29124" y="3929066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500562" y="5000636"/>
            <a:ext cx="714380" cy="357190"/>
          </a:xfrm>
          <a:prstGeom prst="rightArrow">
            <a:avLst>
              <a:gd name="adj1" fmla="val 56564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0" y="6000768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</TotalTime>
  <Words>109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ПСИХОЛОГО-ПЕДАГОГИЧЕСКИЕ ОСОБЕННОСТИ ОДАРЁННЫХ ДЕТЕЙ  И  ОСНОВНЫЕ НАПРАВЛЕНИЯ РАБОТЫ С НИМИ</vt:lpstr>
      <vt:lpstr>Презентация PowerPoint</vt:lpstr>
      <vt:lpstr>  Индивидуальность –   своеобразие психики, неповторимость и уникальность присущих конкретному человеку и отличающих данного человека от других</vt:lpstr>
      <vt:lpstr>Презентация PowerPoint</vt:lpstr>
      <vt:lpstr>   Если наблюдается сочетание ряда способностей, которые обеспечивают успешное выполнение определенной деятельности, то можно говорить об одаренности</vt:lpstr>
      <vt:lpstr>   Одаренный ребенок – это тот, который выделяется яркими, очевидными, иногда выдающимися достижениями в том или ином виде деятельности </vt:lpstr>
      <vt:lpstr>Презентация PowerPoint</vt:lpstr>
      <vt:lpstr>Основные направления работы с одаренными детьми</vt:lpstr>
      <vt:lpstr> Организация работы с одаренными детьми  в рамках школы:</vt:lpstr>
      <vt:lpstr>  ГУО «Средняя школа № 34 г. Бобруйска»,  педагог-психолог, II категория  Валентина Николаевна Познякова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ОСОБЕННОСТИ ОДАРЁННЫХ ДЕТЕЙ И ОСНОВНЫЕ ПОНЯТИЯ С НИМИ СВЯЗАННЫЕ</dc:title>
  <dc:creator>Психолог</dc:creator>
  <cp:lastModifiedBy>Admin</cp:lastModifiedBy>
  <cp:revision>55</cp:revision>
  <dcterms:created xsi:type="dcterms:W3CDTF">2018-12-18T06:22:41Z</dcterms:created>
  <dcterms:modified xsi:type="dcterms:W3CDTF">2022-11-03T05:56:43Z</dcterms:modified>
</cp:coreProperties>
</file>