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D2BC-5C2C-49DA-A98D-681F44A06FA0}" type="datetimeFigureOut">
              <a:rPr lang="ru-RU" smtClean="0"/>
              <a:t>09.11.2013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7EA-E0DE-46EC-80E1-BF063E09BA3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D2BC-5C2C-49DA-A98D-681F44A06FA0}" type="datetimeFigureOut">
              <a:rPr lang="ru-RU" smtClean="0"/>
              <a:t>09.11.2013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7EA-E0DE-46EC-80E1-BF063E09BA3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D2BC-5C2C-49DA-A98D-681F44A06FA0}" type="datetimeFigureOut">
              <a:rPr lang="ru-RU" smtClean="0"/>
              <a:t>09.11.2013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7EA-E0DE-46EC-80E1-BF063E09BA3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D2BC-5C2C-49DA-A98D-681F44A06FA0}" type="datetimeFigureOut">
              <a:rPr lang="ru-RU" smtClean="0"/>
              <a:t>09.11.2013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7EA-E0DE-46EC-80E1-BF063E09BA3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D2BC-5C2C-49DA-A98D-681F44A06FA0}" type="datetimeFigureOut">
              <a:rPr lang="ru-RU" smtClean="0"/>
              <a:t>09.11.2013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7EA-E0DE-46EC-80E1-BF063E09BA3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D2BC-5C2C-49DA-A98D-681F44A06FA0}" type="datetimeFigureOut">
              <a:rPr lang="ru-RU" smtClean="0"/>
              <a:t>09.11.2013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7EA-E0DE-46EC-80E1-BF063E09BA3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D2BC-5C2C-49DA-A98D-681F44A06FA0}" type="datetimeFigureOut">
              <a:rPr lang="ru-RU" smtClean="0"/>
              <a:t>09.11.2013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7EA-E0DE-46EC-80E1-BF063E09BA3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D2BC-5C2C-49DA-A98D-681F44A06FA0}" type="datetimeFigureOut">
              <a:rPr lang="ru-RU" smtClean="0"/>
              <a:t>09.11.2013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7EA-E0DE-46EC-80E1-BF063E09BA3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D2BC-5C2C-49DA-A98D-681F44A06FA0}" type="datetimeFigureOut">
              <a:rPr lang="ru-RU" smtClean="0"/>
              <a:t>09.11.2013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7EA-E0DE-46EC-80E1-BF063E09BA3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D2BC-5C2C-49DA-A98D-681F44A06FA0}" type="datetimeFigureOut">
              <a:rPr lang="ru-RU" smtClean="0"/>
              <a:t>09.11.2013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7EA-E0DE-46EC-80E1-BF063E09BA3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D2BC-5C2C-49DA-A98D-681F44A06FA0}" type="datetimeFigureOut">
              <a:rPr lang="ru-RU" smtClean="0"/>
              <a:t>09.11.2013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4B07EA-E0DE-46EC-80E1-BF063E09BA3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44D2BC-5C2C-49DA-A98D-681F44A06FA0}" type="datetimeFigureOut">
              <a:rPr lang="ru-RU" smtClean="0"/>
              <a:t>09.11.2013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4B07EA-E0DE-46EC-80E1-BF063E09BA3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6777318" cy="173198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ФРАНЦЫСК СКАРЫНА</a:t>
            </a:r>
            <a:endParaRPr lang="ru-RU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7"/>
            <a:ext cx="4240944" cy="392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248472" cy="5688632"/>
          </a:xfrm>
        </p:spPr>
        <p:txBody>
          <a:bodyPr/>
          <a:lstStyle/>
          <a:p>
            <a:r>
              <a:rPr lang="vi-VN" sz="3600" b="1" i="1" dirty="0"/>
              <a:t>Францы́ск Скары́на </a:t>
            </a:r>
            <a:endParaRPr lang="be-BY" sz="3600" b="1" i="1" dirty="0" smtClean="0"/>
          </a:p>
          <a:p>
            <a:endParaRPr lang="be-BY" sz="1200" b="1" i="1" dirty="0" smtClean="0"/>
          </a:p>
          <a:p>
            <a:r>
              <a:rPr lang="vi-VN" dirty="0" smtClean="0"/>
              <a:t>(~</a:t>
            </a:r>
            <a:r>
              <a:rPr lang="vi-VN" dirty="0"/>
              <a:t>1490, Полацк — ~1551, Прага) — беларускі і ўсходнеславянскі першадрукар, </a:t>
            </a:r>
            <a:r>
              <a:rPr lang="be-BY" dirty="0" smtClean="0"/>
              <a:t>       </a:t>
            </a:r>
            <a:r>
              <a:rPr lang="vi-VN" dirty="0" smtClean="0"/>
              <a:t>асветнік-гуманіст</a:t>
            </a:r>
            <a:r>
              <a:rPr lang="vi-VN" dirty="0"/>
              <a:t>, пісьменнік, грамадскі дзеяч, прадпрымальнік, вучоны-медык.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42" y="692696"/>
            <a:ext cx="428625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0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2212848" cy="410737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err="1">
                <a:solidFill>
                  <a:srgbClr val="002060"/>
                </a:solidFill>
              </a:rPr>
              <a:t>Паходжанне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2736304" cy="5976664"/>
          </a:xfrm>
        </p:spPr>
        <p:txBody>
          <a:bodyPr>
            <a:noAutofit/>
          </a:bodyPr>
          <a:lstStyle/>
          <a:p>
            <a:r>
              <a:rPr lang="ru-RU" sz="1600" dirty="0" err="1"/>
              <a:t>Дакладная</a:t>
            </a:r>
            <a:r>
              <a:rPr lang="ru-RU" sz="1600" dirty="0"/>
              <a:t> дата </a:t>
            </a:r>
            <a:r>
              <a:rPr lang="ru-RU" sz="1600" dirty="0" err="1"/>
              <a:t>нараджэння</a:t>
            </a:r>
            <a:r>
              <a:rPr lang="ru-RU" sz="1600" dirty="0"/>
              <a:t> </a:t>
            </a:r>
            <a:r>
              <a:rPr lang="ru-RU" sz="1600" dirty="0" smtClean="0"/>
              <a:t>    Ф</a:t>
            </a:r>
            <a:r>
              <a:rPr lang="ru-RU" sz="1600" dirty="0"/>
              <a:t>. </a:t>
            </a:r>
            <a:r>
              <a:rPr lang="ru-RU" sz="1600" dirty="0" err="1"/>
              <a:t>Скарыны</a:t>
            </a:r>
            <a:r>
              <a:rPr lang="ru-RU" sz="1600" dirty="0"/>
              <a:t> </a:t>
            </a:r>
            <a:r>
              <a:rPr lang="ru-RU" sz="1600" dirty="0" err="1"/>
              <a:t>невядома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1490 - </a:t>
            </a:r>
            <a:r>
              <a:rPr lang="ru-RU" sz="1600" dirty="0" err="1" smtClean="0"/>
              <a:t>прыблізны</a:t>
            </a:r>
            <a:r>
              <a:rPr lang="ru-RU" sz="1600" dirty="0" smtClean="0"/>
              <a:t> </a:t>
            </a:r>
            <a:r>
              <a:rPr lang="ru-RU" sz="1600" dirty="0"/>
              <a:t>год </a:t>
            </a:r>
            <a:r>
              <a:rPr lang="ru-RU" sz="1600" dirty="0" err="1"/>
              <a:t>яго</a:t>
            </a:r>
            <a:r>
              <a:rPr lang="ru-RU" sz="1600" dirty="0"/>
              <a:t> </a:t>
            </a:r>
            <a:r>
              <a:rPr lang="ru-RU" sz="1600" dirty="0" err="1"/>
              <a:t>нараджэння</a:t>
            </a:r>
            <a:r>
              <a:rPr lang="ru-RU" sz="1600" dirty="0"/>
              <a:t> (</a:t>
            </a:r>
            <a:r>
              <a:rPr lang="ru-RU" sz="1600" dirty="0" err="1"/>
              <a:t>дапушчальна</a:t>
            </a:r>
            <a:r>
              <a:rPr lang="ru-RU" sz="1600" dirty="0"/>
              <a:t> і 2-я пал. 1480-х г.). </a:t>
            </a:r>
            <a:r>
              <a:rPr lang="ru-RU" sz="1600" dirty="0" err="1" smtClean="0"/>
              <a:t>Першыя</a:t>
            </a:r>
            <a:r>
              <a:rPr lang="ru-RU" sz="1600" dirty="0" smtClean="0"/>
              <a:t> </a:t>
            </a:r>
            <a:r>
              <a:rPr lang="ru-RU" sz="1600" dirty="0" err="1"/>
              <a:t>дакладныя</a:t>
            </a:r>
            <a:r>
              <a:rPr lang="ru-RU" sz="1600" dirty="0"/>
              <a:t> </a:t>
            </a:r>
            <a:r>
              <a:rPr lang="ru-RU" sz="1600" dirty="0" err="1"/>
              <a:t>звесткі</a:t>
            </a:r>
            <a:r>
              <a:rPr lang="ru-RU" sz="1600" dirty="0"/>
              <a:t> </a:t>
            </a:r>
            <a:r>
              <a:rPr lang="ru-RU" sz="1600" dirty="0" err="1"/>
              <a:t>пра</a:t>
            </a:r>
            <a:r>
              <a:rPr lang="ru-RU" sz="1600" dirty="0"/>
              <a:t> </a:t>
            </a:r>
            <a:r>
              <a:rPr lang="ru-RU" sz="1600" dirty="0" err="1"/>
              <a:t>сям'ю</a:t>
            </a:r>
            <a:r>
              <a:rPr lang="ru-RU" sz="1600" dirty="0"/>
              <a:t> </a:t>
            </a:r>
            <a:r>
              <a:rPr lang="ru-RU" sz="1600" dirty="0" err="1"/>
              <a:t>Скарынаў</a:t>
            </a:r>
            <a:r>
              <a:rPr lang="ru-RU" sz="1600" dirty="0"/>
              <a:t> </a:t>
            </a:r>
            <a:r>
              <a:rPr lang="ru-RU" sz="1600" dirty="0" err="1"/>
              <a:t>вядомы</a:t>
            </a:r>
            <a:r>
              <a:rPr lang="ru-RU" sz="1600" dirty="0"/>
              <a:t> з </a:t>
            </a:r>
            <a:r>
              <a:rPr lang="ru-RU" sz="1600" dirty="0" err="1"/>
              <a:t>канца</a:t>
            </a:r>
            <a:r>
              <a:rPr lang="ru-RU" sz="1600" dirty="0"/>
              <a:t> 15 ст. </a:t>
            </a:r>
            <a:r>
              <a:rPr lang="ru-RU" sz="1600" dirty="0" err="1"/>
              <a:t>Бацька</a:t>
            </a:r>
            <a:r>
              <a:rPr lang="ru-RU" sz="1600" dirty="0"/>
              <a:t> </a:t>
            </a:r>
            <a:r>
              <a:rPr lang="ru-RU" sz="1600" dirty="0" err="1" smtClean="0"/>
              <a:t>Францыска</a:t>
            </a:r>
            <a:r>
              <a:rPr lang="ru-RU" sz="1600" dirty="0" smtClean="0"/>
              <a:t> - </a:t>
            </a:r>
            <a:r>
              <a:rPr lang="ru-RU" sz="1600" dirty="0" err="1"/>
              <a:t>Лук'ян</a:t>
            </a:r>
            <a:r>
              <a:rPr lang="ru-RU" sz="1600" dirty="0"/>
              <a:t> </a:t>
            </a:r>
            <a:r>
              <a:rPr lang="ru-RU" sz="1600" dirty="0" err="1"/>
              <a:t>Скарына</a:t>
            </a:r>
            <a:r>
              <a:rPr lang="ru-RU" sz="1600" dirty="0"/>
              <a:t> </a:t>
            </a:r>
            <a:r>
              <a:rPr lang="ru-RU" sz="1600" dirty="0" err="1"/>
              <a:t>згадваецца</a:t>
            </a:r>
            <a:r>
              <a:rPr lang="ru-RU" sz="1600" dirty="0"/>
              <a:t> ў </a:t>
            </a:r>
            <a:r>
              <a:rPr lang="ru-RU" sz="1600" dirty="0" err="1"/>
              <a:t>спісе</a:t>
            </a:r>
            <a:r>
              <a:rPr lang="ru-RU" sz="1600" dirty="0"/>
              <a:t> </a:t>
            </a:r>
            <a:r>
              <a:rPr lang="ru-RU" sz="1600" dirty="0" err="1"/>
              <a:t>расійскіх</a:t>
            </a:r>
            <a:r>
              <a:rPr lang="ru-RU" sz="1600" dirty="0"/>
              <a:t> </a:t>
            </a:r>
            <a:r>
              <a:rPr lang="ru-RU" sz="1600" dirty="0" err="1"/>
              <a:t>пасольскіх</a:t>
            </a:r>
            <a:r>
              <a:rPr lang="ru-RU" sz="1600" dirty="0"/>
              <a:t> </a:t>
            </a:r>
            <a:r>
              <a:rPr lang="ru-RU" sz="1600" dirty="0" err="1"/>
              <a:t>прэтэнзій</a:t>
            </a:r>
            <a:r>
              <a:rPr lang="ru-RU" sz="1600" dirty="0"/>
              <a:t> 1492 да </a:t>
            </a:r>
            <a:r>
              <a:rPr lang="ru-RU" sz="1600" dirty="0" err="1"/>
              <a:t>полацкіх</a:t>
            </a:r>
            <a:r>
              <a:rPr lang="ru-RU" sz="1600" dirty="0"/>
              <a:t> </a:t>
            </a:r>
            <a:r>
              <a:rPr lang="ru-RU" sz="1600" dirty="0" err="1"/>
              <a:t>купцоў</a:t>
            </a:r>
            <a:r>
              <a:rPr lang="ru-RU" sz="1600" dirty="0"/>
              <a:t>. </a:t>
            </a:r>
            <a:r>
              <a:rPr lang="ru-RU" sz="1600" dirty="0" err="1"/>
              <a:t>Старэйшым</a:t>
            </a:r>
            <a:r>
              <a:rPr lang="ru-RU" sz="1600" dirty="0"/>
              <a:t> </a:t>
            </a:r>
            <a:r>
              <a:rPr lang="ru-RU" sz="1600" dirty="0" err="1"/>
              <a:t>братам</a:t>
            </a:r>
            <a:r>
              <a:rPr lang="ru-RU" sz="1600" dirty="0"/>
              <a:t> </a:t>
            </a:r>
            <a:r>
              <a:rPr lang="ru-RU" sz="1600" dirty="0" err="1"/>
              <a:t>Францыска</a:t>
            </a:r>
            <a:r>
              <a:rPr lang="ru-RU" sz="1600" dirty="0"/>
              <a:t> </a:t>
            </a:r>
            <a:r>
              <a:rPr lang="ru-RU" sz="1600" dirty="0" err="1"/>
              <a:t>Скарыны</a:t>
            </a:r>
            <a:r>
              <a:rPr lang="ru-RU" sz="1600" dirty="0"/>
              <a:t> </a:t>
            </a:r>
            <a:r>
              <a:rPr lang="ru-RU" sz="1600" dirty="0" err="1"/>
              <a:t>быў</a:t>
            </a:r>
            <a:r>
              <a:rPr lang="ru-RU" sz="1600" dirty="0"/>
              <a:t> </a:t>
            </a:r>
            <a:r>
              <a:rPr lang="ru-RU" sz="1600" dirty="0" err="1"/>
              <a:t>Іван</a:t>
            </a:r>
            <a:r>
              <a:rPr lang="ru-RU" sz="1600" dirty="0"/>
              <a:t>, </a:t>
            </a:r>
            <a:r>
              <a:rPr lang="ru-RU" sz="1600" dirty="0" err="1"/>
              <a:t>каралеўскі</a:t>
            </a:r>
            <a:r>
              <a:rPr lang="ru-RU" sz="1600" dirty="0"/>
              <a:t> </a:t>
            </a:r>
            <a:r>
              <a:rPr lang="ru-RU" sz="1600" dirty="0" err="1"/>
              <a:t>дэкрэт</a:t>
            </a:r>
            <a:r>
              <a:rPr lang="ru-RU" sz="1600" dirty="0"/>
              <a:t> </a:t>
            </a:r>
            <a:r>
              <a:rPr lang="ru-RU" sz="1600" dirty="0" err="1"/>
              <a:t>называе</a:t>
            </a:r>
            <a:r>
              <a:rPr lang="ru-RU" sz="1600" dirty="0"/>
              <a:t> </a:t>
            </a:r>
            <a:r>
              <a:rPr lang="ru-RU" sz="1600" dirty="0" err="1"/>
              <a:t>яго</a:t>
            </a:r>
            <a:r>
              <a:rPr lang="ru-RU" sz="1600" dirty="0"/>
              <a:t> </a:t>
            </a:r>
            <a:r>
              <a:rPr lang="ru-RU" sz="1600" dirty="0" err="1"/>
              <a:t>адначасова</a:t>
            </a:r>
            <a:r>
              <a:rPr lang="ru-RU" sz="1600" dirty="0"/>
              <a:t> </a:t>
            </a:r>
            <a:r>
              <a:rPr lang="ru-RU" sz="1600" dirty="0" err="1"/>
              <a:t>віленскім</a:t>
            </a:r>
            <a:r>
              <a:rPr lang="ru-RU" sz="1600" dirty="0"/>
              <a:t> </a:t>
            </a:r>
            <a:r>
              <a:rPr lang="ru-RU" sz="1600" dirty="0" err="1"/>
              <a:t>мешчанінам</a:t>
            </a:r>
            <a:r>
              <a:rPr lang="ru-RU" sz="1600" dirty="0"/>
              <a:t> і </a:t>
            </a:r>
            <a:r>
              <a:rPr lang="ru-RU" sz="1600" dirty="0" err="1"/>
              <a:t>палачанінам</a:t>
            </a:r>
            <a:r>
              <a:rPr lang="ru-RU" sz="1600" dirty="0"/>
              <a:t>. </a:t>
            </a:r>
            <a:r>
              <a:rPr lang="ru-RU" sz="1600" dirty="0" err="1"/>
              <a:t>Невядома</a:t>
            </a:r>
            <a:r>
              <a:rPr lang="ru-RU" sz="1600" dirty="0"/>
              <a:t> і </a:t>
            </a:r>
            <a:r>
              <a:rPr lang="ru-RU" sz="1600" dirty="0" err="1"/>
              <a:t>хроснае</a:t>
            </a:r>
            <a:r>
              <a:rPr lang="ru-RU" sz="1600" dirty="0"/>
              <a:t> </a:t>
            </a:r>
            <a:r>
              <a:rPr lang="ru-RU" sz="1600" dirty="0" err="1"/>
              <a:t>імя</a:t>
            </a:r>
            <a:r>
              <a:rPr lang="ru-RU" sz="1600" dirty="0"/>
              <a:t> </a:t>
            </a:r>
            <a:r>
              <a:rPr lang="ru-RU" sz="1600" dirty="0" err="1"/>
              <a:t>беларускага</a:t>
            </a:r>
            <a:r>
              <a:rPr lang="ru-RU" sz="1600" dirty="0"/>
              <a:t> </a:t>
            </a:r>
            <a:r>
              <a:rPr lang="ru-RU" sz="1600" dirty="0" err="1"/>
              <a:t>першадрукара</a:t>
            </a:r>
            <a:r>
              <a:rPr lang="ru-RU" sz="1600" dirty="0"/>
              <a:t>. </a:t>
            </a:r>
            <a:r>
              <a:rPr lang="be-BY" sz="1600" dirty="0" err="1"/>
              <a:t>І</a:t>
            </a:r>
            <a:r>
              <a:rPr lang="ru-RU" sz="1600" dirty="0" err="1" smtClean="0"/>
              <a:t>снуе</a:t>
            </a:r>
            <a:r>
              <a:rPr lang="ru-RU" sz="1600" dirty="0" smtClean="0"/>
              <a:t> старая </a:t>
            </a:r>
            <a:r>
              <a:rPr lang="ru-RU" sz="1600" dirty="0" err="1"/>
              <a:t>гіпотэза</a:t>
            </a:r>
            <a:r>
              <a:rPr lang="ru-RU" sz="1600" dirty="0"/>
              <a:t> </a:t>
            </a:r>
            <a:r>
              <a:rPr lang="ru-RU" sz="1600" dirty="0" err="1"/>
              <a:t>аб</a:t>
            </a:r>
            <a:r>
              <a:rPr lang="ru-RU" sz="1600" dirty="0"/>
              <a:t> </a:t>
            </a:r>
            <a:r>
              <a:rPr lang="ru-RU" sz="1600" dirty="0" err="1"/>
              <a:t>тым</a:t>
            </a:r>
            <a:r>
              <a:rPr lang="ru-RU" sz="1600" dirty="0"/>
              <a:t>, </a:t>
            </a:r>
            <a:r>
              <a:rPr lang="ru-RU" sz="1600" dirty="0" err="1"/>
              <a:t>што</a:t>
            </a:r>
            <a:r>
              <a:rPr lang="ru-RU" sz="1600" dirty="0"/>
              <a:t> </a:t>
            </a:r>
            <a:r>
              <a:rPr lang="ru-RU" sz="1600" dirty="0" err="1"/>
              <a:t>Скарына</a:t>
            </a:r>
            <a:r>
              <a:rPr lang="ru-RU" sz="1600" dirty="0"/>
              <a:t> </a:t>
            </a:r>
            <a:r>
              <a:rPr lang="ru-RU" sz="1600" dirty="0" err="1"/>
              <a:t>іменаваўся</a:t>
            </a:r>
            <a:r>
              <a:rPr lang="ru-RU" sz="1600" dirty="0"/>
              <a:t> </a:t>
            </a:r>
            <a:r>
              <a:rPr lang="ru-RU" sz="1600" dirty="0" err="1" smtClean="0"/>
              <a:t>Георгіем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095">
            <a:off x="4037758" y="1221546"/>
            <a:ext cx="3187421" cy="380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1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52120" y="692696"/>
            <a:ext cx="2736304" cy="792088"/>
          </a:xfrm>
        </p:spPr>
        <p:txBody>
          <a:bodyPr/>
          <a:lstStyle/>
          <a:p>
            <a:r>
              <a:rPr lang="ru-RU" sz="4800" b="1" i="1" dirty="0" err="1" smtClean="0">
                <a:solidFill>
                  <a:srgbClr val="002060"/>
                </a:solidFill>
              </a:rPr>
              <a:t>Выданні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116070" y="1445194"/>
            <a:ext cx="4968552" cy="4572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Прага</a:t>
            </a:r>
            <a:endParaRPr lang="ru-RU" sz="1600" dirty="0"/>
          </a:p>
          <a:p>
            <a:r>
              <a:rPr lang="ru-RU" sz="1600" dirty="0"/>
              <a:t>1517, 6 </a:t>
            </a:r>
            <a:r>
              <a:rPr lang="ru-RU" sz="1600" dirty="0" err="1"/>
              <a:t>жніўн</a:t>
            </a:r>
            <a:r>
              <a:rPr lang="ru-RU" sz="1600" dirty="0"/>
              <a:t>. — «</a:t>
            </a:r>
            <a:r>
              <a:rPr lang="ru-RU" sz="1600" dirty="0" err="1"/>
              <a:t>Апостал</a:t>
            </a:r>
            <a:r>
              <a:rPr lang="ru-RU" sz="1600" dirty="0"/>
              <a:t>»</a:t>
            </a:r>
          </a:p>
          <a:p>
            <a:r>
              <a:rPr lang="ru-RU" sz="1600" dirty="0"/>
              <a:t>1517, 10 </a:t>
            </a:r>
            <a:r>
              <a:rPr lang="ru-RU" sz="1600" dirty="0" err="1"/>
              <a:t>верасн</a:t>
            </a:r>
            <a:r>
              <a:rPr lang="ru-RU" sz="1600" dirty="0"/>
              <a:t>. — «</a:t>
            </a:r>
            <a:r>
              <a:rPr lang="ru-RU" sz="1600" dirty="0" err="1"/>
              <a:t>Кн</a:t>
            </a:r>
            <a:r>
              <a:rPr lang="en-US" sz="1600" dirty="0"/>
              <a:t>i</a:t>
            </a:r>
            <a:r>
              <a:rPr lang="ru-RU" sz="1600" dirty="0"/>
              <a:t>га </a:t>
            </a:r>
            <a:r>
              <a:rPr lang="en-US" sz="1600" dirty="0"/>
              <a:t>I</a:t>
            </a:r>
            <a:r>
              <a:rPr lang="ru-RU" sz="1600" dirty="0" err="1"/>
              <a:t>ова</a:t>
            </a:r>
            <a:r>
              <a:rPr lang="ru-RU" sz="1600" dirty="0"/>
              <a:t>»</a:t>
            </a:r>
          </a:p>
          <a:p>
            <a:r>
              <a:rPr lang="ru-RU" sz="1600" dirty="0"/>
              <a:t>1517, 6 </a:t>
            </a:r>
            <a:r>
              <a:rPr lang="ru-RU" sz="1600" dirty="0" err="1"/>
              <a:t>кастр</a:t>
            </a:r>
            <a:r>
              <a:rPr lang="ru-RU" sz="1600" dirty="0"/>
              <a:t>. — «</a:t>
            </a:r>
            <a:r>
              <a:rPr lang="ru-RU" sz="1600" dirty="0" err="1"/>
              <a:t>Прытчы</a:t>
            </a:r>
            <a:r>
              <a:rPr lang="ru-RU" sz="1600" dirty="0"/>
              <a:t> </a:t>
            </a:r>
            <a:r>
              <a:rPr lang="ru-RU" sz="1600" dirty="0" err="1"/>
              <a:t>Саламона</a:t>
            </a:r>
            <a:r>
              <a:rPr lang="ru-RU" sz="1600" dirty="0"/>
              <a:t>»</a:t>
            </a:r>
          </a:p>
          <a:p>
            <a:r>
              <a:rPr lang="ru-RU" sz="1600" dirty="0"/>
              <a:t>1517, 5 </a:t>
            </a:r>
            <a:r>
              <a:rPr lang="ru-RU" sz="1600" dirty="0" err="1"/>
              <a:t>снежн</a:t>
            </a:r>
            <a:r>
              <a:rPr lang="ru-RU" sz="1600" dirty="0"/>
              <a:t>. — «</a:t>
            </a:r>
            <a:r>
              <a:rPr lang="ru-RU" sz="1600" dirty="0" err="1"/>
              <a:t>Кн</a:t>
            </a:r>
            <a:r>
              <a:rPr lang="en-US" sz="1600" dirty="0"/>
              <a:t>i</a:t>
            </a:r>
            <a:r>
              <a:rPr lang="ru-RU" sz="1600" dirty="0"/>
              <a:t>га </a:t>
            </a:r>
            <a:r>
              <a:rPr lang="en-US" sz="1600" dirty="0"/>
              <a:t>I</a:t>
            </a:r>
            <a:r>
              <a:rPr lang="ru-RU" sz="1600" dirty="0" err="1"/>
              <a:t>суса</a:t>
            </a:r>
            <a:r>
              <a:rPr lang="ru-RU" sz="1600" dirty="0"/>
              <a:t> С</a:t>
            </a:r>
            <a:r>
              <a:rPr lang="en-US" sz="1600" dirty="0"/>
              <a:t>i</a:t>
            </a:r>
            <a:r>
              <a:rPr lang="ru-RU" sz="1600" dirty="0" err="1"/>
              <a:t>рахава</a:t>
            </a:r>
            <a:r>
              <a:rPr lang="ru-RU" sz="1600" dirty="0"/>
              <a:t>»</a:t>
            </a:r>
          </a:p>
          <a:p>
            <a:r>
              <a:rPr lang="ru-RU" sz="1600" dirty="0"/>
              <a:t>1517, 2 </a:t>
            </a:r>
            <a:r>
              <a:rPr lang="ru-RU" sz="1600" dirty="0" err="1"/>
              <a:t>студз</a:t>
            </a:r>
            <a:r>
              <a:rPr lang="ru-RU" sz="1600" dirty="0"/>
              <a:t>. — «</a:t>
            </a:r>
            <a:r>
              <a:rPr lang="ru-RU" sz="1600" dirty="0" err="1"/>
              <a:t>Еклес</a:t>
            </a:r>
            <a:r>
              <a:rPr lang="en-US" sz="1600" dirty="0"/>
              <a:t>i</a:t>
            </a:r>
            <a:r>
              <a:rPr lang="ru-RU" sz="1600" dirty="0" err="1"/>
              <a:t>ят</a:t>
            </a:r>
            <a:r>
              <a:rPr lang="ru-RU" sz="1600" dirty="0"/>
              <a:t>» («</a:t>
            </a:r>
            <a:r>
              <a:rPr lang="ru-RU" sz="1600" dirty="0" err="1"/>
              <a:t>Саборн</a:t>
            </a:r>
            <a:r>
              <a:rPr lang="en-US" sz="1600" dirty="0"/>
              <a:t>i</a:t>
            </a:r>
            <a:r>
              <a:rPr lang="ru-RU" sz="1600" dirty="0"/>
              <a:t>к»)</a:t>
            </a:r>
          </a:p>
          <a:p>
            <a:r>
              <a:rPr lang="ru-RU" sz="1600" dirty="0"/>
              <a:t>1517, 9 </a:t>
            </a:r>
            <a:r>
              <a:rPr lang="ru-RU" sz="1600" dirty="0" err="1"/>
              <a:t>студз</a:t>
            </a:r>
            <a:r>
              <a:rPr lang="ru-RU" sz="1600" dirty="0"/>
              <a:t>. — «Песня Песням»</a:t>
            </a:r>
          </a:p>
          <a:p>
            <a:r>
              <a:rPr lang="ru-RU" sz="1600" dirty="0"/>
              <a:t>1517, 19 </a:t>
            </a:r>
            <a:r>
              <a:rPr lang="ru-RU" sz="1600" dirty="0" err="1"/>
              <a:t>студз</a:t>
            </a:r>
            <a:r>
              <a:rPr lang="ru-RU" sz="1600" dirty="0"/>
              <a:t>. — </a:t>
            </a:r>
            <a:r>
              <a:rPr lang="ru-RU" sz="1600" dirty="0" err="1"/>
              <a:t>Кн</a:t>
            </a:r>
            <a:r>
              <a:rPr lang="en-US" sz="1600" dirty="0"/>
              <a:t>i</a:t>
            </a:r>
            <a:r>
              <a:rPr lang="ru-RU" sz="1600" dirty="0"/>
              <a:t>га «</a:t>
            </a:r>
            <a:r>
              <a:rPr lang="ru-RU" sz="1600" dirty="0" err="1"/>
              <a:t>Прамудрасць</a:t>
            </a:r>
            <a:r>
              <a:rPr lang="ru-RU" sz="1600" dirty="0"/>
              <a:t> </a:t>
            </a:r>
            <a:r>
              <a:rPr lang="ru-RU" sz="1600" dirty="0" err="1"/>
              <a:t>божая</a:t>
            </a:r>
            <a:r>
              <a:rPr lang="ru-RU" sz="1600" dirty="0"/>
              <a:t>»</a:t>
            </a:r>
          </a:p>
          <a:p>
            <a:r>
              <a:rPr lang="ru-RU" sz="1600" dirty="0"/>
              <a:t>1518, 10 </a:t>
            </a:r>
            <a:r>
              <a:rPr lang="ru-RU" sz="1600" dirty="0" err="1"/>
              <a:t>жніўн</a:t>
            </a:r>
            <a:r>
              <a:rPr lang="ru-RU" sz="1600" dirty="0"/>
              <a:t>. — «</a:t>
            </a:r>
            <a:r>
              <a:rPr lang="ru-RU" sz="1600" dirty="0" err="1"/>
              <a:t>Кн</a:t>
            </a:r>
            <a:r>
              <a:rPr lang="en-US" sz="1600" dirty="0"/>
              <a:t>i</a:t>
            </a:r>
            <a:r>
              <a:rPr lang="ru-RU" sz="1600" dirty="0"/>
              <a:t>га </a:t>
            </a:r>
            <a:r>
              <a:rPr lang="ru-RU" sz="1600" dirty="0" err="1"/>
              <a:t>Царстваў</a:t>
            </a:r>
            <a:r>
              <a:rPr lang="ru-RU" sz="1600" dirty="0"/>
              <a:t>»</a:t>
            </a:r>
          </a:p>
          <a:p>
            <a:r>
              <a:rPr lang="ru-RU" sz="1600" dirty="0"/>
              <a:t>1518, 20 </a:t>
            </a:r>
            <a:r>
              <a:rPr lang="ru-RU" sz="1600" dirty="0" err="1"/>
              <a:t>снежн</a:t>
            </a:r>
            <a:r>
              <a:rPr lang="ru-RU" sz="1600" dirty="0"/>
              <a:t>. — «</a:t>
            </a:r>
            <a:r>
              <a:rPr lang="ru-RU" sz="1600" dirty="0" err="1"/>
              <a:t>Кн</a:t>
            </a:r>
            <a:r>
              <a:rPr lang="en-US" sz="1600" dirty="0"/>
              <a:t>i</a:t>
            </a:r>
            <a:r>
              <a:rPr lang="ru-RU" sz="1600" dirty="0"/>
              <a:t>га </a:t>
            </a:r>
            <a:r>
              <a:rPr lang="en-US" sz="1600" dirty="0"/>
              <a:t>I</a:t>
            </a:r>
            <a:r>
              <a:rPr lang="ru-RU" sz="1600" dirty="0" err="1"/>
              <a:t>суса</a:t>
            </a:r>
            <a:r>
              <a:rPr lang="ru-RU" sz="1600" dirty="0"/>
              <a:t> </a:t>
            </a:r>
            <a:r>
              <a:rPr lang="ru-RU" sz="1600" dirty="0" err="1"/>
              <a:t>нав</a:t>
            </a:r>
            <a:r>
              <a:rPr lang="en-US" sz="1600" dirty="0"/>
              <a:t>i</a:t>
            </a:r>
            <a:r>
              <a:rPr lang="ru-RU" sz="1600" dirty="0"/>
              <a:t>на»</a:t>
            </a:r>
          </a:p>
          <a:p>
            <a:r>
              <a:rPr lang="ru-RU" sz="1600" dirty="0"/>
              <a:t>1519, 9 </a:t>
            </a:r>
            <a:r>
              <a:rPr lang="ru-RU" sz="1600" dirty="0" err="1"/>
              <a:t>лютага</a:t>
            </a:r>
            <a:r>
              <a:rPr lang="ru-RU" sz="1600" dirty="0"/>
              <a:t> — </a:t>
            </a:r>
            <a:r>
              <a:rPr lang="ru-RU" sz="1600" dirty="0" err="1"/>
              <a:t>Кн</a:t>
            </a:r>
            <a:r>
              <a:rPr lang="en-US" sz="1600" dirty="0"/>
              <a:t>i</a:t>
            </a:r>
            <a:r>
              <a:rPr lang="ru-RU" sz="1600" dirty="0"/>
              <a:t>га «</a:t>
            </a:r>
            <a:r>
              <a:rPr lang="ru-RU" sz="1600" dirty="0" err="1"/>
              <a:t>Юдз</a:t>
            </a:r>
            <a:r>
              <a:rPr lang="en-US" sz="1600" dirty="0"/>
              <a:t>i</a:t>
            </a:r>
            <a:r>
              <a:rPr lang="ru-RU" sz="1600" dirty="0"/>
              <a:t>ф»</a:t>
            </a:r>
          </a:p>
          <a:p>
            <a:r>
              <a:rPr lang="ru-RU" sz="1600" dirty="0"/>
              <a:t>1519, 15 </a:t>
            </a:r>
            <a:r>
              <a:rPr lang="ru-RU" sz="1600" dirty="0" err="1"/>
              <a:t>снежн</a:t>
            </a:r>
            <a:r>
              <a:rPr lang="ru-RU" sz="1600" dirty="0"/>
              <a:t>. — «</a:t>
            </a:r>
            <a:r>
              <a:rPr lang="ru-RU" sz="1600" dirty="0" err="1"/>
              <a:t>Кн</a:t>
            </a:r>
            <a:r>
              <a:rPr lang="en-US" sz="1600" dirty="0"/>
              <a:t>i</a:t>
            </a:r>
            <a:r>
              <a:rPr lang="ru-RU" sz="1600" dirty="0"/>
              <a:t>га </a:t>
            </a:r>
            <a:r>
              <a:rPr lang="ru-RU" sz="1600" dirty="0" err="1"/>
              <a:t>Суддзяў</a:t>
            </a:r>
            <a:r>
              <a:rPr lang="ru-RU" sz="1600" dirty="0"/>
              <a:t>», </a:t>
            </a:r>
            <a:r>
              <a:rPr lang="ru-RU" sz="1600" dirty="0" err="1"/>
              <a:t>Кн</a:t>
            </a:r>
            <a:r>
              <a:rPr lang="en-US" sz="1600" dirty="0"/>
              <a:t>i</a:t>
            </a:r>
            <a:r>
              <a:rPr lang="ru-RU" sz="1600" dirty="0"/>
              <a:t>га «</a:t>
            </a:r>
            <a:r>
              <a:rPr lang="ru-RU" sz="1600" dirty="0" err="1"/>
              <a:t>Быццё</a:t>
            </a:r>
            <a:r>
              <a:rPr lang="ru-RU" sz="1600" dirty="0"/>
              <a:t>»</a:t>
            </a:r>
          </a:p>
          <a:p>
            <a:r>
              <a:rPr lang="ru-RU" sz="1600" dirty="0"/>
              <a:t>1519: «</a:t>
            </a:r>
            <a:r>
              <a:rPr lang="ru-RU" sz="1600" dirty="0" err="1"/>
              <a:t>Выхад</a:t>
            </a:r>
            <a:r>
              <a:rPr lang="ru-RU" sz="1600" dirty="0"/>
              <a:t>», «Лев</a:t>
            </a:r>
            <a:r>
              <a:rPr lang="en-US" sz="1600" dirty="0"/>
              <a:t>i</a:t>
            </a:r>
            <a:r>
              <a:rPr lang="ru-RU" sz="1600" dirty="0"/>
              <a:t>т», «Л</a:t>
            </a:r>
            <a:r>
              <a:rPr lang="en-US" sz="1600" dirty="0"/>
              <a:t>i</a:t>
            </a:r>
            <a:r>
              <a:rPr lang="ru-RU" sz="1600" dirty="0" err="1"/>
              <a:t>чбы</a:t>
            </a:r>
            <a:r>
              <a:rPr lang="ru-RU" sz="1600" dirty="0"/>
              <a:t>», «Друг</a:t>
            </a:r>
            <a:r>
              <a:rPr lang="en-US" sz="1600" dirty="0"/>
              <a:t>i </a:t>
            </a:r>
            <a:r>
              <a:rPr lang="ru-RU" sz="1600" dirty="0"/>
              <a:t>закон», «</a:t>
            </a:r>
            <a:r>
              <a:rPr lang="ru-RU" sz="1600" dirty="0" err="1"/>
              <a:t>Руф</a:t>
            </a:r>
            <a:r>
              <a:rPr lang="ru-RU" sz="1600" dirty="0"/>
              <a:t>», «</a:t>
            </a:r>
            <a:r>
              <a:rPr lang="ru-RU" sz="1600" dirty="0" err="1"/>
              <a:t>Эсф</a:t>
            </a:r>
            <a:r>
              <a:rPr lang="en-US" sz="1600" dirty="0"/>
              <a:t>i</a:t>
            </a:r>
            <a:r>
              <a:rPr lang="ru-RU" sz="1600" dirty="0"/>
              <a:t>р», «Плач Ерам</a:t>
            </a:r>
            <a:r>
              <a:rPr lang="en-US" sz="1600" dirty="0"/>
              <a:t>ii», «</a:t>
            </a:r>
            <a:r>
              <a:rPr lang="ru-RU" sz="1600" dirty="0" err="1"/>
              <a:t>Кн</a:t>
            </a:r>
            <a:r>
              <a:rPr lang="en-US" sz="1600" dirty="0"/>
              <a:t>i</a:t>
            </a:r>
            <a:r>
              <a:rPr lang="ru-RU" sz="1600" dirty="0"/>
              <a:t>га </a:t>
            </a:r>
            <a:r>
              <a:rPr lang="ru-RU" sz="1600" dirty="0" err="1"/>
              <a:t>прарока</a:t>
            </a:r>
            <a:r>
              <a:rPr lang="ru-RU" sz="1600" dirty="0"/>
              <a:t> Дан</a:t>
            </a:r>
            <a:r>
              <a:rPr lang="en-US" sz="1600" dirty="0"/>
              <a:t>i</a:t>
            </a:r>
            <a:r>
              <a:rPr lang="ru-RU" sz="1600" dirty="0"/>
              <a:t>ла»</a:t>
            </a:r>
          </a:p>
          <a:p>
            <a:r>
              <a:rPr lang="ru-RU" sz="1600" dirty="0"/>
              <a:t>В</a:t>
            </a:r>
            <a:r>
              <a:rPr lang="en-US" sz="1600" dirty="0"/>
              <a:t>i</a:t>
            </a:r>
            <a:r>
              <a:rPr lang="ru-RU" sz="1600" dirty="0"/>
              <a:t>льня</a:t>
            </a:r>
          </a:p>
          <a:p>
            <a:r>
              <a:rPr lang="ru-RU" sz="1600" dirty="0"/>
              <a:t>1522: «</a:t>
            </a:r>
            <a:r>
              <a:rPr lang="ru-RU" sz="1600" dirty="0" err="1"/>
              <a:t>Псалтыр</a:t>
            </a:r>
            <a:r>
              <a:rPr lang="ru-RU" sz="1600" dirty="0"/>
              <a:t>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3384376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75508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7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2743200" cy="792088"/>
          </a:xfrm>
        </p:spPr>
        <p:txBody>
          <a:bodyPr/>
          <a:lstStyle/>
          <a:p>
            <a:pPr algn="ctr"/>
            <a:r>
              <a:rPr lang="ru-RU" sz="3000" b="1" i="1" dirty="0" smtClean="0"/>
              <a:t>Роля і </a:t>
            </a:r>
            <a:r>
              <a:rPr lang="ru-RU" sz="3000" b="1" i="1" dirty="0" err="1" smtClean="0"/>
              <a:t>вынах</a:t>
            </a:r>
            <a:r>
              <a:rPr lang="be-BY" sz="3000" b="1" i="1" dirty="0" smtClean="0"/>
              <a:t>одніцтвы </a:t>
            </a:r>
            <a:endParaRPr lang="ru-RU" sz="3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268760"/>
            <a:ext cx="4104456" cy="5328592"/>
          </a:xfrm>
        </p:spPr>
        <p:txBody>
          <a:bodyPr>
            <a:noAutofit/>
          </a:bodyPr>
          <a:lstStyle/>
          <a:p>
            <a:r>
              <a:rPr lang="ru-RU" sz="1800" dirty="0" err="1"/>
              <a:t>Выданні</a:t>
            </a:r>
            <a:r>
              <a:rPr lang="ru-RU" sz="1800" dirty="0"/>
              <a:t> Ф. </a:t>
            </a:r>
            <a:r>
              <a:rPr lang="ru-RU" sz="1800" dirty="0" err="1"/>
              <a:t>Скарыны</a:t>
            </a:r>
            <a:r>
              <a:rPr lang="ru-RU" sz="1800" dirty="0"/>
              <a:t> з боку </a:t>
            </a:r>
            <a:r>
              <a:rPr lang="ru-RU" sz="1800" dirty="0" err="1"/>
              <a:t>тэхнічнай</a:t>
            </a:r>
            <a:r>
              <a:rPr lang="ru-RU" sz="1800" dirty="0"/>
              <a:t> </a:t>
            </a:r>
            <a:r>
              <a:rPr lang="ru-RU" sz="1800" dirty="0" err="1"/>
              <a:t>дасканаласці</a:t>
            </a:r>
            <a:r>
              <a:rPr lang="ru-RU" sz="1800" dirty="0"/>
              <a:t>, з боку </a:t>
            </a:r>
            <a:r>
              <a:rPr lang="ru-RU" sz="1800" dirty="0" err="1" smtClean="0"/>
              <a:t>мастацкасцкай</a:t>
            </a:r>
            <a:r>
              <a:rPr lang="ru-RU" sz="1800" dirty="0" smtClean="0"/>
              <a:t> </a:t>
            </a:r>
            <a:r>
              <a:rPr lang="ru-RU" sz="1800" dirty="0" err="1"/>
              <a:t>апрацоўкі</a:t>
            </a:r>
            <a:r>
              <a:rPr lang="ru-RU" sz="1800" dirty="0"/>
              <a:t> </a:t>
            </a:r>
            <a:r>
              <a:rPr lang="ru-RU" sz="1800" dirty="0" err="1"/>
              <a:t>выкананы</a:t>
            </a:r>
            <a:r>
              <a:rPr lang="ru-RU" sz="1800" dirty="0"/>
              <a:t> на </a:t>
            </a:r>
            <a:r>
              <a:rPr lang="ru-RU" sz="1800" dirty="0" err="1"/>
              <a:t>ўзроўні</a:t>
            </a:r>
            <a:r>
              <a:rPr lang="ru-RU" sz="1800" dirty="0"/>
              <a:t> </a:t>
            </a:r>
            <a:r>
              <a:rPr lang="ru-RU" sz="1800" dirty="0" err="1"/>
              <a:t>лепшых</a:t>
            </a:r>
            <a:r>
              <a:rPr lang="ru-RU" sz="1800" dirty="0"/>
              <a:t> </a:t>
            </a:r>
            <a:r>
              <a:rPr lang="ru-RU" sz="1800" dirty="0" err="1"/>
              <a:t>еўрапейскіх</a:t>
            </a:r>
            <a:r>
              <a:rPr lang="ru-RU" sz="1800" dirty="0"/>
              <a:t> </a:t>
            </a:r>
            <a:r>
              <a:rPr lang="ru-RU" sz="1800" dirty="0" err="1"/>
              <a:t>выданняў</a:t>
            </a:r>
            <a:r>
              <a:rPr lang="ru-RU" sz="1800" dirty="0"/>
              <a:t> </a:t>
            </a:r>
            <a:r>
              <a:rPr lang="en-US" sz="1800" dirty="0"/>
              <a:t>XV</a:t>
            </a:r>
            <a:r>
              <a:rPr lang="ru-RU" sz="1800" dirty="0"/>
              <a:t>І ст. </a:t>
            </a:r>
            <a:r>
              <a:rPr lang="ru-RU" sz="1800" dirty="0" err="1"/>
              <a:t>Высокі</a:t>
            </a:r>
            <a:r>
              <a:rPr lang="ru-RU" sz="1800" dirty="0"/>
              <a:t> </a:t>
            </a:r>
            <a:r>
              <a:rPr lang="ru-RU" sz="1800" dirty="0" err="1"/>
              <a:t>паліграфічны</a:t>
            </a:r>
            <a:r>
              <a:rPr lang="ru-RU" sz="1800" dirty="0"/>
              <a:t> </a:t>
            </a:r>
            <a:r>
              <a:rPr lang="ru-RU" sz="1800" dirty="0" err="1"/>
              <a:t>ўзровень</a:t>
            </a:r>
            <a:r>
              <a:rPr lang="ru-RU" sz="1800" dirty="0"/>
              <a:t> </a:t>
            </a:r>
            <a:r>
              <a:rPr lang="ru-RU" sz="1800" dirty="0" err="1"/>
              <a:t>кніг</a:t>
            </a:r>
            <a:r>
              <a:rPr lang="ru-RU" sz="1800" dirty="0"/>
              <a:t> </a:t>
            </a:r>
            <a:r>
              <a:rPr lang="ru-RU" sz="1800" dirty="0" err="1"/>
              <a:t>доўгі</a:t>
            </a:r>
            <a:r>
              <a:rPr lang="ru-RU" sz="1800" dirty="0"/>
              <a:t> час не </a:t>
            </a:r>
            <a:r>
              <a:rPr lang="ru-RU" sz="1800" dirty="0" err="1"/>
              <a:t>маглі</a:t>
            </a:r>
            <a:r>
              <a:rPr lang="ru-RU" sz="1800" dirty="0"/>
              <a:t> </a:t>
            </a:r>
            <a:r>
              <a:rPr lang="ru-RU" sz="1800" dirty="0" err="1"/>
              <a:t>пераўзысці</a:t>
            </a:r>
            <a:r>
              <a:rPr lang="ru-RU" sz="1800" dirty="0"/>
              <a:t> </a:t>
            </a:r>
            <a:r>
              <a:rPr lang="ru-RU" sz="1800" dirty="0" err="1"/>
              <a:t>галандскія</a:t>
            </a:r>
            <a:r>
              <a:rPr lang="ru-RU" sz="1800" dirty="0"/>
              <a:t> і </a:t>
            </a:r>
            <a:r>
              <a:rPr lang="ru-RU" sz="1800" dirty="0" err="1"/>
              <a:t>германскія</a:t>
            </a:r>
            <a:r>
              <a:rPr lang="ru-RU" sz="1800" dirty="0"/>
              <a:t> </a:t>
            </a:r>
            <a:r>
              <a:rPr lang="ru-RU" sz="1800" dirty="0" err="1"/>
              <a:t>друкары</a:t>
            </a:r>
            <a:r>
              <a:rPr lang="ru-RU" sz="1800" dirty="0"/>
              <a:t>. </a:t>
            </a:r>
            <a:r>
              <a:rPr lang="ru-RU" sz="1800" dirty="0" smtClean="0"/>
              <a:t>       Ф</a:t>
            </a:r>
            <a:r>
              <a:rPr lang="ru-RU" sz="1800" dirty="0"/>
              <a:t>. </a:t>
            </a:r>
            <a:r>
              <a:rPr lang="ru-RU" sz="1800" dirty="0" err="1"/>
              <a:t>Скарына</a:t>
            </a:r>
            <a:r>
              <a:rPr lang="ru-RU" sz="1800" dirty="0"/>
              <a:t> </a:t>
            </a:r>
            <a:r>
              <a:rPr lang="ru-RU" sz="1800" dirty="0" err="1"/>
              <a:t>ўводзіць</a:t>
            </a:r>
            <a:r>
              <a:rPr lang="ru-RU" sz="1800" dirty="0"/>
              <a:t> у свае </a:t>
            </a:r>
            <a:r>
              <a:rPr lang="ru-RU" sz="1800" dirty="0" err="1"/>
              <a:t>выданні</a:t>
            </a:r>
            <a:r>
              <a:rPr lang="ru-RU" sz="1800" dirty="0"/>
              <a:t> </a:t>
            </a:r>
            <a:r>
              <a:rPr lang="ru-RU" sz="1800" dirty="0" err="1"/>
              <a:t>ілюстрацыі</a:t>
            </a:r>
            <a:r>
              <a:rPr lang="ru-RU" sz="1800"/>
              <a:t> </a:t>
            </a:r>
            <a:r>
              <a:rPr lang="ru-RU" sz="1800" smtClean="0"/>
              <a:t>,як </a:t>
            </a:r>
            <a:r>
              <a:rPr lang="ru-RU" sz="1800" dirty="0" err="1"/>
              <a:t>сродак</a:t>
            </a:r>
            <a:r>
              <a:rPr lang="ru-RU" sz="1800" dirty="0"/>
              <a:t> </a:t>
            </a:r>
            <a:r>
              <a:rPr lang="ru-RU" sz="1800" dirty="0" err="1"/>
              <a:t>раскрыцця</a:t>
            </a:r>
            <a:r>
              <a:rPr lang="ru-RU" sz="1800" dirty="0"/>
              <a:t> ў </a:t>
            </a:r>
            <a:r>
              <a:rPr lang="ru-RU" sz="1800" dirty="0" err="1"/>
              <a:t>мастацкіх</a:t>
            </a:r>
            <a:r>
              <a:rPr lang="ru-RU" sz="1800" dirty="0"/>
              <a:t> </a:t>
            </a:r>
            <a:r>
              <a:rPr lang="ru-RU" sz="1800" dirty="0" err="1"/>
              <a:t>вобразах</a:t>
            </a:r>
            <a:r>
              <a:rPr lang="ru-RU" sz="1800" dirty="0"/>
              <a:t> </a:t>
            </a:r>
            <a:r>
              <a:rPr lang="ru-RU" sz="1800" dirty="0" err="1"/>
              <a:t>зместу</a:t>
            </a:r>
            <a:r>
              <a:rPr lang="ru-RU" sz="1800" dirty="0"/>
              <a:t> </a:t>
            </a:r>
            <a:r>
              <a:rPr lang="ru-RU" sz="1800" dirty="0" err="1"/>
              <a:t>кнігі</a:t>
            </a:r>
            <a:r>
              <a:rPr lang="ru-RU" sz="1800" dirty="0"/>
              <a:t>. </a:t>
            </a:r>
            <a:r>
              <a:rPr lang="ru-RU" sz="1800" dirty="0" err="1"/>
              <a:t>Першадрукар</a:t>
            </a:r>
            <a:r>
              <a:rPr lang="ru-RU" sz="1800" dirty="0"/>
              <a:t> </a:t>
            </a:r>
            <a:r>
              <a:rPr lang="ru-RU" sz="1800" dirty="0" err="1"/>
              <a:t>выкарыстоўваў</a:t>
            </a:r>
            <a:r>
              <a:rPr lang="ru-RU" sz="1800" dirty="0"/>
              <a:t> </a:t>
            </a:r>
            <a:r>
              <a:rPr lang="ru-RU" sz="1800" dirty="0" err="1"/>
              <a:t>гравіраваны</a:t>
            </a:r>
            <a:r>
              <a:rPr lang="ru-RU" sz="1800" dirty="0"/>
              <a:t> </a:t>
            </a:r>
            <a:r>
              <a:rPr lang="ru-RU" sz="1800" dirty="0" err="1"/>
              <a:t>тытульны</a:t>
            </a:r>
            <a:r>
              <a:rPr lang="ru-RU" sz="1800" dirty="0"/>
              <a:t> </a:t>
            </a:r>
            <a:r>
              <a:rPr lang="ru-RU" sz="1800" dirty="0" err="1"/>
              <a:t>ліст</a:t>
            </a:r>
            <a:r>
              <a:rPr lang="ru-RU" sz="1800" dirty="0"/>
              <a:t>, </a:t>
            </a:r>
            <a:r>
              <a:rPr lang="ru-RU" sz="1800" dirty="0" err="1"/>
              <a:t>увёў</a:t>
            </a:r>
            <a:r>
              <a:rPr lang="ru-RU" sz="1800" dirty="0"/>
              <a:t> </a:t>
            </a:r>
            <a:r>
              <a:rPr lang="ru-RU" sz="1800" dirty="0" err="1"/>
              <a:t>прамежкі</a:t>
            </a:r>
            <a:r>
              <a:rPr lang="ru-RU" sz="1800" dirty="0"/>
              <a:t> </a:t>
            </a:r>
            <a:r>
              <a:rPr lang="ru-RU" sz="1800" dirty="0" err="1"/>
              <a:t>паміж</a:t>
            </a:r>
            <a:r>
              <a:rPr lang="ru-RU" sz="1800" dirty="0"/>
              <a:t> </a:t>
            </a:r>
            <a:r>
              <a:rPr lang="ru-RU" sz="1800" dirty="0" err="1"/>
              <a:t>словамі</a:t>
            </a:r>
            <a:r>
              <a:rPr lang="ru-RU" sz="1800" dirty="0"/>
              <a:t>, абзацы. Па </a:t>
            </a:r>
            <a:r>
              <a:rPr lang="ru-RU" sz="1800" dirty="0" err="1"/>
              <a:t>гэтай</a:t>
            </a:r>
            <a:r>
              <a:rPr lang="ru-RU" sz="1800" dirty="0"/>
              <a:t> </a:t>
            </a:r>
            <a:r>
              <a:rPr lang="ru-RU" sz="1800" dirty="0" err="1"/>
              <a:t>прычыне</a:t>
            </a:r>
            <a:r>
              <a:rPr lang="ru-RU" sz="1800" dirty="0"/>
              <a:t> </a:t>
            </a:r>
            <a:r>
              <a:rPr lang="ru-RU" sz="1800" dirty="0" err="1"/>
              <a:t>кнігі</a:t>
            </a:r>
            <a:r>
              <a:rPr lang="ru-RU" sz="1800" dirty="0"/>
              <a:t> </a:t>
            </a:r>
            <a:r>
              <a:rPr lang="ru-RU" sz="1800" dirty="0" err="1"/>
              <a:t>шырока</a:t>
            </a:r>
            <a:r>
              <a:rPr lang="ru-RU" sz="1800" dirty="0"/>
              <a:t> </a:t>
            </a:r>
            <a:r>
              <a:rPr lang="ru-RU" sz="1800" dirty="0" err="1"/>
              <a:t>распаўсюджваліся</a:t>
            </a:r>
            <a:r>
              <a:rPr lang="ru-RU" sz="1800" dirty="0"/>
              <a:t> ў </a:t>
            </a:r>
            <a:r>
              <a:rPr lang="ru-RU" sz="1800" dirty="0" err="1"/>
              <a:t>Еўропе</a:t>
            </a:r>
            <a:r>
              <a:rPr lang="ru-RU" sz="1800" dirty="0"/>
              <a:t> і </a:t>
            </a:r>
            <a:r>
              <a:rPr lang="ru-RU" sz="1800" dirty="0" err="1"/>
              <a:t>мелі</a:t>
            </a:r>
            <a:r>
              <a:rPr lang="ru-RU" sz="1800" dirty="0"/>
              <a:t> </a:t>
            </a:r>
            <a:r>
              <a:rPr lang="ru-RU" sz="1800" dirty="0" err="1"/>
              <a:t>вялізны</a:t>
            </a:r>
            <a:r>
              <a:rPr lang="ru-RU" sz="1800" dirty="0"/>
              <a:t> </a:t>
            </a:r>
            <a:r>
              <a:rPr lang="ru-RU" sz="1800" dirty="0" err="1"/>
              <a:t>ўплыў</a:t>
            </a:r>
            <a:r>
              <a:rPr lang="ru-RU" sz="1800" dirty="0"/>
              <a:t> на </a:t>
            </a:r>
            <a:r>
              <a:rPr lang="ru-RU" sz="1800" dirty="0" err="1"/>
              <a:t>чытачоў</a:t>
            </a:r>
            <a:r>
              <a:rPr lang="ru-RU" sz="1800" dirty="0"/>
              <a:t> у </a:t>
            </a:r>
            <a:r>
              <a:rPr lang="ru-RU" sz="1800" dirty="0" err="1"/>
              <a:t>многіх</a:t>
            </a:r>
            <a:r>
              <a:rPr lang="ru-RU" sz="1800" dirty="0"/>
              <a:t> </a:t>
            </a:r>
            <a:r>
              <a:rPr lang="ru-RU" sz="1800" dirty="0" err="1"/>
              <a:t>краінах</a:t>
            </a:r>
            <a:r>
              <a:rPr lang="ru-RU" sz="1800" dirty="0"/>
              <a:t> свету.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16016" y="1676400"/>
            <a:ext cx="3970784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212129">
            <a:off x="4427984" y="2060848"/>
            <a:ext cx="4572000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"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Любіце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кнігу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,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бо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яна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 -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крыніца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мудрасці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,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ведаў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 і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навукі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,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лекі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 для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душы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155700">
                    <a:schemeClr val="accent5">
                      <a:satMod val="175000"/>
                      <a:alpha val="90000"/>
                    </a:schemeClr>
                  </a:glow>
                </a:effectLst>
              </a:rPr>
              <a:t>"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glow rad="1155700">
                  <a:schemeClr val="accent5">
                    <a:satMod val="175000"/>
                    <a:alpha val="9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175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rgbClr val="BCBCBC"/>
      </a:lt1>
      <a:dk2>
        <a:srgbClr val="4E501F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427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ФРАНЦЫСК СКАРЫНА</vt:lpstr>
      <vt:lpstr>Презентация PowerPoint</vt:lpstr>
      <vt:lpstr>Паходжанне</vt:lpstr>
      <vt:lpstr>Выданні</vt:lpstr>
      <vt:lpstr>Роля і вынаходніцтвы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13</cp:revision>
  <dcterms:created xsi:type="dcterms:W3CDTF">2013-11-09T15:37:38Z</dcterms:created>
  <dcterms:modified xsi:type="dcterms:W3CDTF">2013-11-09T19:56:34Z</dcterms:modified>
</cp:coreProperties>
</file>