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5" r:id="rId2"/>
    <p:sldId id="320" r:id="rId3"/>
    <p:sldId id="321" r:id="rId4"/>
    <p:sldId id="322" r:id="rId5"/>
    <p:sldId id="317" r:id="rId6"/>
    <p:sldId id="316" r:id="rId7"/>
    <p:sldId id="318" r:id="rId8"/>
    <p:sldId id="319" r:id="rId9"/>
    <p:sldId id="257" r:id="rId10"/>
    <p:sldId id="258" r:id="rId11"/>
    <p:sldId id="309" r:id="rId12"/>
    <p:sldId id="310" r:id="rId13"/>
    <p:sldId id="323" r:id="rId14"/>
    <p:sldId id="324" r:id="rId15"/>
    <p:sldId id="259" r:id="rId16"/>
    <p:sldId id="260" r:id="rId17"/>
    <p:sldId id="313" r:id="rId18"/>
    <p:sldId id="314" r:id="rId19"/>
    <p:sldId id="261" r:id="rId20"/>
    <p:sldId id="262" r:id="rId21"/>
    <p:sldId id="311" r:id="rId22"/>
    <p:sldId id="312" r:id="rId23"/>
    <p:sldId id="27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2" r:id="rId33"/>
    <p:sldId id="273" r:id="rId34"/>
    <p:sldId id="274" r:id="rId35"/>
    <p:sldId id="276" r:id="rId36"/>
    <p:sldId id="275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91" r:id="rId50"/>
    <p:sldId id="290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3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0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8142-9FB9-46AA-8C59-B5C744EC1AC2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9254-9473-4536-8E3E-6BD25075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4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3" Type="http://schemas.openxmlformats.org/officeDocument/2006/relationships/hyperlink" Target="https://ru.wikipedia.org/wiki/%D0%9B%D0%B5%D0%B2%D0%B8%D0%BD%D1%81%D0%BE%D0%BD,_%D0%90%D1%80%D1%82%D1%83%D1%80" TargetMode="External"/><Relationship Id="rId18" Type="http://schemas.openxmlformats.org/officeDocument/2006/relationships/hyperlink" Target="https://ru.wikipedia.org/wiki/%D0%94%D0%BE%D0%BB%D0%B3" TargetMode="External"/><Relationship Id="rId26" Type="http://schemas.openxmlformats.org/officeDocument/2006/relationships/hyperlink" Target="https://ru.wikipedia.org/wiki/2015_%D0%B3%D0%BE%D0%B4" TargetMode="External"/><Relationship Id="rId39" Type="http://schemas.openxmlformats.org/officeDocument/2006/relationships/hyperlink" Target="https://www.wikidata.org/wiki/Q7245704" TargetMode="External"/><Relationship Id="rId3" Type="http://schemas.openxmlformats.org/officeDocument/2006/relationships/hyperlink" Target="https://ru.wikipedia.org/wiki/1976" TargetMode="External"/><Relationship Id="rId21" Type="http://schemas.openxmlformats.org/officeDocument/2006/relationships/hyperlink" Target="https://ru.wikipedia.org/wiki/%D0%90%D0%BA%D1%82%D0%B8%D0%B2%D1%8B" TargetMode="External"/><Relationship Id="rId34" Type="http://schemas.openxmlformats.org/officeDocument/2006/relationships/hyperlink" Target="https://www.wikidata.org/wiki/Q8084438" TargetMode="External"/><Relationship Id="rId42" Type="http://schemas.openxmlformats.org/officeDocument/2006/relationships/hyperlink" Target="https://ru.wikipedia.org/w/index.php?title=SchemaSoft&amp;action=edit&amp;redlink=1" TargetMode="External"/><Relationship Id="rId7" Type="http://schemas.openxmlformats.org/officeDocument/2006/relationships/hyperlink" Target="https://ru.wikipedia.org/wiki/Apple#cite_note-.5Bhttp:.2F.2Fwww.dailymail.co.uk.2Fnews.2Farticle-2388674.2FThe-unluckiest-man-world-Meet-Ron-Wayne-Apple-Incs-forgotten-founder.html_http:.2F.2Fwww.dailymail.co.uk.2Fnews.2Farticle-2388674.2FThe-unluckiest-man-world-Meet-Ron-Wayne-Apple-Incs-forgotten-founder.html.5D.3Cspan_class.3D.22wef_low_priority_links.22.3E.3C.2Fspan.3E.3Cdiv_style.3D.22display:none.22.3E.3C.2Fdiv.3E-1" TargetMode="External"/><Relationship Id="rId12" Type="http://schemas.openxmlformats.org/officeDocument/2006/relationships/hyperlink" Target="https://ru.wikipedia.org/wiki/Apple#cite_note-lenta-2" TargetMode="External"/><Relationship Id="rId17" Type="http://schemas.openxmlformats.org/officeDocument/2006/relationships/hyperlink" Target="https://ru.wikipedia.org/wiki/Apple#cite_note-AR2015-4" TargetMode="External"/><Relationship Id="rId25" Type="http://schemas.openxmlformats.org/officeDocument/2006/relationships/hyperlink" Target="https://ru.wikipedia.org/wiki/%D0%98%D1%8E%D0%BB%D1%8C" TargetMode="External"/><Relationship Id="rId33" Type="http://schemas.openxmlformats.org/officeDocument/2006/relationships/hyperlink" Target="https://ru.wikipedia.org/w/index.php?title=Braeburn_Capital&amp;action=edit&amp;redlink=1" TargetMode="External"/><Relationship Id="rId38" Type="http://schemas.openxmlformats.org/officeDocument/2006/relationships/hyperlink" Target="https://ru.wikipedia.org/w/index.php?title=Prismo_Graphics&amp;action=edit&amp;redlink=1" TargetMode="External"/><Relationship Id="rId2" Type="http://schemas.openxmlformats.org/officeDocument/2006/relationships/hyperlink" Target="https://ru.wikipedia.org/wiki/1_%D0%B0%D0%BF%D1%80%D0%B5%D0%BB%D1%8F" TargetMode="External"/><Relationship Id="rId16" Type="http://schemas.openxmlformats.org/officeDocument/2006/relationships/hyperlink" Target="https://ru.wikipedia.org/wiki/%D0%A1%D0%BE%D0%B1%D1%81%D1%82%D0%B2%D0%B5%D0%BD%D0%BD%D1%8B%D0%B9_%D0%BA%D0%B0%D0%BF%D0%B8%D1%82%D0%B0%D0%BB" TargetMode="External"/><Relationship Id="rId20" Type="http://schemas.openxmlformats.org/officeDocument/2006/relationships/hyperlink" Target="https://ru.wikipedia.org/wiki/%D0%A7%D0%B8%D1%81%D1%82%D0%B0%D1%8F_%D0%BF%D1%80%D0%B8%D0%B1%D1%8B%D0%BB%D1%8C" TargetMode="External"/><Relationship Id="rId29" Type="http://schemas.openxmlformats.org/officeDocument/2006/relationships/hyperlink" Target="https://ru.wikipedia.org/w/index.php?title=Anobit&amp;action=edit&amp;redlink=1" TargetMode="External"/><Relationship Id="rId41" Type="http://schemas.openxmlformats.org/officeDocument/2006/relationships/hyperlink" Target="https://www.wikidata.org/wiki/Q72984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3%D1%8D%D0%B9%D0%BD,_%D0%A0%D0%BE%D0%BD%D0%B0%D0%BB%D1%8C%D0%B4" TargetMode="External"/><Relationship Id="rId11" Type="http://schemas.openxmlformats.org/officeDocument/2006/relationships/hyperlink" Target="https://ru.wikipedia.org/wiki/%D0%9A%D1%83%D0%BA,_%D0%A2%D0%B8%D0%BC" TargetMode="External"/><Relationship Id="rId24" Type="http://schemas.openxmlformats.org/officeDocument/2006/relationships/hyperlink" Target="https://ru.wikipedia.org/wiki/Apple#cite_note-quote-6" TargetMode="External"/><Relationship Id="rId32" Type="http://schemas.openxmlformats.org/officeDocument/2006/relationships/hyperlink" Target="https://ru.wikipedia.org/wiki/Apple#cite_note-.5Bhttp:.2F.2Fwww.beatsbydre.com.2Faboutus_http:.2F.2Fwww.beatsbydre.com.2Faboutus.5D.3Cspan_class.3D.22wef_low_priority_links.22.3E.3C.2Fspan.3E.3Cdiv_style.3D.22display:none.22.3E.3C.2Fdiv.3E-7" TargetMode="External"/><Relationship Id="rId37" Type="http://schemas.openxmlformats.org/officeDocument/2006/relationships/hyperlink" Target="https://ru.wikipedia.org/wiki/FingerWorks" TargetMode="External"/><Relationship Id="rId40" Type="http://schemas.openxmlformats.org/officeDocument/2006/relationships/hyperlink" Target="https://ru.wikipedia.org/w/index.php?title=Raycer&amp;action=edit&amp;redlink=1" TargetMode="External"/><Relationship Id="rId5" Type="http://schemas.openxmlformats.org/officeDocument/2006/relationships/hyperlink" Target="https://ru.wikipedia.org/wiki/%D0%92%D0%BE%D0%B7%D0%BD%D1%8F%D0%BA,_%D0%A1%D1%82%D0%B8%D0%B2" TargetMode="External"/><Relationship Id="rId15" Type="http://schemas.openxmlformats.org/officeDocument/2006/relationships/hyperlink" Target="https://ru.wikipedia.org/wiki/%D0%9F%D1%80%D0%BE%D0%B4%D1%83%D0%BA%D1%82_(%D0%B1%D0%B8%D0%B7%D0%BD%D0%B5%D1%81)" TargetMode="External"/><Relationship Id="rId23" Type="http://schemas.openxmlformats.org/officeDocument/2006/relationships/hyperlink" Target="https://ru.wikipedia.org/wiki/%D0%A0%D1%8B%D0%BD%D0%BE%D1%87%D0%BD%D0%B0%D1%8F_%D0%BA%D0%B0%D0%BF%D0%B8%D1%82%D0%B0%D0%BB%D0%B8%D0%B7%D0%B0%D1%86%D0%B8%D1%8F" TargetMode="External"/><Relationship Id="rId28" Type="http://schemas.openxmlformats.org/officeDocument/2006/relationships/hyperlink" Target="https://www.wikidata.org/wiki/Q1982831" TargetMode="External"/><Relationship Id="rId36" Type="http://schemas.openxmlformats.org/officeDocument/2006/relationships/hyperlink" Target="https://www.wikidata.org/wiki/Q16835875" TargetMode="External"/><Relationship Id="rId10" Type="http://schemas.openxmlformats.org/officeDocument/2006/relationships/hyperlink" Target="https://ru.wikipedia.org/wiki/%D0%9A%D0%B0%D0%BB%D0%B8%D1%84%D0%BE%D1%80%D0%BD%D0%B8%D1%8F" TargetMode="External"/><Relationship Id="rId19" Type="http://schemas.openxmlformats.org/officeDocument/2006/relationships/hyperlink" Target="https://ru.wikipedia.org/wiki/%D0%92%D1%8B%D1%80%D1%83%D1%87%D0%BA%D0%B0" TargetMode="External"/><Relationship Id="rId31" Type="http://schemas.openxmlformats.org/officeDocument/2006/relationships/hyperlink" Target="https://ru.wikipedia.org/wiki/Beats_Electronics" TargetMode="External"/><Relationship Id="rId4" Type="http://schemas.openxmlformats.org/officeDocument/2006/relationships/hyperlink" Target="https://ru.wikipedia.org/wiki/%D0%94%D0%B6%D0%BE%D0%B1%D1%81,_%D0%A1%D1%82%D0%B8%D0%B2" TargetMode="External"/><Relationship Id="rId9" Type="http://schemas.openxmlformats.org/officeDocument/2006/relationships/hyperlink" Target="https://ru.wikipedia.org/wiki/%D0%9A%D1%83%D0%BF%D0%B5%D1%80%D1%82%D0%B8%D0%BD%D0%BE" TargetMode="External"/><Relationship Id="rId14" Type="http://schemas.openxmlformats.org/officeDocument/2006/relationships/hyperlink" Target="https://ru.wikipedia.org/wiki/Apple#cite_note-3" TargetMode="External"/><Relationship Id="rId22" Type="http://schemas.openxmlformats.org/officeDocument/2006/relationships/hyperlink" Target="https://ru.wikipedia.org/wiki/Apple#cite_note-5" TargetMode="External"/><Relationship Id="rId27" Type="http://schemas.openxmlformats.org/officeDocument/2006/relationships/hyperlink" Target="https://ru.wikipedia.org/w/index.php?title=FileMaker_Inc.&amp;action=edit&amp;redlink=1" TargetMode="External"/><Relationship Id="rId30" Type="http://schemas.openxmlformats.org/officeDocument/2006/relationships/hyperlink" Target="https://www.wikidata.org/wiki/Q2893391" TargetMode="External"/><Relationship Id="rId35" Type="http://schemas.openxmlformats.org/officeDocument/2006/relationships/hyperlink" Target="https://ru.wikipedia.org/w/index.php?title=AuthenTec&amp;action=edit&amp;redlink=1" TargetMode="External"/><Relationship Id="rId43" Type="http://schemas.openxmlformats.org/officeDocument/2006/relationships/hyperlink" Target="https://www.wikidata.org/wiki/Q74311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A%D1%80%D0%B6%D0%B0%D0%BD%D0%B8%D1%87,_%D0%91%D1%80%D0%B0%D0%B9%D0%B0%D0%BD&amp;action=edit&amp;redlink=1" TargetMode="External"/><Relationship Id="rId13" Type="http://schemas.openxmlformats.org/officeDocument/2006/relationships/hyperlink" Target="https://ru.wikipedia.org/wiki/%D0%9F%D0%BE%D0%BB%D1%83%D0%BF%D1%80%D0%BE%D0%B2%D0%BE%D0%B4%D0%BD%D0%B8%D0%BA%D0%B8" TargetMode="External"/><Relationship Id="rId18" Type="http://schemas.openxmlformats.org/officeDocument/2006/relationships/hyperlink" Target="https://ru.wikipedia.org/wiki/SSD" TargetMode="External"/><Relationship Id="rId26" Type="http://schemas.openxmlformats.org/officeDocument/2006/relationships/hyperlink" Target="https://ru.wikipedia.org/w/index.php?title=Intel_Ireland&amp;action=edit&amp;redlink=1" TargetMode="External"/><Relationship Id="rId3" Type="http://schemas.openxmlformats.org/officeDocument/2006/relationships/hyperlink" Target="https://ru.wikipedia.org/wiki/%D0%9C%D1%83%D1%80,_%D0%93%D0%BE%D1%80%D0%B4%D0%BE%D0%BD" TargetMode="External"/><Relationship Id="rId21" Type="http://schemas.openxmlformats.org/officeDocument/2006/relationships/hyperlink" Target="https://ru.wikipedia.org/wiki/%D0%92%D1%8B%D1%80%D1%83%D1%87%D0%BA%D0%B0" TargetMode="External"/><Relationship Id="rId34" Type="http://schemas.openxmlformats.org/officeDocument/2006/relationships/hyperlink" Target="https://www.wikidata.org/wiki/Q7935252" TargetMode="External"/><Relationship Id="rId7" Type="http://schemas.openxmlformats.org/officeDocument/2006/relationships/hyperlink" Target="https://ru.wikipedia.org/wiki/%D0%9A%D0%B0%D0%BB%D0%B8%D1%84%D0%BE%D1%80%D0%BD%D0%B8%D1%8F" TargetMode="External"/><Relationship Id="rId12" Type="http://schemas.openxmlformats.org/officeDocument/2006/relationships/hyperlink" Target="https://ru.wikipedia.org/wiki/Intel#cite_note-googlefinance-1" TargetMode="External"/><Relationship Id="rId17" Type="http://schemas.openxmlformats.org/officeDocument/2006/relationships/hyperlink" Target="https://ru.wikipedia.org/wiki/%D0%A4%D0%BB%D1%8D%D1%88-%D0%BF%D0%B0%D0%BC%D1%8F%D1%82%D1%8C" TargetMode="External"/><Relationship Id="rId25" Type="http://schemas.openxmlformats.org/officeDocument/2006/relationships/hyperlink" Target="https://ru.wikipedia.org/wiki/%D0%90%D0%BA%D1%82%D0%B8%D0%B2%D1%8B" TargetMode="External"/><Relationship Id="rId33" Type="http://schemas.openxmlformats.org/officeDocument/2006/relationships/hyperlink" Target="https://ru.wikipedia.org/w/index.php?title=Virtutech&amp;action=edit&amp;redlink=1" TargetMode="External"/><Relationship Id="rId2" Type="http://schemas.openxmlformats.org/officeDocument/2006/relationships/hyperlink" Target="https://ru.wikipedia.org/wiki/1968" TargetMode="External"/><Relationship Id="rId16" Type="http://schemas.openxmlformats.org/officeDocument/2006/relationships/hyperlink" Target="https://ru.wikipedia.org/wiki/%D0%9C%D0%B8%D0%BA%D1%80%D0%BE%D0%BF%D1%80%D0%BE%D1%86%D0%B5%D1%81%D1%81%D0%BE%D1%80" TargetMode="External"/><Relationship Id="rId20" Type="http://schemas.openxmlformats.org/officeDocument/2006/relationships/hyperlink" Target="https://ru.wikipedia.org/wiki/%D0%A1%D0%B5%D1%80%D0%B2%D0%B5%D1%80_(%D0%B0%D0%BF%D0%BF%D0%B0%D1%80%D0%B0%D1%82%D0%BD%D0%BE%D0%B5_%D0%BE%D0%B1%D0%B5%D1%81%D0%BF%D0%B5%D1%87%D0%B5%D0%BD%D0%B8%D0%B5)" TargetMode="External"/><Relationship Id="rId29" Type="http://schemas.openxmlformats.org/officeDocument/2006/relationships/hyperlink" Target="https://www.wikidata.org/wiki/Q18351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0%D0%BD%D1%82%D0%B0-%D0%9A%D0%BB%D0%B0%D1%80%D0%B0_(%D0%9A%D0%B0%D0%BB%D0%B8%D1%84%D0%BE%D1%80%D0%BD%D0%B8%D1%8F)" TargetMode="External"/><Relationship Id="rId11" Type="http://schemas.openxmlformats.org/officeDocument/2006/relationships/hyperlink" Target="https://ru.wikipedia.org/w/index.php?title=%D0%94%D0%B6%D0%B5%D0%B9%D0%BC%D1%81,_%D0%A0%D0%B5%D0%BD%D0%B5&amp;action=edit&amp;redlink=1" TargetMode="External"/><Relationship Id="rId24" Type="http://schemas.openxmlformats.org/officeDocument/2006/relationships/hyperlink" Target="https://ru.wikipedia.org/wiki/%D0%A7%D0%B8%D1%81%D1%82%D0%B0%D1%8F_%D0%BF%D1%80%D0%B8%D0%B1%D1%8B%D0%BB%D1%8C" TargetMode="External"/><Relationship Id="rId32" Type="http://schemas.openxmlformats.org/officeDocument/2006/relationships/hyperlink" Target="https://ru.wikipedia.org/wiki/McAfee" TargetMode="External"/><Relationship Id="rId5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5" Type="http://schemas.openxmlformats.org/officeDocument/2006/relationships/hyperlink" Target="https://ru.wikipedia.org/wiki/%D0%9F%D1%80%D0%BE%D1%86%D0%B5%D1%81%D1%81%D0%BE%D1%80" TargetMode="External"/><Relationship Id="rId23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8" Type="http://schemas.openxmlformats.org/officeDocument/2006/relationships/hyperlink" Target="https://ru.wikipedia.org/w/index.php?title=Intel_Capital&amp;action=edit&amp;redlink=1" TargetMode="External"/><Relationship Id="rId10" Type="http://schemas.openxmlformats.org/officeDocument/2006/relationships/hyperlink" Target="https://ru.wikipedia.org/wiki/CEO" TargetMode="External"/><Relationship Id="rId19" Type="http://schemas.openxmlformats.org/officeDocument/2006/relationships/hyperlink" Target="https://ru.wikipedia.org/wiki/%D0%A7%D0%B8%D0%BF%D1%81%D0%B5%D1%82" TargetMode="External"/><Relationship Id="rId31" Type="http://schemas.openxmlformats.org/officeDocument/2006/relationships/hyperlink" Target="https://ru.wikipedia.org/wiki/Havok_(%D0%BA%D0%BE%D0%BC%D0%BF%D0%B0%D0%BD%D0%B8%D1%8F)" TargetMode="External"/><Relationship Id="rId4" Type="http://schemas.openxmlformats.org/officeDocument/2006/relationships/hyperlink" Target="https://ru.wikipedia.org/wiki/%D0%9D%D0%BE%D0%B9%D1%81,_%D0%A0%D0%BE%D0%B1%D0%B5%D1%80%D1%82" TargetMode="External"/><Relationship Id="rId9" Type="http://schemas.openxmlformats.org/officeDocument/2006/relationships/hyperlink" Target="https://en.wikipedia.org/wiki/Brian_Krzanich" TargetMode="External"/><Relationship Id="rId14" Type="http://schemas.openxmlformats.org/officeDocument/2006/relationships/hyperlink" Target="https://ru.wikipedia.org/wiki/%D0%9F%D1%80%D0%BE%D0%B4%D1%83%D0%BA%D1%82_(%D0%B1%D0%B8%D0%B7%D0%BD%D0%B5%D1%81)" TargetMode="External"/><Relationship Id="rId22" Type="http://schemas.openxmlformats.org/officeDocument/2006/relationships/hyperlink" Target="https://ru.wikipedia.org/wiki/Intel#cite_note-FS_2015-2" TargetMode="External"/><Relationship Id="rId27" Type="http://schemas.openxmlformats.org/officeDocument/2006/relationships/hyperlink" Target="https://www.wikidata.org/wiki/Q16997084" TargetMode="External"/><Relationship Id="rId30" Type="http://schemas.openxmlformats.org/officeDocument/2006/relationships/hyperlink" Target="https://ru.wikipedia.org/wiki/Wind_River_System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0%B4%D1%83%D0%BA%D1%82_(%D0%B1%D0%B8%D0%B7%D0%BD%D0%B5%D1%81)" TargetMode="External"/><Relationship Id="rId13" Type="http://schemas.openxmlformats.org/officeDocument/2006/relationships/hyperlink" Target="https://ru.wikipedia.org/wiki/McDonald%E2%80%99s#cite_note-autogenerated2-2" TargetMode="External"/><Relationship Id="rId18" Type="http://schemas.openxmlformats.org/officeDocument/2006/relationships/hyperlink" Target="https://www.wikidata.org/wiki/Q3114287" TargetMode="External"/><Relationship Id="rId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21" Type="http://schemas.openxmlformats.org/officeDocument/2006/relationships/hyperlink" Target="https://ru.wikipedia.org/wiki/McDonald%E2%80%99s_%D0%B2_%D0%98%D0%B7%D1%80%D0%B0%D0%B8%D0%BB%D0%B5" TargetMode="External"/><Relationship Id="rId7" Type="http://schemas.openxmlformats.org/officeDocument/2006/relationships/hyperlink" Target="https://ru.wikipedia.org/wiki/%D0%9E%D0%B1%D1%89%D0%B5%D1%81%D1%82%D0%B2%D0%B5%D0%BD%D0%BD%D0%BE%D0%B5_%D0%BF%D0%B8%D1%82%D0%B0%D0%BD%D0%B8%D0%B5" TargetMode="External"/><Relationship Id="rId12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7" Type="http://schemas.openxmlformats.org/officeDocument/2006/relationships/hyperlink" Target="https://ru.wikipedia.org/w/index.php?title=McCaf%C3%A9&amp;action=edit&amp;redlink=1" TargetMode="External"/><Relationship Id="rId2" Type="http://schemas.openxmlformats.org/officeDocument/2006/relationships/hyperlink" Target="https://ru.wikipedia.org/wiki/1940" TargetMode="External"/><Relationship Id="rId16" Type="http://schemas.openxmlformats.org/officeDocument/2006/relationships/hyperlink" Target="https://ru.wikipedia.org/wiki/McDonald%E2%80%99s#cite_note-3" TargetMode="External"/><Relationship Id="rId20" Type="http://schemas.openxmlformats.org/officeDocument/2006/relationships/hyperlink" Target="https://www.wikidata.org/wiki/Q120615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1%81%D1%82%D0%B5%D1%80%D0%B1%D1%80%D1%83%D0%BA,_%D0%A1%D1%82%D0%B8%D0%B2%D0%B5%D0%BD" TargetMode="External"/><Relationship Id="rId11" Type="http://schemas.openxmlformats.org/officeDocument/2006/relationships/hyperlink" Target="https://ru.wikipedia.org/wiki/McDonald%E2%80%99s#cite_note-10K-1" TargetMode="External"/><Relationship Id="rId5" Type="http://schemas.openxmlformats.org/officeDocument/2006/relationships/hyperlink" Target="https://ru.wikipedia.org/wiki/%D0%98%D0%BB%D0%BB%D0%B8%D0%BD%D0%BE%D0%B9%D1%81" TargetMode="External"/><Relationship Id="rId15" Type="http://schemas.openxmlformats.org/officeDocument/2006/relationships/hyperlink" Target="https://ru.wikipedia.org/wiki/%D0%90%D0%BA%D1%82%D0%B8%D0%B2%D1%8B" TargetMode="External"/><Relationship Id="rId23" Type="http://schemas.openxmlformats.org/officeDocument/2006/relationships/hyperlink" Target="https://www.wikidata.org/wiki/Q17053795" TargetMode="External"/><Relationship Id="rId10" Type="http://schemas.openxmlformats.org/officeDocument/2006/relationships/hyperlink" Target="https://ru.wikipedia.org/wiki/%D0%92%D1%8B%D1%80%D1%83%D1%87%D0%BA%D0%B0" TargetMode="External"/><Relationship Id="rId19" Type="http://schemas.openxmlformats.org/officeDocument/2006/relationships/hyperlink" Target="https://ru.wikipedia.org/w/index.php?title=McDonald%27s_Canada&amp;action=edit&amp;redlink=1" TargetMode="External"/><Relationship Id="rId4" Type="http://schemas.openxmlformats.org/officeDocument/2006/relationships/hyperlink" Target="https://ru.wikipedia.org/w/index.php?title=%D0%9E%D1%83%D0%BA-%D0%91%D1%80%D1%83%D0%BA&amp;action=edit&amp;redlink=1" TargetMode="External"/><Relationship Id="rId9" Type="http://schemas.openxmlformats.org/officeDocument/2006/relationships/hyperlink" Target="https://ru.wikipedia.org/wiki/%D0%91%D1%8B%D1%81%D1%82%D1%80%D0%BE%D0%B5_%D0%BF%D0%B8%D1%82%D0%B0%D0%BD%D0%B8%D0%B5" TargetMode="External"/><Relationship Id="rId14" Type="http://schemas.openxmlformats.org/officeDocument/2006/relationships/hyperlink" Target="https://ru.wikipedia.org/wiki/%D0%A7%D0%B8%D1%81%D1%82%D0%B0%D1%8F_%D0%BF%D1%80%D0%B8%D0%B1%D1%8B%D0%BB%D1%8C" TargetMode="External"/><Relationship Id="rId22" Type="http://schemas.openxmlformats.org/officeDocument/2006/relationships/hyperlink" Target="https://ru.wikipedia.org/w/index.php?title=McDonald%27s_New_Zealand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1%89%D0%B5%D0%B2%D0%B0%D1%8F_%D0%BF%D1%80%D0%BE%D0%BC%D1%8B%D1%88%D0%BB%D0%B5%D0%BD%D0%BD%D0%BE%D1%81%D1%82%D1%8C" TargetMode="External"/><Relationship Id="rId13" Type="http://schemas.openxmlformats.org/officeDocument/2006/relationships/hyperlink" Target="https://ru.wikipedia.org/wiki/%D0%94%D0%BE%D0%BB%D0%B3" TargetMode="External"/><Relationship Id="rId3" Type="http://schemas.openxmlformats.org/officeDocument/2006/relationships/hyperlink" Target="https://ru.wikipedia.org/wiki/%D0%9F%D0%B5%D0%BC%D0%B1%D0%B5%D1%80%D1%82%D0%BE%D0%BD,_%D0%94%D0%B6%D0%BE%D0%BD_%D0%A1%D1%82%D0%B8%D1%82" TargetMode="External"/><Relationship Id="rId7" Type="http://schemas.openxmlformats.org/officeDocument/2006/relationships/hyperlink" Target="https://ru.wikipedia.org/wiki/%D0%9A%D0%B5%D0%BD%D1%82,_%D0%9C%D1%83%D1%85%D1%82%D0%B0%D1%80" TargetMode="External"/><Relationship Id="rId12" Type="http://schemas.openxmlformats.org/officeDocument/2006/relationships/hyperlink" Target="https://ru.wikipedia.org/wiki/The_Coca-Cola_Company#cite_note-ar2015-1" TargetMode="External"/><Relationship Id="rId17" Type="http://schemas.openxmlformats.org/officeDocument/2006/relationships/hyperlink" Target="https://ru.wikipedia.org/wiki/%D0%90%D0%BA%D1%82%D0%B8%D0%B2%D1%8B" TargetMode="External"/><Relationship Id="rId2" Type="http://schemas.openxmlformats.org/officeDocument/2006/relationships/hyperlink" Target="https://ru.wikipedia.org/wiki/1892" TargetMode="External"/><Relationship Id="rId16" Type="http://schemas.openxmlformats.org/officeDocument/2006/relationships/hyperlink" Target="https://ru.wikipedia.org/wiki/%D0%A7%D0%B8%D1%81%D1%82%D0%B0%D1%8F_%D0%BF%D1%80%D0%B8%D0%B1%D1%8B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6%D0%BE%D1%80%D0%B4%D0%B6%D0%B8%D1%8F" TargetMode="External"/><Relationship Id="rId11" Type="http://schemas.openxmlformats.org/officeDocument/2006/relationships/hyperlink" Target="https://ru.wikipedia.org/wiki/%D0%A1%D0%BE%D0%B1%D1%81%D1%82%D0%B2%D0%B5%D0%BD%D0%BD%D1%8B%D0%B9_%D0%BA%D0%B0%D0%BF%D0%B8%D1%82%D0%B0%D0%BB" TargetMode="External"/><Relationship Id="rId5" Type="http://schemas.openxmlformats.org/officeDocument/2006/relationships/hyperlink" Target="https://ru.wikipedia.org/wiki/%D0%90%D1%82%D0%BB%D0%B0%D0%BD%D1%82%D0%B0" TargetMode="External"/><Relationship Id="rId15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0" Type="http://schemas.openxmlformats.org/officeDocument/2006/relationships/hyperlink" Target="https://ru.wikipedia.org/wiki/%D0%91%D0%B5%D0%B7%D0%B0%D0%BB%D0%BA%D0%BE%D0%B3%D0%BE%D0%BB%D1%8C%D0%BD%D1%8B%D0%B5_%D0%BD%D0%B0%D0%BF%D0%B8%D1%82%D0%BA%D0%B8" TargetMode="External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9" Type="http://schemas.openxmlformats.org/officeDocument/2006/relationships/hyperlink" Target="https://ru.wikipedia.org/wiki/%D0%9F%D1%80%D0%BE%D0%B4%D1%83%D0%BA%D1%82_(%D0%B1%D0%B8%D0%B7%D0%BD%D0%B5%D1%81)" TargetMode="External"/><Relationship Id="rId14" Type="http://schemas.openxmlformats.org/officeDocument/2006/relationships/hyperlink" Target="https://ru.wikipedia.org/wiki/%D0%92%D1%8B%D1%80%D1%83%D1%87%D0%BA%D0%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0%D1%80%D1%80%D0%B8%D1%81%D0%BE%D0%BD" TargetMode="External"/><Relationship Id="rId13" Type="http://schemas.openxmlformats.org/officeDocument/2006/relationships/hyperlink" Target="https://ru.wikipedia.org/wiki/PepsiCo#cite_note-inc_01-1" TargetMode="External"/><Relationship Id="rId18" Type="http://schemas.openxmlformats.org/officeDocument/2006/relationships/hyperlink" Target="https://ru.wikipedia.org/wiki/Gatorade" TargetMode="External"/><Relationship Id="rId3" Type="http://schemas.openxmlformats.org/officeDocument/2006/relationships/hyperlink" Target="https://ru.wikipedia.org/w/index.php?title=%D0%94%D0%BE%D0%BD%D0%B0%D0%BB%D1%8C%D0%B4_%D0%9A%D0%B5%D0%BD%D0%B4%D0%B0%D0%BB%D0%BB&amp;action=edit&amp;redlink=1" TargetMode="External"/><Relationship Id="rId21" Type="http://schemas.openxmlformats.org/officeDocument/2006/relationships/hyperlink" Target="https://ru.wikipedia.org/w/index.php?title=Quaker&amp;action=edit&amp;redlink=1" TargetMode="External"/><Relationship Id="rId7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2" Type="http://schemas.openxmlformats.org/officeDocument/2006/relationships/hyperlink" Target="https://ru.wikipedia.org/wiki/%D0%94%D0%BE%D0%BB%D0%BB%D0%B0%D1%80_%D0%A1%D0%A8%D0%90" TargetMode="External"/><Relationship Id="rId17" Type="http://schemas.openxmlformats.org/officeDocument/2006/relationships/hyperlink" Target="https://www.wikidata.org/wiki/Q1221751" TargetMode="External"/><Relationship Id="rId25" Type="http://schemas.openxmlformats.org/officeDocument/2006/relationships/hyperlink" Target="https://ru.wikipedia.org/wiki/%D0%9B%D0%B8%D0%B0%D0%BD%D0%BE%D0%B7%D0%BE%D0%B2%D1%81%D0%BA%D0%B8%D0%B9_%D0%BC%D0%BE%D0%BB%D0%BE%D1%87%D0%BD%D1%8B%D0%B9_%D0%BA%D0%BE%D0%BC%D0%B1%D0%B8%D0%BD%D0%B0%D1%82" TargetMode="External"/><Relationship Id="rId2" Type="http://schemas.openxmlformats.org/officeDocument/2006/relationships/hyperlink" Target="https://ru.wikipedia.org/wiki/1965" TargetMode="External"/><Relationship Id="rId16" Type="http://schemas.openxmlformats.org/officeDocument/2006/relationships/hyperlink" Target="https://ru.wikipedia.org/w/index.php?title=Frito-Lay&amp;action=edit&amp;redlink=1" TargetMode="External"/><Relationship Id="rId20" Type="http://schemas.openxmlformats.org/officeDocument/2006/relationships/hyperlink" Target="https://www.wikidata.org/wiki/Q18460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data.org/wiki/Q3134077" TargetMode="External"/><Relationship Id="rId11" Type="http://schemas.openxmlformats.org/officeDocument/2006/relationships/hyperlink" Target="https://ru.wikipedia.org/wiki/%D0%92%D1%8B%D1%80%D1%83%D1%87%D0%BA%D0%B0" TargetMode="External"/><Relationship Id="rId24" Type="http://schemas.openxmlformats.org/officeDocument/2006/relationships/hyperlink" Target="https://www.wikidata.org/wiki/Q7396323" TargetMode="External"/><Relationship Id="rId5" Type="http://schemas.openxmlformats.org/officeDocument/2006/relationships/hyperlink" Target="https://ru.wikipedia.org/w/index.php?title=%D0%93%D0%B5%D1%80%D0%BC%D0%B0%D0%BD_%D0%9B%D1%8D%D0%B9&amp;action=edit&amp;redlink=1" TargetMode="External"/><Relationship Id="rId15" Type="http://schemas.openxmlformats.org/officeDocument/2006/relationships/hyperlink" Target="https://ru.wikipedia.org/wiki/%D0%A7%D0%B8%D1%81%D1%82%D0%B0%D1%8F_%D0%BF%D1%80%D0%B8%D0%B1%D1%8B%D0%BB%D1%8C" TargetMode="External"/><Relationship Id="rId23" Type="http://schemas.openxmlformats.org/officeDocument/2006/relationships/hyperlink" Target="https://ru.wikipedia.org/w/index.php?title=Sabra&amp;action=edit&amp;redlink=1" TargetMode="External"/><Relationship Id="rId10" Type="http://schemas.openxmlformats.org/officeDocument/2006/relationships/hyperlink" Target="https://ru.wikipedia.org/wiki/%D0%9F%D1%80%D0%BE%D0%B4%D1%83%D0%BA%D1%82_(%D0%B1%D0%B8%D0%B7%D0%BD%D0%B5%D1%81)" TargetMode="External"/><Relationship Id="rId19" Type="http://schemas.openxmlformats.org/officeDocument/2006/relationships/hyperlink" Target="https://ru.wikipedia.org/w/index.php?title=Tropicana_Products&amp;action=edit&amp;redlink=1" TargetMode="External"/><Relationship Id="rId4" Type="http://schemas.openxmlformats.org/officeDocument/2006/relationships/hyperlink" Target="https://www.wikidata.org/wiki/Q5294731" TargetMode="External"/><Relationship Id="rId9" Type="http://schemas.openxmlformats.org/officeDocument/2006/relationships/hyperlink" Target="https://ru.wikipedia.org/wiki/%D0%9D%D1%8C%D1%8E-%D0%99%D0%BE%D1%80%D0%BA_(%D1%88%D1%82%D0%B0%D1%82)" TargetMode="External"/><Relationship Id="rId14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2" Type="http://schemas.openxmlformats.org/officeDocument/2006/relationships/hyperlink" Target="https://www.wikidata.org/wiki/Q269969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0%D0%BF%D0%BE%D1%80%D0%B0%D1%86%D0%B8%D1%8F" TargetMode="External"/><Relationship Id="rId2" Type="http://schemas.openxmlformats.org/officeDocument/2006/relationships/hyperlink" Target="https://ru.wikipedia.org/wiki/%D0%9A%D0%BE%D0%BC%D0%BC%D0%B5%D1%80%D1%87%D0%B5%D1%81%D0%BA%D0%B0%D1%8F_%D0%BE%D1%80%D0%B3%D0%B0%D0%BD%D0%B8%D0%B7%D0%B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E%D0%B1%D1%81%D1%82%D0%B2%D0%B5%D0%BD%D0%BD%D0%BE%D1%81%D1%82%D1%8C" TargetMode="External"/><Relationship Id="rId5" Type="http://schemas.openxmlformats.org/officeDocument/2006/relationships/hyperlink" Target="https://ru.wikipedia.org/wiki/%D0%90%D0%BA%D1%82%D0%B8%D0%B2_(%D0%B1%D1%83%D1%85%D0%B3%D0%B0%D0%BB%D1%82%D0%B5%D1%80%D0%B8%D1%8F)" TargetMode="External"/><Relationship Id="rId4" Type="http://schemas.openxmlformats.org/officeDocument/2006/relationships/hyperlink" Target="https://ru.wikipedia.org/wiki/%D0%A1%D1%82%D1%80%D0%B0%D0%BD%D0%B0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B%D0%B8%D1%84%D0%BE%D1%80%D0%BD%D0%B8%D1%8F" TargetMode="External"/><Relationship Id="rId13" Type="http://schemas.openxmlformats.org/officeDocument/2006/relationships/hyperlink" Target="https://ru.wikipedia.org/wiki/%D0%A2%D0%B5%D0%BB%D0%B5%D0%B2%D0%B8%D0%B4%D0%B5%D0%BD%D0%B8%D0%B5" TargetMode="External"/><Relationship Id="rId18" Type="http://schemas.openxmlformats.org/officeDocument/2006/relationships/hyperlink" Target="https://ru.wikipedia.org/wiki/%D0%A1%D0%BF%D0%B8%D1%81%D0%BE%D0%BA_%D0%BF%D0%BE%D0%BB%D0%BD%D0%BE%D0%BC%D0%B5%D1%82%D1%80%D0%B0%D0%B6%D0%BD%D1%8B%D1%85_%D0%B0%D0%BD%D0%B8%D0%BC%D0%B0%D1%86%D0%B8%D0%BE%D0%BD%D0%BD%D1%8B%D1%85_%D1%84%D0%B8%D0%BB%D1%8C%D0%BC%D0%BE%D0%B2_%D0%BA%D0%BE%D0%BC%D0%BF%D0%B0%D0%BD%D0%B8%D0%B8_%D0%A3%D0%BE%D0%BB%D1%82%D0%B0_%D0%94%D0%B8%D1%81%D0%BD%D0%B5%D1%8F" TargetMode="External"/><Relationship Id="rId26" Type="http://schemas.openxmlformats.org/officeDocument/2006/relationships/hyperlink" Target="https://ru.wikipedia.org/wiki/Lucasfilm" TargetMode="External"/><Relationship Id="rId3" Type="http://schemas.openxmlformats.org/officeDocument/2006/relationships/hyperlink" Target="https://ru.wikipedia.org/wiki/1923_%D0%B3%D0%BE%D0%B4" TargetMode="External"/><Relationship Id="rId21" Type="http://schemas.openxmlformats.org/officeDocument/2006/relationships/hyperlink" Target="https://ru.wikipedia.org/wiki/%D0%A7%D0%B8%D1%81%D1%82%D0%B0%D1%8F_%D0%BF%D1%80%D0%B8%D0%B1%D1%8B%D0%BB%D1%8C" TargetMode="External"/><Relationship Id="rId7" Type="http://schemas.openxmlformats.org/officeDocument/2006/relationships/hyperlink" Target="https://ru.wikipedia.org/wiki/%D0%91%D0%B5%D1%80%D0%B1%D0%B0%D0%BD%D0%BA_(%D0%9A%D0%B0%D0%BB%D0%B8%D1%84%D0%BE%D1%80%D0%BD%D0%B8%D1%8F)" TargetMode="External"/><Relationship Id="rId12" Type="http://schemas.openxmlformats.org/officeDocument/2006/relationships/hyperlink" Target="https://ru.wikipedia.org/wiki/%D0%9F%D1%80%D0%B5%D0%B4%D1%81%D0%B5%D0%B4%D0%B0%D1%82%D0%B5%D0%BB%D1%8C_(%D0%B4%D0%BE%D0%BB%D0%B6%D0%BD%D0%BE%D1%81%D1%82%D1%8C)" TargetMode="External"/><Relationship Id="rId17" Type="http://schemas.openxmlformats.org/officeDocument/2006/relationships/hyperlink" Target="https://ru.wikipedia.org/wiki/%D0%9F%D1%80%D0%BE%D0%B4%D1%83%D0%BA%D1%82_(%D0%B1%D0%B8%D0%B7%D0%BD%D0%B5%D1%81)" TargetMode="External"/><Relationship Id="rId25" Type="http://schemas.openxmlformats.org/officeDocument/2006/relationships/hyperlink" Target="https://ru.wikipedia.org/wiki/Pixar" TargetMode="External"/><Relationship Id="rId2" Type="http://schemas.openxmlformats.org/officeDocument/2006/relationships/hyperlink" Target="https://ru.wikipedia.org/wiki/16_%D0%BE%D0%BA%D1%82%D1%8F%D0%B1%D1%80%D1%8F" TargetMode="External"/><Relationship Id="rId16" Type="http://schemas.openxmlformats.org/officeDocument/2006/relationships/hyperlink" Target="https://ru.wikipedia.org/wiki/%D0%A2%D0%B5%D0%BC%D0%B0%D1%82%D0%B8%D1%87%D0%B5%D1%81%D0%BA%D0%B8%D0%B9_%D0%BF%D0%B0%D1%80%D0%BA" TargetMode="External"/><Relationship Id="rId20" Type="http://schemas.openxmlformats.org/officeDocument/2006/relationships/hyperlink" Target="https://ru.wikipedia.org/wiki/2013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1" Type="http://schemas.openxmlformats.org/officeDocument/2006/relationships/hyperlink" Target="https://ru.wikipedia.org/wiki/CEO" TargetMode="External"/><Relationship Id="rId24" Type="http://schemas.openxmlformats.org/officeDocument/2006/relationships/hyperlink" Target="https://ru.wikipedia.org/wiki/The_Walt_Disney_Company#cite_note-1" TargetMode="External"/><Relationship Id="rId5" Type="http://schemas.openxmlformats.org/officeDocument/2006/relationships/hyperlink" Target="https://ru.wikipedia.org/wiki/%D0%94%D0%B8%D1%81%D0%BD%D0%B5%D0%B9,_%D0%A0%D0%BE%D0%B9_%D0%9E%D0%BB%D0%B8%D0%B2%D0%B5%D1%80" TargetMode="External"/><Relationship Id="rId15" Type="http://schemas.openxmlformats.org/officeDocument/2006/relationships/hyperlink" Target="https://ru.wikipedia.org/wiki/%D0%9A%D0%B8%D0%BD%D0%B5%D0%BC%D0%B0%D1%82%D0%BE%D0%B3%D1%80%D0%B0%D1%84" TargetMode="External"/><Relationship Id="rId23" Type="http://schemas.openxmlformats.org/officeDocument/2006/relationships/hyperlink" Target="https://ru.wikipedia.org/wiki/2015_%D0%B3%D0%BE%D0%B4" TargetMode="External"/><Relationship Id="rId10" Type="http://schemas.openxmlformats.org/officeDocument/2006/relationships/hyperlink" Target="https://ru.wikipedia.org/wiki/%D0%9F%D1%80%D0%B5%D0%B7%D0%B8%D0%B4%D0%B5%D0%BD%D1%82" TargetMode="External"/><Relationship Id="rId19" Type="http://schemas.openxmlformats.org/officeDocument/2006/relationships/hyperlink" Target="https://ru.wikipedia.org/wiki/%D0%92%D1%8B%D1%80%D1%83%D1%87%D0%BA%D0%B0" TargetMode="External"/><Relationship Id="rId4" Type="http://schemas.openxmlformats.org/officeDocument/2006/relationships/hyperlink" Target="https://ru.wikipedia.org/wiki/%D0%94%D0%B8%D1%81%D0%BD%D0%B5%D0%B9,_%D0%A3%D0%BE%D0%BB%D1%82" TargetMode="External"/><Relationship Id="rId9" Type="http://schemas.openxmlformats.org/officeDocument/2006/relationships/hyperlink" Target="https://ru.wikipedia.org/wiki/%D0%90%D0%B9%D0%B3%D0%B5%D1%80,_%D0%A0%D0%BE%D0%B1%D0%B5%D1%80%D1%82" TargetMode="External"/><Relationship Id="rId14" Type="http://schemas.openxmlformats.org/officeDocument/2006/relationships/hyperlink" Target="https://ru.wikipedia.org/wiki/%D0%9C%D1%83%D0%BB%D1%8C%D1%82%D0%B8%D0%BF%D0%BB%D0%B8%D0%BA%D0%B0%D1%86%D0%B8%D1%8F" TargetMode="External"/><Relationship Id="rId22" Type="http://schemas.openxmlformats.org/officeDocument/2006/relationships/hyperlink" Target="https://ru.wikipedia.org/wiki/%D0%90%D0%BA%D1%82%D0%B8%D0%B2%D1%8B" TargetMode="External"/><Relationship Id="rId27" Type="http://schemas.openxmlformats.org/officeDocument/2006/relationships/hyperlink" Target="https://ru.wikipedia.org/wiki/Marvel_Entertainmen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B%D0%B8%D1%84%D0%BE%D1%80%D0%BD%D0%B8%D1%8F" TargetMode="External"/><Relationship Id="rId13" Type="http://schemas.openxmlformats.org/officeDocument/2006/relationships/hyperlink" Target="https://ru.wikipedia.org/wiki/%D0%A1%D0%BE%D0%B1%D1%81%D1%82%D0%B2%D0%B5%D0%BD%D0%BD%D1%8B%D0%B9_%D0%BA%D0%B0%D0%BF%D0%B8%D1%82%D0%B0%D0%BB" TargetMode="External"/><Relationship Id="rId18" Type="http://schemas.openxmlformats.org/officeDocument/2006/relationships/hyperlink" Target="https://ru.wikipedia.org/wiki/%D0%90%D0%BA%D1%82%D0%B8%D0%B2%D1%8B" TargetMode="External"/><Relationship Id="rId26" Type="http://schemas.openxmlformats.org/officeDocument/2006/relationships/hyperlink" Target="https://ru.wikipedia.org/wiki/AdMob" TargetMode="External"/><Relationship Id="rId3" Type="http://schemas.openxmlformats.org/officeDocument/2006/relationships/hyperlink" Target="https://ru.wikipedia.org/wiki/1998_%D0%B3%D0%BE%D0%B4" TargetMode="External"/><Relationship Id="rId21" Type="http://schemas.openxmlformats.org/officeDocument/2006/relationships/hyperlink" Target="https://ru.wikipedia.org/wiki/DoubleClick" TargetMode="External"/><Relationship Id="rId7" Type="http://schemas.openxmlformats.org/officeDocument/2006/relationships/hyperlink" Target="https://ru.wikipedia.org/wiki/%D0%9C%D0%B0%D1%83%D0%BD%D1%82%D0%B8%D0%BD-%D0%92%D1%8C%D1%8E_(%D0%9A%D0%B0%D0%BB%D0%B8%D1%84%D0%BE%D1%80%D0%BD%D0%B8%D1%8F)" TargetMode="External"/><Relationship Id="rId12" Type="http://schemas.openxmlformats.org/officeDocument/2006/relationships/hyperlink" Target="https://ru.wikipedia.org/wiki/%D0%A1%D0%BF%D0%B8%D1%81%D0%BE%D0%BA_%D1%81%D0%B5%D1%80%D0%B2%D0%B8%D1%81%D0%BE%D0%B2_%D0%B8_%D0%B8%D0%BD%D1%81%D1%82%D1%80%D1%83%D0%BC%D0%B5%D0%BD%D1%82%D0%BE%D0%B2_Google" TargetMode="External"/><Relationship Id="rId17" Type="http://schemas.openxmlformats.org/officeDocument/2006/relationships/hyperlink" Target="https://ru.wikipedia.org/wiki/%D0%A7%D0%B8%D1%81%D1%82%D0%B0%D1%8F_%D0%BF%D1%80%D0%B8%D0%B1%D1%8B%D0%BB%D1%8C" TargetMode="External"/><Relationship Id="rId25" Type="http://schemas.openxmlformats.org/officeDocument/2006/relationships/hyperlink" Target="https://ru.wikipedia.org/w/index.php?title=Aardvark_(search_engine)&amp;action=edit&amp;redlink=1" TargetMode="External"/><Relationship Id="rId2" Type="http://schemas.openxmlformats.org/officeDocument/2006/relationships/hyperlink" Target="https://ru.wikipedia.org/wiki/4_%D1%81%D0%B5%D0%BD%D1%82%D1%8F%D0%B1%D1%80%D1%8F" TargetMode="External"/><Relationship Id="rId16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0" Type="http://schemas.openxmlformats.org/officeDocument/2006/relationships/hyperlink" Target="https://ru.wikipedia.org/wiki/YouTu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1" Type="http://schemas.openxmlformats.org/officeDocument/2006/relationships/hyperlink" Target="https://ru.wikipedia.org/wiki/%D0%9F%D1%80%D0%BE%D0%B4%D1%83%D0%BA%D1%82_(%D0%B1%D0%B8%D0%B7%D0%BD%D0%B5%D1%81)" TargetMode="External"/><Relationship Id="rId24" Type="http://schemas.openxmlformats.org/officeDocument/2006/relationships/hyperlink" Target="https://ru.wikipedia.org/w/index.php?title=Picnik&amp;action=edit&amp;redlink=1" TargetMode="External"/><Relationship Id="rId5" Type="http://schemas.openxmlformats.org/officeDocument/2006/relationships/hyperlink" Target="https://ru.wikipedia.org/wiki/%D0%9F%D0%B5%D0%B9%D0%B4%D0%B6,_%D0%9B%D0%B0%D1%80%D1%80%D0%B8" TargetMode="External"/><Relationship Id="rId15" Type="http://schemas.openxmlformats.org/officeDocument/2006/relationships/hyperlink" Target="https://ru.wikipedia.org/wiki/%D0%92%D1%8B%D1%80%D1%83%D1%87%D0%BA%D0%B0" TargetMode="External"/><Relationship Id="rId23" Type="http://schemas.openxmlformats.org/officeDocument/2006/relationships/hyperlink" Target="https://ru.wikipedia.org/wiki/Google_Voice" TargetMode="External"/><Relationship Id="rId10" Type="http://schemas.openxmlformats.org/officeDocument/2006/relationships/hyperlink" Target="https://ru.wikipedia.org/wiki/%D0%98%D0%BD%D1%82%D0%B5%D1%80%D0%BD%D0%B5%D1%82" TargetMode="External"/><Relationship Id="rId19" Type="http://schemas.openxmlformats.org/officeDocument/2006/relationships/hyperlink" Target="https://ru.wikipedia.org/wiki/Alphabet_Inc." TargetMode="External"/><Relationship Id="rId4" Type="http://schemas.openxmlformats.org/officeDocument/2006/relationships/hyperlink" Target="https://ru.wikipedia.org/wiki/%D0%91%D1%80%D0%B8%D0%BD,_%D0%A1%D0%B5%D1%80%D0%B3%D0%B5%D0%B9_%D0%9C%D0%B8%D1%85%D0%B0%D0%B9%D0%BB%D0%BE%D0%B2%D0%B8%D1%87" TargetMode="External"/><Relationship Id="rId9" Type="http://schemas.openxmlformats.org/officeDocument/2006/relationships/hyperlink" Target="https://ru.wikipedia.org/wiki/%D0%9F%D0%B8%D1%87%D0%B0%D0%B8,_%D0%A1%D1%83%D0%BD%D0%B4%D0%B0%D1%80" TargetMode="External"/><Relationship Id="rId14" Type="http://schemas.openxmlformats.org/officeDocument/2006/relationships/hyperlink" Target="https://ru.wikipedia.org/wiki/Google_(%D0%BA%D0%BE%D0%BC%D0%BF%D0%B0%D0%BD%D0%B8%D1%8F)#cite_note-2014Q4_google-1" TargetMode="External"/><Relationship Id="rId22" Type="http://schemas.openxmlformats.org/officeDocument/2006/relationships/hyperlink" Target="https://ru.wikipedia.org/w/index.php?title=On2_Technologies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Relationship Id="rId13" Type="http://schemas.openxmlformats.org/officeDocument/2006/relationships/hyperlink" Target="https://ru.wikipedia.org/wiki/%D0%90%D0%BA%D1%82%D0%B8%D0%B2%D1%8B" TargetMode="External"/><Relationship Id="rId18" Type="http://schemas.openxmlformats.org/officeDocument/2006/relationships/hyperlink" Target="https://ru.wikipedia.org/wiki/IBM#cite_note-.5Bhttp:.2F.2Fwww.softlayer.com.2Fabout-softlayer_http:.2F.2Fwww.softlayer.com.2Fabout-softlayer.5D.3Cspan_class.3D.22wef_low_priority_links.22.3E.3C.2Fspan.3E.3Cdiv_style.3D.22display:none.22.3E.3C.2Fdiv.3E-1" TargetMode="External"/><Relationship Id="rId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21" Type="http://schemas.openxmlformats.org/officeDocument/2006/relationships/hyperlink" Target="https://ru.wikipedia.org/wiki/IBM_Internet_Security_Systems" TargetMode="External"/><Relationship Id="rId7" Type="http://schemas.openxmlformats.org/officeDocument/2006/relationships/hyperlink" Target="https://ru.wikipedia.org/w/index.php?title=%D0%A1%D1%8D%D0%BC%D1%8E%D0%B5%D0%BB_%D0%9F%D0%B0%D0%BB%D0%BC%D0%B8%D0%B7%D0%B0%D0%BD%D0%BE&amp;action=edit&amp;redlink=1" TargetMode="External"/><Relationship Id="rId12" Type="http://schemas.openxmlformats.org/officeDocument/2006/relationships/hyperlink" Target="https://ru.wikipedia.org/wiki/%D0%A7%D0%B8%D1%81%D1%82%D0%B0%D1%8F_%D0%BF%D1%80%D0%B8%D0%B1%D1%8B%D0%BB%D1%8C" TargetMode="External"/><Relationship Id="rId17" Type="http://schemas.openxmlformats.org/officeDocument/2006/relationships/hyperlink" Target="https://www.wikidata.org/wiki/Q7553838" TargetMode="External"/><Relationship Id="rId2" Type="http://schemas.openxmlformats.org/officeDocument/2006/relationships/hyperlink" Target="https://ru.wikipedia.org/wiki/%D0%A4%D0%BB%D0%B8%D0%BD%D1%82,_%D0%A7%D0%B0%D1%80%D0%BB%D1%8C%D0%B7" TargetMode="External"/><Relationship Id="rId16" Type="http://schemas.openxmlformats.org/officeDocument/2006/relationships/hyperlink" Target="https://ru.wikipedia.org/w/index.php?title=SoftLayer&amp;action=edit&amp;redlink=1" TargetMode="External"/><Relationship Id="rId20" Type="http://schemas.openxmlformats.org/officeDocument/2006/relationships/hyperlink" Target="https://www.wikidata.org/wiki/Q59688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92%D0%B8%D1%80%D0%B4%D0%B6%D0%B8%D0%BD%D0%B8%D1%8F_%D0%A0%D0%BE%D0%BC%D0%B5%D1%82%D1%82%D0%B8&amp;action=edit&amp;redlink=1" TargetMode="External"/><Relationship Id="rId11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4" Type="http://schemas.openxmlformats.org/officeDocument/2006/relationships/hyperlink" Target="https://ru.wikipedia.org/wiki/Rational_Software" TargetMode="External"/><Relationship Id="rId5" Type="http://schemas.openxmlformats.org/officeDocument/2006/relationships/hyperlink" Target="https://ru.wikipedia.org/wiki/%D0%9D%D1%8C%D1%8E-%D0%99%D0%BE%D1%80%D0%BA_(%D1%88%D1%82%D0%B0%D1%82)" TargetMode="External"/><Relationship Id="rId15" Type="http://schemas.openxmlformats.org/officeDocument/2006/relationships/hyperlink" Target="https://www.wikidata.org/wiki/Q3146518" TargetMode="External"/><Relationship Id="rId23" Type="http://schemas.openxmlformats.org/officeDocument/2006/relationships/hyperlink" Target="https://www.wikidata.org/wiki/Q909169" TargetMode="External"/><Relationship Id="rId10" Type="http://schemas.openxmlformats.org/officeDocument/2006/relationships/hyperlink" Target="https://ru.wikipedia.org/wiki/%D0%92%D1%8B%D1%80%D1%83%D1%87%D0%BA%D0%B0" TargetMode="External"/><Relationship Id="rId19" Type="http://schemas.openxmlformats.org/officeDocument/2006/relationships/hyperlink" Target="https://ru.wikipedia.org/w/index.php?title=IBM_India&amp;action=edit&amp;redlink=1" TargetMode="External"/><Relationship Id="rId4" Type="http://schemas.openxmlformats.org/officeDocument/2006/relationships/hyperlink" Target="https://ru.wikipedia.org/w/index.php?title=%D0%90%D1%80%D0%BC%D0%BE%D0%BD%D0%BA&amp;action=edit&amp;redlink=1" TargetMode="External"/><Relationship Id="rId9" Type="http://schemas.openxmlformats.org/officeDocument/2006/relationships/hyperlink" Target="https://ru.wikipedia.org/wiki/%D0%9F%D1%80%D0%BE%D0%B4%D1%83%D0%BA%D1%82_(%D0%B1%D0%B8%D0%B7%D0%BD%D0%B5%D1%81)" TargetMode="External"/><Relationship Id="rId14" Type="http://schemas.openxmlformats.org/officeDocument/2006/relationships/hyperlink" Target="https://ru.wikipedia.org/w/index.php?title=IBM_Research&amp;action=edit&amp;redlink=1" TargetMode="External"/><Relationship Id="rId22" Type="http://schemas.openxmlformats.org/officeDocument/2006/relationships/hyperlink" Target="https://ru.wikipedia.org/w/index.php?title=Lotus_Software&amp;action=edit&amp;redlink=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0%B4%D0%B8%D1%8F" TargetMode="External"/><Relationship Id="rId13" Type="http://schemas.openxmlformats.org/officeDocument/2006/relationships/hyperlink" Target="https://ru.wikipedia.org/wiki/%D0%9C%D0%B5%D0%B9%D0%BD%D1%84%D1%80%D0%B5%D0%B9%D0%BC" TargetMode="External"/><Relationship Id="rId3" Type="http://schemas.openxmlformats.org/officeDocument/2006/relationships/hyperlink" Target="https://ru.wikipedia.org/wiki/%D0%9D%D1%8C%D1%8E-%D0%99%D0%BE%D1%80%D0%BA_(%D1%88%D1%82%D0%B0%D1%82)" TargetMode="External"/><Relationship Id="rId7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2" Type="http://schemas.openxmlformats.org/officeDocument/2006/relationships/hyperlink" Target="https://ru.wikipedia.org/wiki/%D0%A0%D0%BE%D1%81%D1%81%D0%B8%D1%8F" TargetMode="External"/><Relationship Id="rId2" Type="http://schemas.openxmlformats.org/officeDocument/2006/relationships/hyperlink" Target="https://ru.wikipedia.org/w/index.php?title=%D0%90%D1%80%D0%BC%D0%BE%D0%BD%D0%BA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10_%D0%B3%D0%BE%D0%B4" TargetMode="External"/><Relationship Id="rId11" Type="http://schemas.openxmlformats.org/officeDocument/2006/relationships/hyperlink" Target="https://ru.wikipedia.org/wiki/2006_%D0%B3%D0%BE%D0%B4" TargetMode="External"/><Relationship Id="rId5" Type="http://schemas.openxmlformats.org/officeDocument/2006/relationships/hyperlink" Target="https://ru.wikipedia.org/wiki/%D0%9F%D1%80%D0%BE%D0%B3%D1%80%D0%B0%D0%BC%D0%BC%D0%BD%D0%BE%D0%B5_%D0%BE%D0%B1%D0%B5%D1%81%D0%BF%D0%B5%D1%87%D0%B5%D0%BD%D0%B8%D0%B5" TargetMode="External"/><Relationship Id="rId10" Type="http://schemas.openxmlformats.org/officeDocument/2006/relationships/hyperlink" Target="https://ru.wikipedia.org/wiki/1974_%D0%B3%D0%BE%D0%B4" TargetMode="External"/><Relationship Id="rId4" Type="http://schemas.openxmlformats.org/officeDocument/2006/relationships/hyperlink" Target="https://ru.wikipedia.org/wiki/%D0%90%D0%BF%D0%BF%D0%B0%D1%80%D0%B0%D1%82%D0%BD%D0%BE%D0%B5_%D0%BE%D0%B1%D0%B5%D1%81%D0%BF%D0%B5%D1%87%D0%B5%D0%BD%D0%B8%D0%B5" TargetMode="External"/><Relationship Id="rId9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4" Type="http://schemas.openxmlformats.org/officeDocument/2006/relationships/hyperlink" Target="https://ru.wikipedia.org/wiki/%D0%A2%D0%B5%D1%85%D0%BD%D0%BE%D0%BB%D0%BE%D0%B3%D0%B8%D1%87%D0%B5%D1%81%D0%BA%D0%B0%D1%8F_%D1%88%D0%BA%D0%BE%D0%BB%D0%B0_IB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2%D0%B5%D0%B9%D1%86%D0%B0%D1%80%D1%81%D0%BA%D0%B8%D0%B9_%D1%84%D1%80%D0%B0%D0%BD%D0%BA" TargetMode="External"/><Relationship Id="rId13" Type="http://schemas.openxmlformats.org/officeDocument/2006/relationships/hyperlink" Target="https://ru.wikipedia.org/wiki/%D0%A0%D1%8B%D0%BD%D0%BE%D1%87%D0%BD%D0%B0%D1%8F_%D0%BA%D0%B0%D0%BF%D0%B8%D1%82%D0%B0%D0%BB%D0%B8%D0%B7%D0%B0%D1%86%D0%B8%D1%8F" TargetMode="External"/><Relationship Id="rId18" Type="http://schemas.openxmlformats.org/officeDocument/2006/relationships/hyperlink" Target="https://ru.wikipedia.org/wiki/L%E2%80%99Or%C3%A9al" TargetMode="External"/><Relationship Id="rId3" Type="http://schemas.openxmlformats.org/officeDocument/2006/relationships/hyperlink" Target="https://ru.wikipedia.org/wiki/%D0%9D%D0%B5%D1%81%D1%82%D0%BB%D0%B5,_%D0%90%D0%BD%D1%80%D0%B8" TargetMode="External"/><Relationship Id="rId21" Type="http://schemas.openxmlformats.org/officeDocument/2006/relationships/hyperlink" Target="https://ru.wikipedia.org/w/index.php?title=Alcon&amp;action=edit&amp;redlink=1" TargetMode="External"/><Relationship Id="rId7" Type="http://schemas.openxmlformats.org/officeDocument/2006/relationships/hyperlink" Target="https://ru.wikipedia.org/wiki/%D0%92%D1%8B%D1%80%D1%83%D1%87%D0%BA%D0%B0" TargetMode="External"/><Relationship Id="rId12" Type="http://schemas.openxmlformats.org/officeDocument/2006/relationships/hyperlink" Target="https://ru.wikipedia.org/wiki/%D0%94%D0%BE%D0%BB%D0%BB%D0%B0%D1%80_%D0%A1%D0%A8%D0%90" TargetMode="External"/><Relationship Id="rId17" Type="http://schemas.openxmlformats.org/officeDocument/2006/relationships/hyperlink" Target="https://ru.wikipedia.org/w/index.php?title=Bonka&amp;action=edit&amp;redlink=1" TargetMode="External"/><Relationship Id="rId2" Type="http://schemas.openxmlformats.org/officeDocument/2006/relationships/hyperlink" Target="https://ru.wikipedia.org/wiki/1866" TargetMode="External"/><Relationship Id="rId16" Type="http://schemas.openxmlformats.org/officeDocument/2006/relationships/hyperlink" Target="https://ru.wikipedia.org/w/index.php?title=Vittel&amp;action=edit&amp;redlink=1" TargetMode="External"/><Relationship Id="rId20" Type="http://schemas.openxmlformats.org/officeDocument/2006/relationships/hyperlink" Target="https://www.wikidata.org/wiki/Q33384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8%D1%89%D0%B5%D0%B2%D0%B0%D1%8F_%D0%BF%D1%80%D0%BE%D0%BC%D1%8B%D1%88%D0%BB%D0%B5%D0%BD%D0%BD%D0%BE%D1%81%D1%82%D1%8C" TargetMode="External"/><Relationship Id="rId11" Type="http://schemas.openxmlformats.org/officeDocument/2006/relationships/hyperlink" Target="https://ru.wikipedia.org/wiki/%D0%90%D0%BA%D1%82%D0%B8%D0%B2%D1%8B" TargetMode="External"/><Relationship Id="rId5" Type="http://schemas.openxmlformats.org/officeDocument/2006/relationships/hyperlink" Target="https://ru.wikipedia.org/wiki/%D0%92%D0%B5%D0%B2%D0%B5" TargetMode="External"/><Relationship Id="rId15" Type="http://schemas.openxmlformats.org/officeDocument/2006/relationships/hyperlink" Target="https://ru.wikipedia.org/wiki/Nestea" TargetMode="External"/><Relationship Id="rId10" Type="http://schemas.openxmlformats.org/officeDocument/2006/relationships/hyperlink" Target="https://ru.wikipedia.org/wiki/%D0%A7%D0%B8%D1%81%D1%82%D0%B0%D1%8F_%D0%BF%D1%80%D0%B8%D0%B1%D1%8B%D0%BB%D1%8C" TargetMode="External"/><Relationship Id="rId19" Type="http://schemas.openxmlformats.org/officeDocument/2006/relationships/hyperlink" Target="https://ru.wikipedia.org/w/index.php?title=Nestl%C3%A9_Waters&amp;action=edit&amp;redlink=1" TargetMode="External"/><Relationship Id="rId4" Type="http://schemas.openxmlformats.org/officeDocument/2006/relationships/hyperlink" Target="https://ru.wikipedia.org/wiki/%D0%A8%D0%B2%D0%B5%D0%B9%D1%86%D0%B0%D1%80%D0%B8%D1%8F" TargetMode="External"/><Relationship Id="rId9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4" Type="http://schemas.openxmlformats.org/officeDocument/2006/relationships/hyperlink" Target="https://ru.wikipedia.org/w/index.php?title=San_Pellegrino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8%D0%BD%D0%B5%D1%80%D0%B0%D0%BB%D1%8C%D0%BD%D0%B0%D1%8F_%D0%B2%D0%BE%D0%B4%D0%B0" TargetMode="External"/><Relationship Id="rId13" Type="http://schemas.openxmlformats.org/officeDocument/2006/relationships/hyperlink" Target="https://ru.wikipedia.org/wiki/%D0%94%D0%B5%D1%82%D1%81%D0%BA%D0%BE%D0%B5_%D0%BF%D0%B8%D1%82%D0%B0%D0%BD%D0%B8%D0%B5" TargetMode="External"/><Relationship Id="rId18" Type="http://schemas.openxmlformats.org/officeDocument/2006/relationships/hyperlink" Target="https://ru.wikipedia.org/wiki/Nestl%C3%A9#cite_note-nestle-5" TargetMode="External"/><Relationship Id="rId3" Type="http://schemas.openxmlformats.org/officeDocument/2006/relationships/hyperlink" Target="https://ru.wikipedia.org/wiki/%D0%9F%D0%B8%D1%89%D0%B0" TargetMode="External"/><Relationship Id="rId21" Type="http://schemas.openxmlformats.org/officeDocument/2006/relationships/hyperlink" Target="https://ru.wikipedia.org/wiki/Nestl%C3%A9#cite_note-press-2" TargetMode="External"/><Relationship Id="rId7" Type="http://schemas.openxmlformats.org/officeDocument/2006/relationships/hyperlink" Target="https://ru.wikipedia.org/wiki/%D0%A0%D0%B0%D1%81%D1%82%D0%B2%D0%BE%D1%80%D0%B8%D0%BC%D1%8B%D0%B9_%D0%BA%D0%BE%D1%84%D0%B5" TargetMode="External"/><Relationship Id="rId12" Type="http://schemas.openxmlformats.org/officeDocument/2006/relationships/hyperlink" Target="https://ru.wikipedia.org/wiki/%D0%9C%D0%BE%D0%BB%D0%BE%D1%87%D0%BD%D1%8B%D0%B5_%D0%BF%D1%80%D0%BE%D0%B4%D1%83%D0%BA%D1%82%D1%8B" TargetMode="External"/><Relationship Id="rId17" Type="http://schemas.openxmlformats.org/officeDocument/2006/relationships/hyperlink" Target="https://ru.wikipedia.org/wiki/2014" TargetMode="External"/><Relationship Id="rId2" Type="http://schemas.openxmlformats.org/officeDocument/2006/relationships/hyperlink" Target="https://ru.wikipedia.org/wiki/%D0%A8%D0%B2%D0%B5%D0%B9%D1%86%D0%B0%D1%80%D0%B8%D1%8F" TargetMode="External"/><Relationship Id="rId16" Type="http://schemas.openxmlformats.org/officeDocument/2006/relationships/hyperlink" Target="https://ru.wikipedia.org/wiki/%D0%A0%D0%BE%D1%81%D1%81%D0%B8%D1%8F" TargetMode="External"/><Relationship Id="rId20" Type="http://schemas.openxmlformats.org/officeDocument/2006/relationships/hyperlink" Target="https://ru.wikipedia.org/wiki/%D0%A8%D0%B2%D0%B5%D0%B9%D1%86%D0%B0%D1%80%D1%81%D0%BA%D0%B8%D0%B9_%D1%84%D1%80%D0%B0%D0%BD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2%D0%B5%D0%B2%D0%B5" TargetMode="External"/><Relationship Id="rId11" Type="http://schemas.openxmlformats.org/officeDocument/2006/relationships/hyperlink" Target="https://ru.wikipedia.org/wiki/%D0%91%D1%83%D0%BB%D1%8C%D0%BE%D0%BD" TargetMode="External"/><Relationship Id="rId24" Type="http://schemas.openxmlformats.org/officeDocument/2006/relationships/hyperlink" Target="https://ru.wikipedia.org/wiki/Nestl%C3%A9#cite_note-forbes-17" TargetMode="External"/><Relationship Id="rId5" Type="http://schemas.openxmlformats.org/officeDocument/2006/relationships/hyperlink" Target="https://ru.wikipedia.org/wiki/%D0%9A%D0%BE%D1%81%D0%BC%D0%B5%D1%82%D0%B8%D0%BA%D0%B0" TargetMode="External"/><Relationship Id="rId15" Type="http://schemas.openxmlformats.org/officeDocument/2006/relationships/hyperlink" Target="https://ru.wikipedia.org/wiki/De%E2%80%99Longhi" TargetMode="External"/><Relationship Id="rId23" Type="http://schemas.openxmlformats.org/officeDocument/2006/relationships/hyperlink" Target="https://ru.wikipedia.org/wiki/Forbes_Global_2000" TargetMode="External"/><Relationship Id="rId10" Type="http://schemas.openxmlformats.org/officeDocument/2006/relationships/hyperlink" Target="https://ru.wikipedia.org/wiki/%D0%9C%D0%BE%D1%80%D0%BE%D0%B6%D0%B5%D0%BD%D0%BE%D0%B5" TargetMode="External"/><Relationship Id="rId19" Type="http://schemas.openxmlformats.org/officeDocument/2006/relationships/hyperlink" Target="https://ru.wikipedia.org/wiki/2014_%D0%B3%D0%BE%D0%B4" TargetMode="External"/><Relationship Id="rId4" Type="http://schemas.openxmlformats.org/officeDocument/2006/relationships/hyperlink" Target="https://ru.wikipedia.org/wiki/%D0%A4%D0%B0%D1%80%D0%BC%D0%B0%D1%86%D0%B8%D1%8F" TargetMode="External"/><Relationship Id="rId9" Type="http://schemas.openxmlformats.org/officeDocument/2006/relationships/hyperlink" Target="https://ru.wikipedia.org/wiki/%D0%A8%D0%BE%D0%BA%D0%BE%D0%BB%D0%B0%D0%B4" TargetMode="External"/><Relationship Id="rId14" Type="http://schemas.openxmlformats.org/officeDocument/2006/relationships/hyperlink" Target="https://ru.wikipedia.org/wiki/%D0%9B%D0%BE%D0%B7%D0%B0%D0%BD%D0%BD%D0%B0" TargetMode="External"/><Relationship Id="rId22" Type="http://schemas.openxmlformats.org/officeDocument/2006/relationships/hyperlink" Target="https://ru.wikipedia.org/wiki/Nestl%C3%A9#cite_note-overview-1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0%B0%D0%BD%D1%81%D0%BD%D0%B0%D1%86%D0%B8%D0%BE%D0%BD%D0%B0%D0%BB%D1%8C%D0%BD%D1%8B%D0%B9_%D0%B1%D0%B0%D0%BD%D0%BA" TargetMode="External"/><Relationship Id="rId13" Type="http://schemas.openxmlformats.org/officeDocument/2006/relationships/hyperlink" Target="https://ru.wikipedia.org/wiki/%D0%A4%D0%BE%D0%BD%D0%B4" TargetMode="External"/><Relationship Id="rId3" Type="http://schemas.openxmlformats.org/officeDocument/2006/relationships/hyperlink" Target="https://ru.wikipedia.org/wiki/%D0%A2%D1%80%D0%B0%D0%BD%D1%81%D1%84%D0%B5%D1%80%D1%82%D0%BD%D0%BE%D0%B5_%D1%86%D0%B5%D0%BD%D0%BE%D0%BE%D0%B1%D1%80%D0%B0%D0%B7%D0%BE%D0%B2%D0%B0%D0%BD%D0%B8%D0%B5" TargetMode="External"/><Relationship Id="rId7" Type="http://schemas.openxmlformats.org/officeDocument/2006/relationships/hyperlink" Target="https://ru.wikipedia.org/wiki/Siemens" TargetMode="External"/><Relationship Id="rId12" Type="http://schemas.openxmlformats.org/officeDocument/2006/relationships/hyperlink" Target="https://ru.wikipedia.org/wiki/%D0%9F%D0%B5%D0%BD%D1%81%D0%B8%D0%BE%D0%BD%D0%BD%D1%8B%D0%B9_%D1%84%D0%BE%D0%BD%D0%B4" TargetMode="External"/><Relationship Id="rId2" Type="http://schemas.openxmlformats.org/officeDocument/2006/relationships/hyperlink" Target="https://ru.wikipedia.org/wiki/%D0%A2%D1%80%D0%B0%D0%BD%D1%81%D0%BD%D0%B0%D1%86%D0%B8%D0%BE%D0%BD%D0%B0%D0%BB%D1%8C%D0%BD%D0%B0%D1%8F_%D0%BA%D0%BE%D0%BC%D0%BF%D0%B0%D0%BD%D0%B8%D1%8F#cite_note-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1%82%D0%B5%D0%BD%D1%82" TargetMode="External"/><Relationship Id="rId11" Type="http://schemas.openxmlformats.org/officeDocument/2006/relationships/hyperlink" Target="https://ru.wikipedia.org/wiki/%D0%98%D0%BD%D0%B2%D0%B5%D1%81%D1%82%D0%B8%D1%86%D0%B8%D0%BE%D0%BD%D0%BD%D1%8B%D0%B9_%D1%84%D0%BE%D0%BD%D0%B4" TargetMode="External"/><Relationship Id="rId5" Type="http://schemas.openxmlformats.org/officeDocument/2006/relationships/hyperlink" Target="https://ru.wikipedia.org/wiki/%D0%9D%D0%98%D0%9E%D0%9A%D0%A0" TargetMode="External"/><Relationship Id="rId10" Type="http://schemas.openxmlformats.org/officeDocument/2006/relationships/hyperlink" Target="https://ru.wikipedia.org/wiki/%D0%90%D1%83%D0%B4%D0%B8%D1%82%D0%BE%D1%80%D1%81%D0%BA%D0%B0%D1%8F_%D0%BA%D0%BE%D0%BC%D0%BF%D0%B0%D0%BD%D0%B8%D1%8F" TargetMode="External"/><Relationship Id="rId4" Type="http://schemas.openxmlformats.org/officeDocument/2006/relationships/hyperlink" Target="https://ru.wikipedia.org/wiki/%D0%93%D0%BB%D0%BE%D0%B1%D0%B0%D0%BB%D0%B8%D0%B7%D0%B0%D1%86%D0%B8%D1%8F" TargetMode="External"/><Relationship Id="rId9" Type="http://schemas.openxmlformats.org/officeDocument/2006/relationships/hyperlink" Target="https://ru.wikipedia.org/wiki/%D0%A1%D1%82%D1%80%D0%B0%D1%85%D0%BE%D0%B2%D0%B0%D1%8F_%D0%BA%D0%BE%D0%BC%D0%BF%D0%B0%D0%BD%D0%B8%D1%8F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1%8B%D1%82%D0%BE%D0%B2%D0%B0%D1%8F_%D1%82%D0%B5%D1%85%D0%BD%D0%B8%D0%BA%D0%B0" TargetMode="External"/><Relationship Id="rId13" Type="http://schemas.openxmlformats.org/officeDocument/2006/relationships/hyperlink" Target="https://ru.wikipedia.org/wiki/2013" TargetMode="External"/><Relationship Id="rId3" Type="http://schemas.openxmlformats.org/officeDocument/2006/relationships/hyperlink" Target="https://ru.wikipedia.org/wiki/%D0%AD%D0%B9%D0%BD%D0%B4%D1%85%D0%BE%D0%B2%D0%B5%D0%BD" TargetMode="External"/><Relationship Id="rId7" Type="http://schemas.openxmlformats.org/officeDocument/2006/relationships/hyperlink" Target="https://ru.wikipedia.org/wiki/%D0%90%D0%BC%D1%81%D1%82%D0%B5%D1%80%D0%B4%D0%B0%D0%BC" TargetMode="External"/><Relationship Id="rId12" Type="http://schemas.openxmlformats.org/officeDocument/2006/relationships/hyperlink" Target="https://ru.wikipedia.org/wiki/%D0%95%D0%B2%D1%80%D0%BE" TargetMode="External"/><Relationship Id="rId2" Type="http://schemas.openxmlformats.org/officeDocument/2006/relationships/hyperlink" Target="https://ru.wikipedia.org/wiki/18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8%D0%B4%D0%B5%D1%80%D0%BB%D0%B0%D0%BD%D0%B4%D1%8B" TargetMode="External"/><Relationship Id="rId11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5" Type="http://schemas.openxmlformats.org/officeDocument/2006/relationships/hyperlink" Target="https://www.wikidata.org/wiki/Q1351930" TargetMode="External"/><Relationship Id="rId10" Type="http://schemas.openxmlformats.org/officeDocument/2006/relationships/hyperlink" Target="https://ru.wikipedia.org/wiki/%D0%97%D0%B4%D1%80%D0%B0%D0%B2%D0%BE%D0%BE%D1%85%D1%80%D0%B0%D0%BD%D0%B5%D0%BD%D0%B8%D0%B5" TargetMode="External"/><Relationship Id="rId4" Type="http://schemas.openxmlformats.org/officeDocument/2006/relationships/hyperlink" Target="https://ru.wikipedia.org/w/index.php?title=%D0%93%D0%B5%D1%80%D0%B0%D1%80%D0%B4_%D0%A4%D0%B8%D0%BB%D0%B8%D0%BF%D1%81&amp;action=edit&amp;redlink=1" TargetMode="External"/><Relationship Id="rId9" Type="http://schemas.openxmlformats.org/officeDocument/2006/relationships/hyperlink" Target="https://ru.wikipedia.org/w/index.php?title=%D0%A1%D0%B2%D0%B5%D1%82%D0%BE%D0%B2%D1%8B%D0%B5_%D1%80%D0%B5%D1%88%D0%B5%D0%BD%D0%B8%D1%8F&amp;action=edit&amp;redlink=1" TargetMode="External"/><Relationship Id="rId14" Type="http://schemas.openxmlformats.org/officeDocument/2006/relationships/hyperlink" Target="https://ru.wikipedia.org/wiki/%D0%A7%D0%B8%D1%81%D1%82%D0%B0%D1%8F_%D0%BF%D1%80%D0%B8%D0%B1%D1%8B%D0%BB%D1%8C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8%D0%B4%D0%B5%D1%80%D0%BB%D0%B0%D0%BD%D0%B4%D1%8B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B%D0%B5%D0%BA%D1%82%D1%80%D0%BE%D0%BD%D0%B8%D0%BA%D0%B0" TargetMode="External"/><Relationship Id="rId13" Type="http://schemas.openxmlformats.org/officeDocument/2006/relationships/hyperlink" Target="https://ru.wikipedia.org/wiki/%D0%A5%D0%B8%D0%BC%D0%B8%D1%8F" TargetMode="External"/><Relationship Id="rId18" Type="http://schemas.openxmlformats.org/officeDocument/2006/relationships/hyperlink" Target="https://ru.wikipedia.org/wiki/Samsung_Electronics" TargetMode="External"/><Relationship Id="rId26" Type="http://schemas.openxmlformats.org/officeDocument/2006/relationships/hyperlink" Target="https://ru.wikipedia.org/w/index.php?title=Samsung_Engineering&amp;action=edit&amp;redlink=1" TargetMode="External"/><Relationship Id="rId3" Type="http://schemas.openxmlformats.org/officeDocument/2006/relationships/hyperlink" Target="https://ru.wikipedia.org/wiki/%D0%9B%D0%B8_%D0%91%D1%91%D0%BD_%D0%A7%D1%85%D0%BE%D0%BB%D1%8C" TargetMode="External"/><Relationship Id="rId21" Type="http://schemas.openxmlformats.org/officeDocument/2006/relationships/hyperlink" Target="https://www.wikidata.org/wiki/Q499194" TargetMode="External"/><Relationship Id="rId7" Type="http://schemas.openxmlformats.org/officeDocument/2006/relationships/hyperlink" Target="https://ru.wikipedia.org/wiki/%D0%9F%D1%80%D0%BE%D0%B4%D1%83%D0%BA%D1%82_(%D0%B1%D0%B8%D0%B7%D0%BD%D0%B5%D1%81)" TargetMode="External"/><Relationship Id="rId12" Type="http://schemas.openxmlformats.org/officeDocument/2006/relationships/hyperlink" Target="https://ru.wikipedia.org/wiki/%D0%A4%D0%B8%D0%BD%D0%B0%D0%BD%D1%81%D1%8B" TargetMode="External"/><Relationship Id="rId17" Type="http://schemas.openxmlformats.org/officeDocument/2006/relationships/hyperlink" Target="https://ru.wikipedia.org/wiki/%D0%A7%D0%B8%D1%81%D1%82%D0%B0%D1%8F_%D0%BF%D1%80%D0%B8%D0%B1%D1%8B%D0%BB%D1%8C" TargetMode="External"/><Relationship Id="rId25" Type="http://schemas.openxmlformats.org/officeDocument/2006/relationships/hyperlink" Target="https://www.wikidata.org/wiki/Q624080" TargetMode="External"/><Relationship Id="rId2" Type="http://schemas.openxmlformats.org/officeDocument/2006/relationships/hyperlink" Target="https://ru.wikipedia.org/wiki/1938_%D0%B3%D0%BE%D0%B4" TargetMode="External"/><Relationship Id="rId16" Type="http://schemas.openxmlformats.org/officeDocument/2006/relationships/hyperlink" Target="https://ru.wikipedia.org/wiki/2013" TargetMode="External"/><Relationship Id="rId20" Type="http://schemas.openxmlformats.org/officeDocument/2006/relationships/hyperlink" Target="https://ru.wikipedia.org/w/index.php?title=Samsung_C%26T_Corporation&amp;action=edit&amp;redlink=1" TargetMode="External"/><Relationship Id="rId29" Type="http://schemas.openxmlformats.org/officeDocument/2006/relationships/hyperlink" Target="https://www.wikidata.org/wiki/Q74105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B%D0%B8_%D0%93%D0%BE%D0%BD%D1%85%D0%B8" TargetMode="External"/><Relationship Id="rId11" Type="http://schemas.openxmlformats.org/officeDocument/2006/relationships/hyperlink" Target="https://ru.wikipedia.org/wiki/%D0%90%D0%B2%D0%B8%D0%B0%D1%81%D1%82%D1%80%D0%BE%D0%B5%D0%BD%D0%B8%D0%B5" TargetMode="External"/><Relationship Id="rId24" Type="http://schemas.openxmlformats.org/officeDocument/2006/relationships/hyperlink" Target="https://ru.wikipedia.org/w/index.php?title=Samsung_Life_Insurance&amp;action=edit&amp;redlink=1" TargetMode="External"/><Relationship Id="rId5" Type="http://schemas.openxmlformats.org/officeDocument/2006/relationships/hyperlink" Target="https://ru.wikipedia.org/wiki/%D0%A1%D0%B5%D1%83%D0%BB" TargetMode="External"/><Relationship Id="rId15" Type="http://schemas.openxmlformats.org/officeDocument/2006/relationships/hyperlink" Target="https://ru.wikipedia.org/wiki/%D0%92%D1%8B%D1%80%D1%83%D1%87%D0%BA%D0%B0" TargetMode="External"/><Relationship Id="rId23" Type="http://schemas.openxmlformats.org/officeDocument/2006/relationships/hyperlink" Target="https://www.wikidata.org/wiki/Q563107" TargetMode="External"/><Relationship Id="rId28" Type="http://schemas.openxmlformats.org/officeDocument/2006/relationships/hyperlink" Target="https://ru.wikipedia.org/w/index.php?title=Samsung_SDS&amp;action=edit&amp;redlink=1" TargetMode="External"/><Relationship Id="rId10" Type="http://schemas.openxmlformats.org/officeDocument/2006/relationships/hyperlink" Target="https://ru.wikipedia.org/wiki/%D0%9A%D0%BE%D1%80%D0%B0%D0%B1%D0%BB%D0%B5%D1%81%D1%82%D1%80%D0%BE%D0%B5%D0%BD%D0%B8%D0%B5" TargetMode="External"/><Relationship Id="rId19" Type="http://schemas.openxmlformats.org/officeDocument/2006/relationships/hyperlink" Target="https://ru.wikipedia.org/wiki/Samsung_Heavy_Industries" TargetMode="External"/><Relationship Id="rId4" Type="http://schemas.openxmlformats.org/officeDocument/2006/relationships/hyperlink" Target="https://ru.wikipedia.org/wiki/%D0%A0%D0%B5%D1%81%D0%BF%D1%83%D0%B1%D0%BB%D0%B8%D0%BA%D0%B0_%D0%9A%D0%BE%D1%80%D0%B5%D1%8F" TargetMode="External"/><Relationship Id="rId9" Type="http://schemas.openxmlformats.org/officeDocument/2006/relationships/hyperlink" Target="https://ru.wikipedia.org/wiki/%D0%91%D1%8B%D1%82%D0%BE%D0%B2%D0%B0%D1%8F_%D1%82%D0%B5%D1%85%D0%BD%D0%B8%D0%BA%D0%B0" TargetMode="External"/><Relationship Id="rId14" Type="http://schemas.openxmlformats.org/officeDocument/2006/relationships/hyperlink" Target="https://ru.wikipedia.org/wiki/%D0%A0%D0%B0%D0%B7%D0%B2%D0%BB%D0%B5%D1%87%D0%B5%D0%BD%D0%B8%D1%8F" TargetMode="External"/><Relationship Id="rId22" Type="http://schemas.openxmlformats.org/officeDocument/2006/relationships/hyperlink" Target="https://ru.wikipedia.org/w/index.php?title=Samsung_Techwin&amp;action=edit&amp;redlink=1" TargetMode="External"/><Relationship Id="rId27" Type="http://schemas.openxmlformats.org/officeDocument/2006/relationships/hyperlink" Target="https://www.wikidata.org/wiki/Q2998661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0%B1%D0%BE%D0%BB%D1%8C" TargetMode="External"/><Relationship Id="rId13" Type="http://schemas.openxmlformats.org/officeDocument/2006/relationships/hyperlink" Target="https://ru.wikipedia.org/wiki/%D0%A1%D0%B5%D1%83%D0%BB" TargetMode="External"/><Relationship Id="rId18" Type="http://schemas.openxmlformats.org/officeDocument/2006/relationships/hyperlink" Target="https://ru.wikipedia.org/wiki/Samsung#cite_note-1" TargetMode="External"/><Relationship Id="rId3" Type="http://schemas.openxmlformats.org/officeDocument/2006/relationships/hyperlink" Target="https://ru.wikipedia.org/wiki/%D0%A5%D0%B0%D0%BD%D0%B3%D1%8B%D0%BB%D1%8C" TargetMode="External"/><Relationship Id="rId7" Type="http://schemas.openxmlformats.org/officeDocument/2006/relationships/hyperlink" Target="https://ru.wikipedia.org/wiki/%D0%AE%D0%B6%D0%BD%D0%B0%D1%8F_%D0%9A%D0%BE%D1%80%D0%B5%D1%8F" TargetMode="External"/><Relationship Id="rId12" Type="http://schemas.openxmlformats.org/officeDocument/2006/relationships/hyperlink" Target="https://ru.wikipedia.org/wiki/%D0%91%D1%8B%D1%82%D0%BE%D0%B2%D0%B0%D1%8F_%D1%82%D0%B5%D1%85%D0%BD%D0%B8%D0%BA%D0%B0" TargetMode="External"/><Relationship Id="rId17" Type="http://schemas.openxmlformats.org/officeDocument/2006/relationships/hyperlink" Target="https://ru.wikipedia.org/wiki/1987_%D0%B3%D0%BE%D0%B4" TargetMode="External"/><Relationship Id="rId2" Type="http://schemas.openxmlformats.org/officeDocument/2006/relationships/hyperlink" Target="https://ru.wikipedia.org/wiki/%D0%9A%D0%BE%D1%80%D0%B5%D0%B9%D1%81%D0%BA%D0%B8%D0%B9_%D1%8F%D0%B7%D1%8B%D0%BA" TargetMode="External"/><Relationship Id="rId16" Type="http://schemas.openxmlformats.org/officeDocument/2006/relationships/hyperlink" Target="https://ru.wikipedia.org/wiki/%D0%9B%D0%B8_%D0%91%D1%91%D0%BD_%D0%A7%D1%85%D0%BE%D0%BB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5%D1%81%D0%BF%D1%83%D0%B1%D0%BB%D0%B8%D0%BA%D0%B0_%D0%9A%D0%BE%D1%80%D0%B5%D1%8F" TargetMode="External"/><Relationship Id="rId11" Type="http://schemas.openxmlformats.org/officeDocument/2006/relationships/hyperlink" Target="https://ru.wikipedia.org/wiki/%D0%92%D1%8B%D1%81%D0%BE%D0%BA%D0%B8%D0%B5_%D1%82%D0%B5%D1%85%D0%BD%D0%BE%D0%BB%D0%BE%D0%B3%D0%B8%D0%B8" TargetMode="External"/><Relationship Id="rId5" Type="http://schemas.openxmlformats.org/officeDocument/2006/relationships/hyperlink" Target="https://ru.wikipedia.org/wiki/%D0%A0%D0%BE%D0%BC%D0%B0%D0%BD%D0%B8%D0%B7%D0%B0%D1%86%D0%B8%D1%8F_%D0%9C%D0%B0%D0%BA%D0%BA%D1%8C%D1%8E%D0%BD%D0%B0_%E2%80%94_%D0%A0%D0%B0%D0%B9%D1%88%D0%B0%D1%83%D1%8D%D1%80%D0%B0" TargetMode="External"/><Relationship Id="rId15" Type="http://schemas.openxmlformats.org/officeDocument/2006/relationships/hyperlink" Target="https://ru.wikipedia.org/wiki/%D0%A1%D0%B8%D1%81%D1%82%D0%B5%D0%BC%D0%B0_%D0%9A%D0%BE%D0%BD%D1%86%D0%B5%D0%B2%D0%B8%D1%87%D0%B0" TargetMode="External"/><Relationship Id="rId10" Type="http://schemas.openxmlformats.org/officeDocument/2006/relationships/hyperlink" Target="https://ru.wikipedia.org/wiki/%D0%9C%D0%B8%D1%80%D0%BE%D0%B2%D0%BE%D0%B9_%D1%80%D1%8B%D0%BD%D0%BE%D0%BA" TargetMode="External"/><Relationship Id="rId19" Type="http://schemas.openxmlformats.org/officeDocument/2006/relationships/hyperlink" Target="https://ru.wikipedia.org/wiki/%D0%9C%D0%B8%D1%81%D1%81%D0%B8%D1%8F_%D0%BE%D1%80%D0%B3%D0%B0%D0%BD%D0%B8%D0%B7%D0%B0%D1%86%D0%B8%D0%B8" TargetMode="External"/><Relationship Id="rId4" Type="http://schemas.openxmlformats.org/officeDocument/2006/relationships/hyperlink" Target="https://ru.wikipedia.org/wiki/%D0%9D%D0%BE%D0%B2%D0%B0%D1%8F_%D1%80%D0%BE%D0%BC%D0%B0%D0%BD%D0%B8%D0%B7%D0%B0%D1%86%D0%B8%D1%8F_%D0%BA%D0%BE%D1%80%D0%B5%D0%B9%D1%81%D0%BA%D0%BE%D0%B3%D0%BE_%D1%8F%D0%B7%D1%8B%D0%BA%D0%B0" TargetMode="External"/><Relationship Id="rId9" Type="http://schemas.openxmlformats.org/officeDocument/2006/relationships/hyperlink" Target="https://ru.wikipedia.org/wiki/1938_%D0%B3%D0%BE%D0%B4" TargetMode="External"/><Relationship Id="rId14" Type="http://schemas.openxmlformats.org/officeDocument/2006/relationships/hyperlink" Target="https://ru.wikipedia.org/wiki/%D0%A5%D0%B0%D0%BD%D1%87%D0%B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E%D0%BA%D0%B8%D0%BE" TargetMode="External"/><Relationship Id="rId13" Type="http://schemas.openxmlformats.org/officeDocument/2006/relationships/hyperlink" Target="https://ru.wikipedia.org/wiki/%D0%9F%D1%80%D0%BE%D0%B4%D1%83%D0%BA%D1%82_(%D0%B1%D0%B8%D0%B7%D0%BD%D0%B5%D1%81)" TargetMode="External"/><Relationship Id="rId18" Type="http://schemas.openxmlformats.org/officeDocument/2006/relationships/hyperlink" Target="https://ru.wikipedia.org/wiki/%D0%94%D0%BE%D0%BB%D0%BB%D0%B0%D1%80_%D0%A1%D0%A8%D0%90" TargetMode="External"/><Relationship Id="rId26" Type="http://schemas.openxmlformats.org/officeDocument/2006/relationships/hyperlink" Target="https://ru.wikipedia.org/w/index.php?title=Sony_Corporation_of_America&amp;action=edit&amp;redlink=1" TargetMode="External"/><Relationship Id="rId3" Type="http://schemas.openxmlformats.org/officeDocument/2006/relationships/hyperlink" Target="https://ru.wikipedia.org/wiki/1946_%D0%B3%D0%BE%D0%B4" TargetMode="External"/><Relationship Id="rId21" Type="http://schemas.openxmlformats.org/officeDocument/2006/relationships/hyperlink" Target="https://ru.wikipedia.org/wiki/%D0%A7%D0%B8%D1%81%D1%82%D0%B0%D1%8F_%D0%BF%D1%80%D0%B8%D0%B1%D1%8B%D0%BB%D1%8C" TargetMode="External"/><Relationship Id="rId7" Type="http://schemas.openxmlformats.org/officeDocument/2006/relationships/hyperlink" Target="https://ru.wikipedia.org/wiki/%D0%9C%D0%B8%D0%BD%D0%B0%D1%82%D0%BE" TargetMode="External"/><Relationship Id="rId12" Type="http://schemas.openxmlformats.org/officeDocument/2006/relationships/hyperlink" Target="https://ru.wikipedia.org/wiki/%D0%A4%D0%B8%D0%BD%D0%B0%D0%BD%D1%81%D1%8B" TargetMode="External"/><Relationship Id="rId17" Type="http://schemas.openxmlformats.org/officeDocument/2006/relationships/hyperlink" Target="https://ru.wikipedia.org/wiki/%D0%92%D1%8B%D1%80%D1%83%D1%87%D0%BA%D0%B0" TargetMode="External"/><Relationship Id="rId25" Type="http://schemas.openxmlformats.org/officeDocument/2006/relationships/hyperlink" Target="https://ru.wikipedia.org/wiki/Daybreak_Game_Company" TargetMode="External"/><Relationship Id="rId2" Type="http://schemas.openxmlformats.org/officeDocument/2006/relationships/hyperlink" Target="https://ru.wikipedia.org/wiki/7_%D0%BC%D0%B0%D1%8F" TargetMode="External"/><Relationship Id="rId16" Type="http://schemas.openxmlformats.org/officeDocument/2006/relationships/hyperlink" Target="https://ru.wikipedia.org/wiki/%D0%92%D0%B8%D0%B4%D0%B5%D0%BE%D0%B8%D0%B3%D1%80%D1%8B" TargetMode="External"/><Relationship Id="rId20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9" Type="http://schemas.openxmlformats.org/officeDocument/2006/relationships/hyperlink" Target="https://ru.wikipedia.org/wiki/Sony_Interactive_Entertainme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F%D0%BF%D0%BE%D0%BD%D0%B8%D1%8F" TargetMode="External"/><Relationship Id="rId11" Type="http://schemas.openxmlformats.org/officeDocument/2006/relationships/hyperlink" Target="https://ru.wikipedia.org/wiki/%D0%9C%D1%83%D0%BB%D1%8C%D1%82%D0%B8%D0%BC%D0%B5%D0%B4%D0%B8%D0%B0" TargetMode="External"/><Relationship Id="rId24" Type="http://schemas.openxmlformats.org/officeDocument/2006/relationships/hyperlink" Target="https://ru.wikipedia.org/wiki/Sony_Mobile" TargetMode="External"/><Relationship Id="rId5" Type="http://schemas.openxmlformats.org/officeDocument/2006/relationships/hyperlink" Target="https://ru.wikipedia.org/wiki/%D0%98%D0%B1%D1%83%D0%BA%D0%B0,_%D0%9C%D0%B0%D1%81%D0%B0%D1%80%D1%83" TargetMode="External"/><Relationship Id="rId15" Type="http://schemas.openxmlformats.org/officeDocument/2006/relationships/hyperlink" Target="https://ru.wikipedia.org/wiki/%D0%9F%D0%BE%D0%BB%D1%83%D0%BF%D1%80%D0%BE%D0%B2%D0%BE%D0%B4%D0%BD%D0%B8%D0%BA%D0%B8" TargetMode="External"/><Relationship Id="rId23" Type="http://schemas.openxmlformats.org/officeDocument/2006/relationships/hyperlink" Target="https://ru.wikipedia.org/wiki/Sony#cite_note-2" TargetMode="External"/><Relationship Id="rId28" Type="http://schemas.openxmlformats.org/officeDocument/2006/relationships/hyperlink" Target="https://ru.wikipedia.org/wiki/Sony_Music_Entertainment" TargetMode="External"/><Relationship Id="rId10" Type="http://schemas.openxmlformats.org/officeDocument/2006/relationships/hyperlink" Target="https://ru.wikipedia.org/wiki/%D0%AD%D0%BB%D0%B5%D0%BA%D1%82%D1%80%D0%BE%D0%BD%D0%B8%D0%BA%D0%B0" TargetMode="External"/><Relationship Id="rId19" Type="http://schemas.openxmlformats.org/officeDocument/2006/relationships/hyperlink" Target="https://ru.wikipedia.org/wiki/Sony#cite_note-FY-1" TargetMode="External"/><Relationship Id="rId31" Type="http://schemas.openxmlformats.org/officeDocument/2006/relationships/hyperlink" Target="https://ru.wikipedia.org/wiki/Sony_Pictures_Entertainment" TargetMode="External"/><Relationship Id="rId4" Type="http://schemas.openxmlformats.org/officeDocument/2006/relationships/hyperlink" Target="https://ru.wikipedia.org/wiki/%D0%9C%D0%BE%D1%80%D0%B8%D1%82%D0%B0,_%D0%90%D0%BA%D0%B8%D0%BE" TargetMode="External"/><Relationship Id="rId9" Type="http://schemas.openxmlformats.org/officeDocument/2006/relationships/hyperlink" Target="https://ru.wikipedia.org/wiki/%D0%A5%D0%B8%D1%80%D0%B0%D0%B8,_%D0%9A%D0%B0%D0%B4%D0%B7%D1%83%D0%BE" TargetMode="External"/><Relationship Id="rId14" Type="http://schemas.openxmlformats.org/officeDocument/2006/relationships/hyperlink" Target="https://ru.wikipedia.org/wiki/%D0%91%D1%8B%D1%82%D0%BE%D0%B2%D0%B0%D1%8F_%D1%8D%D0%BB%D0%B5%D0%BA%D1%82%D1%80%D0%BE%D0%BD%D0%B8%D0%BA%D0%B0" TargetMode="External"/><Relationship Id="rId22" Type="http://schemas.openxmlformats.org/officeDocument/2006/relationships/hyperlink" Target="https://ru.wikipedia.org/wiki/%D0%90%D0%BA%D1%82%D0%B8%D0%B2%D1%8B" TargetMode="External"/><Relationship Id="rId27" Type="http://schemas.openxmlformats.org/officeDocument/2006/relationships/hyperlink" Target="https://www.wikidata.org/wiki/Q1134268" TargetMode="External"/><Relationship Id="rId30" Type="http://schemas.openxmlformats.org/officeDocument/2006/relationships/hyperlink" Target="https://ru.wikipedia.org/wiki/Sony_Pictures_Animatio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6%D0%BE_%D0%9A%D1%8D%D0%B7%D0%B5%D1%80" TargetMode="External"/><Relationship Id="rId13" Type="http://schemas.openxmlformats.org/officeDocument/2006/relationships/hyperlink" Target="https://ru.wikipedia.org/wiki/%D0%A1%D0%B2%D0%B5%D1%82%D0%BE%D1%82%D0%B5%D1%85%D0%BD%D0%B8%D0%BA%D0%B0" TargetMode="External"/><Relationship Id="rId18" Type="http://schemas.openxmlformats.org/officeDocument/2006/relationships/hyperlink" Target="https://ru.wikipedia.org/wiki/%D0%92%D1%8B%D1%80%D1%83%D1%87%D0%BA%D0%B0" TargetMode="External"/><Relationship Id="rId26" Type="http://schemas.openxmlformats.org/officeDocument/2006/relationships/hyperlink" Target="https://ru.wikipedia.org/wiki/Siemens_Energy" TargetMode="External"/><Relationship Id="rId3" Type="http://schemas.openxmlformats.org/officeDocument/2006/relationships/hyperlink" Target="https://ru.wikipedia.org/wiki/%D0%91%D0%B5%D1%80%D0%BB%D0%B8%D0%BD" TargetMode="External"/><Relationship Id="rId21" Type="http://schemas.openxmlformats.org/officeDocument/2006/relationships/hyperlink" Target="https://ru.wikipedia.org/wiki/%D0%9D%D0%98%D0%9E%D0%9A%D0%A0" TargetMode="External"/><Relationship Id="rId7" Type="http://schemas.openxmlformats.org/officeDocument/2006/relationships/hyperlink" Target="https://ru.wikipedia.org/wiki/%D0%9C%D1%8E%D0%BD%D1%85%D0%B5%D0%BD" TargetMode="External"/><Relationship Id="rId12" Type="http://schemas.openxmlformats.org/officeDocument/2006/relationships/hyperlink" Target="https://ru.wikipedia.org/wiki/%D0%AD%D0%BB%D0%B5%D0%BA%D1%82%D1%80%D0%BE%D1%82%D0%B5%D1%85%D0%BD%D0%B8%D0%BA%D0%B0" TargetMode="External"/><Relationship Id="rId17" Type="http://schemas.openxmlformats.org/officeDocument/2006/relationships/hyperlink" Target="https://ru.wikipedia.org/wiki/SIMATIC" TargetMode="External"/><Relationship Id="rId25" Type="http://schemas.openxmlformats.org/officeDocument/2006/relationships/hyperlink" Target="https://ru.wikipedia.org/wiki/Siemens#cite_note-2" TargetMode="External"/><Relationship Id="rId2" Type="http://schemas.openxmlformats.org/officeDocument/2006/relationships/hyperlink" Target="https://ru.wikipedia.org/wiki/1847" TargetMode="External"/><Relationship Id="rId16" Type="http://schemas.openxmlformats.org/officeDocument/2006/relationships/hyperlink" Target="https://ru.wikipedia.org/wiki/Velaro" TargetMode="External"/><Relationship Id="rId20" Type="http://schemas.openxmlformats.org/officeDocument/2006/relationships/hyperlink" Target="https://ru.wikipedia.org/wiki/Siemens#cite_note-1" TargetMode="External"/><Relationship Id="rId29" Type="http://schemas.openxmlformats.org/officeDocument/2006/relationships/hyperlink" Target="https://ru.wikipedia.org/wiki/BSH_Bosch_und_Siemens_Hausger%C3%A4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5%D1%80%D0%BC%D0%B0%D0%BD%D0%B8%D1%8F" TargetMode="External"/><Relationship Id="rId11" Type="http://schemas.openxmlformats.org/officeDocument/2006/relationships/hyperlink" Target="https://ru.wikipedia.org/wiki/%D0%AD%D0%BB%D0%B5%D0%BA%D1%82%D1%80%D0%BE%D0%BD%D0%B8%D0%BA%D0%B0" TargetMode="External"/><Relationship Id="rId24" Type="http://schemas.openxmlformats.org/officeDocument/2006/relationships/hyperlink" Target="https://ru.wikipedia.org/wiki/%D0%94%D0%BE%D0%BB%D0%BB%D0%B0%D1%80_%D0%A1%D0%A8%D0%90" TargetMode="External"/><Relationship Id="rId5" Type="http://schemas.openxmlformats.org/officeDocument/2006/relationships/hyperlink" Target="https://ru.wikipedia.org/wiki/%D0%92%D0%B5%D1%80%D0%BD%D0%B5%D1%80_%D1%84%D0%BE%D0%BD_%D0%A1%D0%B8%D0%BC%D0%B5%D0%BD%D1%81" TargetMode="External"/><Relationship Id="rId15" Type="http://schemas.openxmlformats.org/officeDocument/2006/relationships/hyperlink" Target="https://ru.wikipedia.org/wiki/%D0%9F%D1%80%D0%BE%D0%B4%D1%83%D0%BA%D1%82_(%D0%B1%D0%B8%D0%B7%D0%BD%D0%B5%D1%81)" TargetMode="External"/><Relationship Id="rId23" Type="http://schemas.openxmlformats.org/officeDocument/2006/relationships/hyperlink" Target="https://ru.wikipedia.org/wiki/%D0%90%D0%BA%D1%82%D0%B8%D0%B2%D1%8B" TargetMode="External"/><Relationship Id="rId28" Type="http://schemas.openxmlformats.org/officeDocument/2006/relationships/hyperlink" Target="https://ru.wikipedia.org/wiki/Siemens_Healthcare" TargetMode="External"/><Relationship Id="rId10" Type="http://schemas.openxmlformats.org/officeDocument/2006/relationships/hyperlink" Target="https://ru.wikipedia.org/wiki/%D0%9A%D0%BE%D0%BD%D0%B3%D0%BB%D0%BE%D0%BC%D0%B5%D1%80%D0%B0%D1%82_(%D1%8D%D0%BA%D0%BE%D0%BD%D0%BE%D0%BC%D0%B8%D0%BA%D0%B0)" TargetMode="External"/><Relationship Id="rId19" Type="http://schemas.openxmlformats.org/officeDocument/2006/relationships/hyperlink" Target="https://ru.wikipedia.org/wiki/%D0%95%D0%B2%D1%80%D0%BE" TargetMode="External"/><Relationship Id="rId4" Type="http://schemas.openxmlformats.org/officeDocument/2006/relationships/hyperlink" Target="https://ru.wikipedia.org/wiki/%D0%9F%D1%80%D1%83%D1%81%D1%81%D0%B8%D1%8F" TargetMode="External"/><Relationship Id="rId9" Type="http://schemas.openxmlformats.org/officeDocument/2006/relationships/hyperlink" Target="https://ru.wikipedia.org/wiki/%D0%93%D0%BB%D0%B0%D0%B2%D0%BD%D1%8B%D0%B9_%D1%83%D0%BF%D1%80%D0%B0%D0%B2%D0%BB%D1%8F%D1%8E%D1%89%D0%B8%D0%B9" TargetMode="External"/><Relationship Id="rId14" Type="http://schemas.openxmlformats.org/officeDocument/2006/relationships/hyperlink" Target="https://ru.wikipedia.org/wiki/%D0%9C%D0%B5%D0%B4%D0%B8%D1%86%D0%B8%D0%BD%D1%81%D0%BA%D0%BE%D0%B5_%D0%BE%D0%B1%D0%BE%D1%80%D1%83%D0%B4%D0%BE%D0%B2%D0%B0%D0%BD%D0%B8%D0%B5" TargetMode="External"/><Relationship Id="rId22" Type="http://schemas.openxmlformats.org/officeDocument/2006/relationships/hyperlink" Target="https://ru.wikipedia.org/wiki/%D0%A7%D0%B8%D1%81%D1%82%D0%B0%D1%8F_%D0%BF%D1%80%D0%B8%D0%B1%D1%8B%D0%BB%D1%8C" TargetMode="External"/><Relationship Id="rId27" Type="http://schemas.openxmlformats.org/officeDocument/2006/relationships/hyperlink" Target="https://ru.wikipedia.org/wiki/Siemens_Industry" TargetMode="External"/><Relationship Id="rId30" Type="http://schemas.openxmlformats.org/officeDocument/2006/relationships/hyperlink" Target="https://ru.wikipedia.org/wiki/Nokia_Siemens_Network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4%D0%BC%D0%BE%D0%BD%D0%B4_(%D0%92%D0%B0%D1%88%D0%B8%D0%BD%D0%B3%D1%82%D0%BE%D0%BD)" TargetMode="External"/><Relationship Id="rId13" Type="http://schemas.openxmlformats.org/officeDocument/2006/relationships/hyperlink" Target="https://en.wikipedia.org/wiki/Chief_strategy_officer" TargetMode="External"/><Relationship Id="rId18" Type="http://schemas.openxmlformats.org/officeDocument/2006/relationships/hyperlink" Target="https://ru.wikipedia.org/wiki/Microsoft_Office" TargetMode="External"/><Relationship Id="rId26" Type="http://schemas.openxmlformats.org/officeDocument/2006/relationships/hyperlink" Target="https://ru.wikipedia.org/wiki/%D0%A0%D1%8B%D0%BD%D0%BE%D1%87%D0%BD%D0%B0%D1%8F_%D0%BA%D0%B0%D0%BF%D0%B8%D1%82%D0%B0%D0%BB%D0%B8%D0%B7%D0%B0%D1%86%D0%B8%D1%8F" TargetMode="External"/><Relationship Id="rId39" Type="http://schemas.openxmlformats.org/officeDocument/2006/relationships/hyperlink" Target="https://www.wikidata.org/wiki/Q6840080" TargetMode="External"/><Relationship Id="rId3" Type="http://schemas.openxmlformats.org/officeDocument/2006/relationships/hyperlink" Target="https://ru.wikipedia.org/wiki/1975_%D0%B3%D0%BE%D0%B4" TargetMode="External"/><Relationship Id="rId21" Type="http://schemas.openxmlformats.org/officeDocument/2006/relationships/hyperlink" Target="https://ru.wikipedia.org/wiki/%D0%9F%D1%80%D0%BE%D0%B3%D1%80%D0%B0%D0%BC%D0%BC%D0%BD%D0%BE%D0%B5_%D0%BE%D0%B1%D0%B5%D1%81%D0%BF%D0%B5%D1%87%D0%B5%D0%BD%D0%B8%D0%B5_%D0%BE%D1%82_Microsoft" TargetMode="External"/><Relationship Id="rId34" Type="http://schemas.openxmlformats.org/officeDocument/2006/relationships/hyperlink" Target="https://ru.wikipedia.org/wiki/Microsoft_Studios" TargetMode="External"/><Relationship Id="rId42" Type="http://schemas.openxmlformats.org/officeDocument/2006/relationships/hyperlink" Target="https://ru.wikipedia.org/w/index.php?title=Microsoft_India&amp;action=edit&amp;redlink=1" TargetMode="External"/><Relationship Id="rId7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2" Type="http://schemas.openxmlformats.org/officeDocument/2006/relationships/hyperlink" Target="https://ru.wikipedia.org/w/index.php?title=%D0%9C%D1%83%D0%BD%D0%B4%D0%B8,_%D0%9A%D1%80%D0%B5%D0%B9%D0%B3&amp;action=edit&amp;redlink=1" TargetMode="External"/><Relationship Id="rId17" Type="http://schemas.openxmlformats.org/officeDocument/2006/relationships/hyperlink" Target="https://ru.wikipedia.org/wiki/%D0%9F%D1%80%D0%BE%D0%B4%D1%83%D0%BA%D1%82_(%D0%B1%D0%B8%D0%B7%D0%BD%D0%B5%D1%81)" TargetMode="External"/><Relationship Id="rId25" Type="http://schemas.openxmlformats.org/officeDocument/2006/relationships/hyperlink" Target="https://ru.wikipedia.org/wiki/%D0%A7%D0%B8%D1%81%D1%82%D0%B0%D1%8F_%D0%BF%D1%80%D0%B8%D0%B1%D1%8B%D0%BB%D1%8C" TargetMode="External"/><Relationship Id="rId33" Type="http://schemas.openxmlformats.org/officeDocument/2006/relationships/hyperlink" Target="https://ru.wikipedia.org/wiki/Microsoft#cite_note-.5Bhttps:.2F.2Fmojang.com.2F2014.2F09.2Fyes-were-being-bought-by-microsoft.2F_https:.2F.2Fmojang.com.2F2014.2F09.2Fyes-were-being-bought-by-microsoft.2F.5D.3Cspan_class.3D.22wef_low_priority_links.22.3E.3C.2Fspan.3E.3Cdiv_style.3D.22display:none.22.3E.3C.2Fdiv.3E-5" TargetMode="External"/><Relationship Id="rId38" Type="http://schemas.openxmlformats.org/officeDocument/2006/relationships/hyperlink" Target="https://ru.wikipedia.org/w/index.php?title=Microsoft_Algeria&amp;action=edit&amp;redlink=1" TargetMode="External"/><Relationship Id="rId2" Type="http://schemas.openxmlformats.org/officeDocument/2006/relationships/hyperlink" Target="https://ru.wikipedia.org/wiki/4_%D0%B0%D0%BF%D1%80%D0%B5%D0%BB%D1%8F" TargetMode="External"/><Relationship Id="rId16" Type="http://schemas.openxmlformats.org/officeDocument/2006/relationships/hyperlink" Target="https://ru.wikipedia.org/wiki/%D0%9C%D0%B5%D0%B6%D0%B4%D1%83%D0%BD%D0%B0%D1%80%D0%BE%D0%B4%D0%BD%D0%B0%D1%8F_%D1%81%D1%82%D0%B0%D0%BD%D0%B4%D0%B0%D1%80%D1%82%D0%BD%D0%B0%D1%8F_%D0%BE%D1%82%D1%80%D0%B0%D1%81%D0%BB%D0%B5%D0%B2%D0%B0%D1%8F_%D0%BA%D0%BB%D0%B0%D1%81%D1%81%D0%B8%D1%84%D0%B8%D0%BA%D0%B0%D1%86%D0%B8%D1%8F" TargetMode="External"/><Relationship Id="rId20" Type="http://schemas.openxmlformats.org/officeDocument/2006/relationships/hyperlink" Target="https://ru.wikipedia.org/wiki/Xbox" TargetMode="External"/><Relationship Id="rId29" Type="http://schemas.openxmlformats.org/officeDocument/2006/relationships/hyperlink" Target="https://ru.wikipedia.org/wiki/2014_%D0%B3%D0%BE%D0%B4" TargetMode="External"/><Relationship Id="rId41" Type="http://schemas.openxmlformats.org/officeDocument/2006/relationships/hyperlink" Target="https://www.wikidata.org/wiki/Q68401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B%D0%BB%D0%B5%D0%BD,_%D0%9F%D0%BE%D0%BB" TargetMode="External"/><Relationship Id="rId11" Type="http://schemas.openxmlformats.org/officeDocument/2006/relationships/hyperlink" Target="https://ru.wikipedia.org/w/index.php?title=%D0%A2%D0%BE%D0%BC%D0%BF%D1%81%D0%BE%D0%BD,_%D0%94%D0%B6%D0%BE%D0%BD_%D0%A3.&amp;action=edit&amp;redlink=1" TargetMode="External"/><Relationship Id="rId24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32" Type="http://schemas.openxmlformats.org/officeDocument/2006/relationships/hyperlink" Target="https://ru.wikipedia.org/wiki/Mojang_AB" TargetMode="External"/><Relationship Id="rId37" Type="http://schemas.openxmlformats.org/officeDocument/2006/relationships/hyperlink" Target="https://www.wikidata.org/wiki/Q2277744" TargetMode="External"/><Relationship Id="rId40" Type="http://schemas.openxmlformats.org/officeDocument/2006/relationships/hyperlink" Target="https://ru.wikipedia.org/w/index.php?title=Microsoft_Japan&amp;action=edit&amp;redlink=1" TargetMode="External"/><Relationship Id="rId45" Type="http://schemas.openxmlformats.org/officeDocument/2006/relationships/hyperlink" Target="https://www.wikidata.org/wiki/Q6840142" TargetMode="External"/><Relationship Id="rId5" Type="http://schemas.openxmlformats.org/officeDocument/2006/relationships/hyperlink" Target="https://ru.wikipedia.org/wiki/Microsoft#cite_note-.5Bhttp:.2F.2Fwindows.microsoft.com.2Fen-us.2Fwindows.2Fhistory.23T1.3Dera0_http:.2F.2Fwindows.microsoft.com.2Fen-us.2Fwindows.2Fhistory.23T1.3Dera0.5D.3Cspan_class.3D.22wef_low_priority_links.22.3E.3C.2Fspan.3E.3Cdiv_style.3D.22display:none.22.3E.3C.2Fdiv.3E-1" TargetMode="External"/><Relationship Id="rId15" Type="http://schemas.openxmlformats.org/officeDocument/2006/relationships/hyperlink" Target="https://ru.wikipedia.org/wiki/%D0%A0%D0%B0%D0%B7%D1%80%D0%B0%D0%B1%D0%BE%D1%82%D0%BA%D0%B0_%D0%BF%D1%80%D0%BE%D0%B3%D1%80%D0%B0%D0%BC%D0%BC%D0%BD%D0%BE%D0%B3%D0%BE_%D0%BE%D0%B1%D0%B5%D1%81%D0%BF%D0%B5%D1%87%D0%B5%D0%BD%D0%B8%D1%8F" TargetMode="External"/><Relationship Id="rId23" Type="http://schemas.openxmlformats.org/officeDocument/2006/relationships/hyperlink" Target="https://ru.wikipedia.org/wiki/Microsoft#cite_note-rep-msft-2010-2" TargetMode="External"/><Relationship Id="rId28" Type="http://schemas.openxmlformats.org/officeDocument/2006/relationships/hyperlink" Target="https://ru.wikipedia.org/wiki/5_%D0%B8%D1%8E%D0%BD%D1%8F" TargetMode="External"/><Relationship Id="rId36" Type="http://schemas.openxmlformats.org/officeDocument/2006/relationships/hyperlink" Target="https://ru.wikipedia.org/w/index.php?title=Avanade&amp;action=edit&amp;redlink=1" TargetMode="External"/><Relationship Id="rId10" Type="http://schemas.openxmlformats.org/officeDocument/2006/relationships/hyperlink" Target="https://ru.wikipedia.org/wiki/%D0%9D%D0%B0%D0%B4%D0%B5%D0%BB%D0%BB%D0%B0,_%D0%A1%D0%B0%D1%82%D1%8C%D1%8F" TargetMode="External"/><Relationship Id="rId19" Type="http://schemas.openxmlformats.org/officeDocument/2006/relationships/hyperlink" Target="https://ru.wikipedia.org/wiki/Microsoft_Windows" TargetMode="External"/><Relationship Id="rId31" Type="http://schemas.openxmlformats.org/officeDocument/2006/relationships/hyperlink" Target="https://ru.wikipedia.org/wiki/Microsoft_Mobile" TargetMode="External"/><Relationship Id="rId44" Type="http://schemas.openxmlformats.org/officeDocument/2006/relationships/hyperlink" Target="https://ru.wikipedia.org/w/index.php?title=Microsoft_India_R_%26_D&amp;action=edit&amp;redlink=1" TargetMode="External"/><Relationship Id="rId4" Type="http://schemas.openxmlformats.org/officeDocument/2006/relationships/hyperlink" Target="https://ru.wikipedia.org/wiki/%D0%93%D0%B5%D0%B9%D1%82%D1%81,_%D0%91%D0%B8%D0%BB%D0%BB" TargetMode="External"/><Relationship Id="rId9" Type="http://schemas.openxmlformats.org/officeDocument/2006/relationships/hyperlink" Target="https://ru.wikipedia.org/wiki/%D0%92%D0%B0%D1%88%D0%B8%D0%BD%D0%B3%D1%82%D0%BE%D0%BD_(%D1%88%D1%82%D0%B0%D1%82)" TargetMode="External"/><Relationship Id="rId14" Type="http://schemas.openxmlformats.org/officeDocument/2006/relationships/hyperlink" Target="https://ru.wikipedia.org/w/index.php?title=Chief_strategy_officer&amp;action=edit&amp;redlink=1" TargetMode="External"/><Relationship Id="rId22" Type="http://schemas.openxmlformats.org/officeDocument/2006/relationships/hyperlink" Target="https://ru.wikipedia.org/wiki/%D0%92%D1%8B%D1%80%D1%83%D1%87%D0%BA%D0%B0" TargetMode="External"/><Relationship Id="rId27" Type="http://schemas.openxmlformats.org/officeDocument/2006/relationships/hyperlink" Target="https://ru.wikipedia.org/wiki/Microsoft#cite_note-3" TargetMode="External"/><Relationship Id="rId30" Type="http://schemas.openxmlformats.org/officeDocument/2006/relationships/hyperlink" Target="https://ru.wikipedia.org/wiki/Microsoft#cite_note-.5Bhttp:.2F.2Fwww.bloomberg.com.2Fnews.2F2014-07-15.2Fmicrosoft-said-to-announce-job-cuts-as-soon-as-this-week.html_Microsoft_to_Announce_Job_Cuts_as_Soon_as_This_Week.5D.3Cspan_class.3D.22wef_low_priority_links.22.3E_.E2.80.94_.5B.5B:d:Q14270642.7CBloomberg_News.5D.5D.2C_2014..3C.2Fspan.3E.3Cdiv_style.3D.22display:none.22.3E.3Ca_href.3D.22https:.2F.2Fwikidata.org.2Fwiki.2FTrack:Q14270642.22.3E.3C.2Fa.3E.3C.2Fdiv.3E-4" TargetMode="External"/><Relationship Id="rId35" Type="http://schemas.openxmlformats.org/officeDocument/2006/relationships/hyperlink" Target="https://ru.wikipedia.org/wiki/Skype_Limited" TargetMode="External"/><Relationship Id="rId43" Type="http://schemas.openxmlformats.org/officeDocument/2006/relationships/hyperlink" Target="https://www.wikidata.org/wiki/Q6840143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D%D0%B3%D0%BB%D0%BE%D0%BC%D0%B5%D1%80%D0%B0%D1%82_(%D1%8D%D0%BA%D0%BE%D0%BD%D0%BE%D0%BC%D0%B8%D0%BA%D0%B0)" TargetMode="External"/><Relationship Id="rId13" Type="http://schemas.openxmlformats.org/officeDocument/2006/relationships/hyperlink" Target="https://ru.wikipedia.org/wiki/%D0%9C%D0%B5%D0%B4%D0%B8%D1%86%D0%B8%D0%BD%D1%81%D0%BA%D0%BE%D0%B5_%D0%BE%D0%B1%D0%BE%D1%80%D1%83%D0%B4%D0%BE%D0%B2%D0%B0%D0%BD%D0%B8%D0%B5" TargetMode="External"/><Relationship Id="rId18" Type="http://schemas.openxmlformats.org/officeDocument/2006/relationships/hyperlink" Target="https://ru.wikipedia.org/wiki/Hitachi#cite_note-1" TargetMode="External"/><Relationship Id="rId3" Type="http://schemas.openxmlformats.org/officeDocument/2006/relationships/hyperlink" Target="https://ru.wikipedia.org/w/index.php?title=%D0%9D%D0%B0%D0%BC%D0%B8%D1%85%D0%B5%D0%B9_%D0%9E%D0%B4%D0%B0%D0%B8%D1%80%D0%B0&amp;action=edit&amp;redlink=1" TargetMode="External"/><Relationship Id="rId7" Type="http://schemas.openxmlformats.org/officeDocument/2006/relationships/hyperlink" Target="https://ru.wikipedia.org/w/index.php?title=%D0%A5%D0%B8%D1%80%D0%BE%D0%B0%D0%BA%D0%B8_%D0%9D%D0%B0%D0%BA%D0%B0%D0%BD%D0%B8%D1%81%D0%B8&amp;action=edit&amp;redlink=1" TargetMode="External"/><Relationship Id="rId12" Type="http://schemas.openxmlformats.org/officeDocument/2006/relationships/hyperlink" Target="https://ru.wikipedia.org/w/index.php?title=%D0%A1%D1%80%D0%B5%D0%B4%D1%81%D1%82%D0%B2%D0%B0_%D0%B0%D0%B2%D1%82%D0%BE%D0%BC%D0%B0%D1%82%D0%B8%D0%B7%D0%B0%D1%86%D0%B8%D0%B8&amp;action=edit&amp;redlink=1" TargetMode="External"/><Relationship Id="rId17" Type="http://schemas.openxmlformats.org/officeDocument/2006/relationships/hyperlink" Target="https://ru.wikipedia.org/wiki/%D0%90%D0%BA%D1%82%D0%B8%D0%B2%D1%8B" TargetMode="External"/><Relationship Id="rId2" Type="http://schemas.openxmlformats.org/officeDocument/2006/relationships/hyperlink" Target="https://ru.wikipedia.org/wiki/1910" TargetMode="External"/><Relationship Id="rId16" Type="http://schemas.openxmlformats.org/officeDocument/2006/relationships/hyperlink" Target="https://ru.wikipedia.org/wiki/%D0%A7%D0%B8%D1%81%D1%82%D0%B0%D1%8F_%D0%BF%D1%80%D0%B8%D0%B1%D1%8B%D0%BB%D1%8C" TargetMode="External"/><Relationship Id="rId20" Type="http://schemas.openxmlformats.org/officeDocument/2006/relationships/hyperlink" Target="https://ru.wikipedia.org/wiki/Clarion_Co.,_Ltd.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2%D0%BE%D0%BA%D0%B8%D0%BE" TargetMode="External"/><Relationship Id="rId11" Type="http://schemas.openxmlformats.org/officeDocument/2006/relationships/hyperlink" Target="https://ru.wikipedia.org/wiki/%D0%9C%D0%B0%D1%88%D0%B8%D0%BD%D0%BE%D1%81%D1%82%D1%80%D0%BE%D0%B5%D0%BD%D0%B8%D0%B5" TargetMode="External"/><Relationship Id="rId5" Type="http://schemas.openxmlformats.org/officeDocument/2006/relationships/hyperlink" Target="https://ru.wikipedia.org/wiki/%D0%AF%D0%BF%D0%BE%D0%BD%D0%B8%D1%8F" TargetMode="External"/><Relationship Id="rId15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0" Type="http://schemas.openxmlformats.org/officeDocument/2006/relationships/hyperlink" Target="https://ru.wikipedia.org/wiki/%D0%AD%D0%BB%D0%B5%D0%BA%D1%82%D1%80%D0%BE%D1%82%D0%B5%D1%85%D0%BD%D0%B8%D0%BA%D0%B0" TargetMode="External"/><Relationship Id="rId19" Type="http://schemas.openxmlformats.org/officeDocument/2006/relationships/hyperlink" Target="https://ru.wikipedia.org/wiki/Renesas_Technology" TargetMode="External"/><Relationship Id="rId4" Type="http://schemas.openxmlformats.org/officeDocument/2006/relationships/hyperlink" Target="https://www.wikidata.org/wiki/Q6138039" TargetMode="External"/><Relationship Id="rId9" Type="http://schemas.openxmlformats.org/officeDocument/2006/relationships/hyperlink" Target="https://ru.wikipedia.org/wiki/%D0%AD%D0%BB%D0%B5%D0%BA%D1%82%D1%80%D0%BE%D0%BD%D0%B8%D0%BA%D0%B0" TargetMode="External"/><Relationship Id="rId14" Type="http://schemas.openxmlformats.org/officeDocument/2006/relationships/hyperlink" Target="https://ru.wikipedia.org/wiki/%D0%92%D1%8B%D1%80%D1%83%D1%87%D0%BA%D0%B0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CEO" TargetMode="External"/><Relationship Id="rId13" Type="http://schemas.openxmlformats.org/officeDocument/2006/relationships/hyperlink" Target="https://ru.wikipedia.org/wiki/%D0%AD%D0%BB%D0%B5%D0%BA%D1%82%D1%80%D0%BE%D0%BD%D0%BD%D0%B0%D1%8F_%D0%BA%D0%BE%D0%BC%D0%BC%D0%B5%D1%80%D1%86%D0%B8%D1%8F" TargetMode="External"/><Relationship Id="rId18" Type="http://schemas.openxmlformats.org/officeDocument/2006/relationships/hyperlink" Target="https://ru.wikipedia.org/wiki/%D0%A7%D0%B8%D1%81%D1%82%D0%B0%D1%8F_%D0%BF%D1%80%D0%B8%D0%B1%D1%8B%D0%BB%D1%8C" TargetMode="External"/><Relationship Id="rId3" Type="http://schemas.openxmlformats.org/officeDocument/2006/relationships/hyperlink" Target="https://ru.wikipedia.org/wiki/%D0%9F%D1%8C%D0%B5%D1%80_%D0%9E%D0%BC%D0%B8%D0%B4%D1%8C%D1%8F%D1%80" TargetMode="External"/><Relationship Id="rId7" Type="http://schemas.openxmlformats.org/officeDocument/2006/relationships/hyperlink" Target="https://ru.wikipedia.org/w/index.php?title=%D0%94%D0%B5%D0%B2%D0%B8%D0%BD_%D0%A3%D1%8D%D0%BD%D0%B8%D0%B3&amp;action=edit&amp;redlink=1" TargetMode="External"/><Relationship Id="rId12" Type="http://schemas.openxmlformats.org/officeDocument/2006/relationships/hyperlink" Target="https://ru.wikipedia.org/wiki/%D0%98%D0%BD%D1%82%D0%B5%D1%80%D0%BD%D0%B5%D1%82-%D0%B0%D1%83%D0%BA%D1%86%D0%B8%D0%BE%D0%BD" TargetMode="External"/><Relationship Id="rId17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" Type="http://schemas.openxmlformats.org/officeDocument/2006/relationships/hyperlink" Target="https://ru.wikipedia.org/wiki/1995_%D0%B3%D0%BE%D0%B4" TargetMode="External"/><Relationship Id="rId16" Type="http://schemas.openxmlformats.org/officeDocument/2006/relationships/hyperlink" Target="https://ru.wikipedia.org/wiki/EBay#cite_note-Google_Finance-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0%D0%BB%D0%B8%D1%84%D0%BE%D1%80%D0%BD%D0%B8%D1%8F" TargetMode="External"/><Relationship Id="rId11" Type="http://schemas.openxmlformats.org/officeDocument/2006/relationships/hyperlink" Target="https://ru.wikipedia.org/wiki/%D0%9F%D1%80%D0%BE%D0%B4%D1%83%D0%BA%D1%82_(%D0%B1%D0%B8%D0%B7%D0%BD%D0%B5%D1%81)" TargetMode="External"/><Relationship Id="rId5" Type="http://schemas.openxmlformats.org/officeDocument/2006/relationships/hyperlink" Target="https://ru.wikipedia.org/wiki/%D0%A1%D0%B0%D0%BD-%D0%A5%D0%BE%D1%81%D0%B5_(%D0%9A%D0%B0%D0%BB%D0%B8%D1%84%D0%BE%D1%80%D0%BD%D0%B8%D1%8F)" TargetMode="External"/><Relationship Id="rId15" Type="http://schemas.openxmlformats.org/officeDocument/2006/relationships/hyperlink" Target="https://ru.wikipedia.org/wiki/%D0%92%D1%8B%D1%80%D1%83%D1%87%D0%BA%D0%B0" TargetMode="External"/><Relationship Id="rId10" Type="http://schemas.openxmlformats.org/officeDocument/2006/relationships/hyperlink" Target="https://ru.wikipedia.org/wiki/%D0%90%D1%83%D0%BA%D1%86%D0%B8%D0%BE%D0%BD" TargetMode="External"/><Relationship Id="rId19" Type="http://schemas.openxmlformats.org/officeDocument/2006/relationships/hyperlink" Target="https://ru.wikipedia.org/wiki/%D0%A0%D1%8B%D0%BD%D0%BE%D1%87%D0%BD%D0%B0%D1%8F_%D0%BA%D0%B0%D0%BF%D0%B8%D1%82%D0%B0%D0%BB%D0%B8%D0%B7%D0%B0%D1%86%D0%B8%D1%8F" TargetMode="External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9" Type="http://schemas.openxmlformats.org/officeDocument/2006/relationships/hyperlink" Target="https://ru.wikipedia.org/wiki/%D0%9F%D1%80%D0%B5%D0%B7%D0%B8%D0%B4%D0%B5%D0%BD%D1%82" TargetMode="External"/><Relationship Id="rId14" Type="http://schemas.openxmlformats.org/officeDocument/2006/relationships/hyperlink" Target="https://ru.wikipedia.org/wiki/%D0%A2%D0%BE%D1%80%D0%B3%D0%BE%D0%B2%D1%8B%D0%B9_%D1%86%D0%B5%D0%BD%D1%82%D1%80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5%D1%84%D1%82%D0%B5%D0%BF%D0%B5%D1%80%D0%B5%D1%80%D0%B0%D0%B1%D0%B0%D1%82%D1%8B%D0%B2%D0%B0%D1%8E%D1%89%D0%B0%D1%8F_%D0%BF%D1%80%D0%BE%D0%BC%D1%8B%D1%88%D0%BB%D0%B5%D0%BD%D0%BD%D0%BE%D1%81%D1%82%D1%8C_%D0%A0%D0%BE%D1%81%D1%81%D0%B8%D0%B8" TargetMode="External"/><Relationship Id="rId13" Type="http://schemas.openxmlformats.org/officeDocument/2006/relationships/hyperlink" Target="https://ru.wikipedia.org/wiki/%D0%92%D1%8B%D1%80%D1%83%D1%87%D0%BA%D0%B0" TargetMode="External"/><Relationship Id="rId18" Type="http://schemas.openxmlformats.org/officeDocument/2006/relationships/hyperlink" Target="https://ru.wikipedia.org/wiki/Bank_of_New_York" TargetMode="External"/><Relationship Id="rId3" Type="http://schemas.openxmlformats.org/officeDocument/2006/relationships/hyperlink" Target="https://ru.wikipedia.org/wiki/%D0%A0%D0%BE%D1%81%D1%81%D0%B8%D1%8F" TargetMode="External"/><Relationship Id="rId7" Type="http://schemas.openxmlformats.org/officeDocument/2006/relationships/hyperlink" Target="https://ru.wikipedia.org/wiki/%D0%9D%D0%B5%D1%84%D1%82%D0%B5%D0%B4%D0%BE%D0%B1%D1%8B%D1%87%D0%B0" TargetMode="External"/><Relationship Id="rId12" Type="http://schemas.openxmlformats.org/officeDocument/2006/relationships/hyperlink" Target="https://ru.wikipedia.org/wiki/%D0%9D%D0%B5%D1%84%D1%82%D0%B5%D0%BF%D1%80%D0%BE%D0%B4%D1%83%D0%BA%D1%82%D1%8B" TargetMode="External"/><Relationship Id="rId17" Type="http://schemas.openxmlformats.org/officeDocument/2006/relationships/hyperlink" Target="https://ru.wikipedia.org/wiki/%D0%9B%D1%83%D0%BA%D0%BE%D0%B9%D0%BB#cite_note-2" TargetMode="External"/><Relationship Id="rId2" Type="http://schemas.openxmlformats.org/officeDocument/2006/relationships/hyperlink" Target="https://ru.wikipedia.org/wiki/1991" TargetMode="External"/><Relationship Id="rId16" Type="http://schemas.openxmlformats.org/officeDocument/2006/relationships/hyperlink" Target="https://ru.wikipedia.org/wiki/%D0%90%D0%BA%D1%82%D0%B8%D0%B2%D1%8B" TargetMode="External"/><Relationship Id="rId20" Type="http://schemas.openxmlformats.org/officeDocument/2006/relationships/hyperlink" Target="https://ru.wikipedia.org/wiki/%D0%9B%D1%83%D0%BA%D0%BE%D0%B9%D0%BB-%D0%90%D0%92%D0%98%D0%9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B%D0%B5%D0%BA%D0%BF%D0%B5%D1%80%D0%BE%D0%B2,_%D0%92%D0%B0%D0%B3%D0%B8%D1%82_%D0%AE%D1%81%D1%83%D1%84%D0%BE%D0%B2%D0%B8%D1%87" TargetMode="External"/><Relationship Id="rId11" Type="http://schemas.openxmlformats.org/officeDocument/2006/relationships/hyperlink" Target="https://ru.wikipedia.org/wiki/%D0%9F%D1%80%D0%B8%D1%80%D0%BE%D0%B4%D0%BD%D1%8B%D0%B9_%D0%B3%D0%B0%D0%B7" TargetMode="External"/><Relationship Id="rId5" Type="http://schemas.openxmlformats.org/officeDocument/2006/relationships/hyperlink" Target="https://ru.wikipedia.org/wiki/%D0%93%D1%80%D0%B0%D0%B9%D1%84%D0%B5%D1%80_%D0%92%D0%B0%D0%BB%D0%B5%D1%80%D0%B8%D0%B9_%D0%98%D1%81%D0%B0%D0%B0%D0%BA%D0%BE%D0%B2%D0%B8%D1%87" TargetMode="External"/><Relationship Id="rId15" Type="http://schemas.openxmlformats.org/officeDocument/2006/relationships/hyperlink" Target="https://ru.wikipedia.org/wiki/%D0%9B%D1%83%D0%BA%D0%BE%D0%B9%D0%BB#cite_note-1" TargetMode="External"/><Relationship Id="rId10" Type="http://schemas.openxmlformats.org/officeDocument/2006/relationships/hyperlink" Target="https://ru.wikipedia.org/wiki/%D0%9D%D0%B5%D1%84%D1%82%D1%8C" TargetMode="External"/><Relationship Id="rId19" Type="http://schemas.openxmlformats.org/officeDocument/2006/relationships/hyperlink" Target="https://ru.wikipedia.org/wiki/%D0%9B%D1%83%D0%BA%D0%BE%D0%B9%D0%BB#cite_note-QR0414-3" TargetMode="External"/><Relationship Id="rId4" Type="http://schemas.openxmlformats.org/officeDocument/2006/relationships/hyperlink" Target="https://ru.wikipedia.org/wiki/%D0%9C%D0%BE%D1%81%D0%BA%D0%B2%D0%B0" TargetMode="External"/><Relationship Id="rId9" Type="http://schemas.openxmlformats.org/officeDocument/2006/relationships/hyperlink" Target="https://ru.wikipedia.org/wiki/%D0%9F%D1%80%D0%BE%D0%B4%D1%83%D0%BA%D1%82_(%D0%B1%D0%B8%D0%B7%D0%BD%D0%B5%D1%81)" TargetMode="External"/><Relationship Id="rId14" Type="http://schemas.openxmlformats.org/officeDocument/2006/relationships/hyperlink" Target="https://ru.wikipedia.org/wiki/%D0%A7%D0%B8%D1%81%D1%82%D0%B0%D1%8F_%D0%BF%D1%80%D0%B8%D0%B1%D1%8B%D0%BB%D1%8C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3%D0%B0%D0%B7%D0%BF%D1%80%D0%BE%D0%BC#cite_note-1" TargetMode="External"/><Relationship Id="rId18" Type="http://schemas.openxmlformats.org/officeDocument/2006/relationships/hyperlink" Target="https://ru.wikipedia.org/w/index.php?title=YugoRosGaz&amp;action=edit&amp;redlink=1" TargetMode="External"/><Relationship Id="rId26" Type="http://schemas.openxmlformats.org/officeDocument/2006/relationships/hyperlink" Target="https://www.wikidata.org/wiki/Q4947455" TargetMode="External"/><Relationship Id="rId39" Type="http://schemas.openxmlformats.org/officeDocument/2006/relationships/hyperlink" Target="https://www.wikidata.org/wiki/Q688936" TargetMode="External"/><Relationship Id="rId21" Type="http://schemas.openxmlformats.org/officeDocument/2006/relationships/hyperlink" Target="https://www.wikidata.org/wiki/Q836281" TargetMode="External"/><Relationship Id="rId34" Type="http://schemas.openxmlformats.org/officeDocument/2006/relationships/hyperlink" Target="https://ru.wikipedia.org/wiki/%D0%A1%D0%B8%D0%B1%D1%83%D1%80" TargetMode="External"/><Relationship Id="rId42" Type="http://schemas.openxmlformats.org/officeDocument/2006/relationships/hyperlink" Target="https://www.wikidata.org/wiki/Q12289125" TargetMode="External"/><Relationship Id="rId47" Type="http://schemas.openxmlformats.org/officeDocument/2006/relationships/hyperlink" Target="https://www.wikidata.org/wiki/Q1495701" TargetMode="External"/><Relationship Id="rId50" Type="http://schemas.openxmlformats.org/officeDocument/2006/relationships/hyperlink" Target="https://ru.wikipedia.org/w/index.php?title=Gazprom_Germania&amp;action=edit&amp;redlink=1" TargetMode="External"/><Relationship Id="rId55" Type="http://schemas.openxmlformats.org/officeDocument/2006/relationships/hyperlink" Target="https://www.wikidata.org/wiki/Q7249731" TargetMode="External"/><Relationship Id="rId7" Type="http://schemas.openxmlformats.org/officeDocument/2006/relationships/hyperlink" Target="https://ru.wikipedia.org/wiki/%D0%9D%D0%B5%D1%84%D1%82%D0%B5%D0%B4%D0%BE%D0%B1%D1%8B%D1%87%D0%B0" TargetMode="External"/><Relationship Id="rId12" Type="http://schemas.openxmlformats.org/officeDocument/2006/relationships/hyperlink" Target="https://ru.wikipedia.org/wiki/%D0%A7%D0%B8%D1%81%D1%82%D0%B0%D1%8F_%D0%BF%D1%80%D0%B8%D0%B1%D1%8B%D0%BB%D1%8C" TargetMode="External"/><Relationship Id="rId17" Type="http://schemas.openxmlformats.org/officeDocument/2006/relationships/hyperlink" Target="https://ru.wikipedia.org/wiki/Nigaz" TargetMode="External"/><Relationship Id="rId25" Type="http://schemas.openxmlformats.org/officeDocument/2006/relationships/hyperlink" Target="https://ru.wikipedia.org/w/index.php?title=Bosphorus_Gaz_Corporation&amp;action=edit&amp;redlink=1" TargetMode="External"/><Relationship Id="rId33" Type="http://schemas.openxmlformats.org/officeDocument/2006/relationships/hyperlink" Target="https://www.wikidata.org/wiki/Q7457804" TargetMode="External"/><Relationship Id="rId38" Type="http://schemas.openxmlformats.org/officeDocument/2006/relationships/hyperlink" Target="https://ru.wikipedia.org/w/index.php?title=%D0%90%D1%80%D0%BC%D1%80%D0%BE%D1%81%D0%B3%D0%B0%D0%B7%D0%BF%D1%80%D0%BE%D0%BC&amp;action=edit&amp;redlink=1" TargetMode="External"/><Relationship Id="rId46" Type="http://schemas.openxmlformats.org/officeDocument/2006/relationships/hyperlink" Target="https://ru.wikipedia.org/w/index.php?title=Gasum&amp;action=edit&amp;redlink=1" TargetMode="External"/><Relationship Id="rId59" Type="http://schemas.openxmlformats.org/officeDocument/2006/relationships/hyperlink" Target="https://www.wikidata.org/wiki/Q4946671" TargetMode="External"/><Relationship Id="rId2" Type="http://schemas.openxmlformats.org/officeDocument/2006/relationships/hyperlink" Target="https://ru.wikipedia.org/wiki/1989" TargetMode="External"/><Relationship Id="rId16" Type="http://schemas.openxmlformats.org/officeDocument/2006/relationships/hyperlink" Target="https://ru.wikipedia.org/wiki/Gazprom_International" TargetMode="External"/><Relationship Id="rId20" Type="http://schemas.openxmlformats.org/officeDocument/2006/relationships/hyperlink" Target="https://ru.wikipedia.org/w/index.php?title=Slovensk%C3%BD_plyn%C3%A1rensk%C3%BD_priemysel&amp;action=edit&amp;redlink=1" TargetMode="External"/><Relationship Id="rId29" Type="http://schemas.openxmlformats.org/officeDocument/2006/relationships/hyperlink" Target="https://ru.wikipedia.org/wiki/%D0%97%D0%B5%D0%BD%D0%B8%D1%82_(%D1%84%D1%83%D1%82%D0%B1%D0%BE%D0%BB%D1%8C%D0%BD%D1%8B%D0%B9_%D0%BA%D0%BB%D1%83%D0%B1,_%D0%A1%D0%B0%D0%BD%D0%BA%D1%82-%D0%9F%D0%B5%D1%82%D0%B5%D1%80%D0%B1%D1%83%D1%80%D0%B3)" TargetMode="External"/><Relationship Id="rId41" Type="http://schemas.openxmlformats.org/officeDocument/2006/relationships/hyperlink" Target="https://ru.wikipedia.org/w/index.php?title=Overgas&amp;action=edit&amp;redlink=1" TargetMode="External"/><Relationship Id="rId54" Type="http://schemas.openxmlformats.org/officeDocument/2006/relationships/hyperlink" Target="https://ru.wikipedia.org/w/index.php?title=Prometheus_Gas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7%D1%83%D0%B1%D0%BA%D0%BE%D0%B2,_%D0%92%D0%B8%D0%BA%D1%82%D0%BE%D1%80_%D0%90%D0%BB%D0%B5%D0%BA%D1%81%D0%B5%D0%B5%D0%B2%D0%B8%D1%87" TargetMode="External"/><Relationship Id="rId11" Type="http://schemas.openxmlformats.org/officeDocument/2006/relationships/hyperlink" Target="https://ru.wikipedia.org/wiki/%D0%A0%D0%BE%D1%81%D1%81%D0%B8%D0%B9%D1%81%D0%BA%D0%B8%D0%B9_%D1%80%D1%83%D0%B1%D0%BB%D1%8C" TargetMode="External"/><Relationship Id="rId24" Type="http://schemas.openxmlformats.org/officeDocument/2006/relationships/hyperlink" Target="https://ru.wikipedia.org/wiki/%D0%A0%D0%BE%D1%81%D0%A3%D0%BA%D1%80%D0%AD%D0%BD%D0%B5%D1%80%D0%B3%D0%BE" TargetMode="External"/><Relationship Id="rId32" Type="http://schemas.openxmlformats.org/officeDocument/2006/relationships/hyperlink" Target="https://ru.wikipedia.org/w/index.php?title=%D0%A1%D0%B5%D0%B2%D0%B5%D1%80%D0%AD%D0%BD%D0%B5%D1%80%D0%B3%D0%B8%D1%8F&amp;action=edit&amp;redlink=1" TargetMode="External"/><Relationship Id="rId37" Type="http://schemas.openxmlformats.org/officeDocument/2006/relationships/hyperlink" Target="https://ru.wikipedia.org/wiki/%D0%A1%D1%82%D1%80%D0%BE%D0%B9%D1%82%D1%80%D0%B0%D0%BD%D1%81%D0%B3%D0%B0%D0%B7" TargetMode="External"/><Relationship Id="rId40" Type="http://schemas.openxmlformats.org/officeDocument/2006/relationships/hyperlink" Target="https://ru.wikipedia.org/wiki/%D0%93%D0%B0%D0%B7%D0%BF%D1%80%D0%BE%D0%BC_%D1%82%D1%80%D0%B0%D0%BD%D1%81%D0%B3%D0%B0%D0%B7_%D0%91%D0%B5%D0%BB%D0%B0%D1%80%D1%83%D1%81%D1%8C" TargetMode="External"/><Relationship Id="rId45" Type="http://schemas.openxmlformats.org/officeDocument/2006/relationships/hyperlink" Target="https://ru.wikipedia.org/wiki/Eesti_Gaas" TargetMode="External"/><Relationship Id="rId53" Type="http://schemas.openxmlformats.org/officeDocument/2006/relationships/hyperlink" Target="https://www.wikidata.org/wiki/Q1551094" TargetMode="External"/><Relationship Id="rId58" Type="http://schemas.openxmlformats.org/officeDocument/2006/relationships/hyperlink" Target="https://ru.wikipedia.org/w/index.php?title=BorsodChem&amp;action=edit&amp;redlink=1" TargetMode="External"/><Relationship Id="rId5" Type="http://schemas.openxmlformats.org/officeDocument/2006/relationships/hyperlink" Target="https://ru.wikipedia.org/wiki/%D0%9C%D0%B8%D0%BB%D0%BB%D0%B5%D1%80,_%D0%90%D0%BB%D0%B5%D0%BA%D1%81%D0%B5%D0%B9_%D0%91%D0%BE%D1%80%D0%B8%D1%81%D0%BE%D0%B2%D0%B8%D1%87" TargetMode="External"/><Relationship Id="rId15" Type="http://schemas.openxmlformats.org/officeDocument/2006/relationships/hyperlink" Target="https://ru.wikipedia.org/wiki/Lietuvos_dujos" TargetMode="External"/><Relationship Id="rId23" Type="http://schemas.openxmlformats.org/officeDocument/2006/relationships/hyperlink" Target="https://ru.wikipedia.org/wiki/Nord_Stream_AG" TargetMode="External"/><Relationship Id="rId28" Type="http://schemas.openxmlformats.org/officeDocument/2006/relationships/hyperlink" Target="https://ru.wikipedia.org/wiki/%D0%93%D0%B0%D0%B7%D0%BF%D1%80%D0%BE%D0%BC_%D0%B0%D0%B2%D0%B8%D0%B0" TargetMode="External"/><Relationship Id="rId36" Type="http://schemas.openxmlformats.org/officeDocument/2006/relationships/hyperlink" Target="https://ru.wikipedia.org/wiki/%D0%9D%D0%BE%D0%B2%D0%B0%D1%82%D1%8D%D0%BA" TargetMode="External"/><Relationship Id="rId49" Type="http://schemas.openxmlformats.org/officeDocument/2006/relationships/hyperlink" Target="https://www.wikidata.org/wiki/Q2506364" TargetMode="External"/><Relationship Id="rId57" Type="http://schemas.openxmlformats.org/officeDocument/2006/relationships/hyperlink" Target="https://www.wikidata.org/wiki/Q7131573" TargetMode="External"/><Relationship Id="rId10" Type="http://schemas.openxmlformats.org/officeDocument/2006/relationships/hyperlink" Target="https://ru.wikipedia.org/wiki/%D0%92%D1%8B%D1%80%D1%83%D1%87%D0%BA%D0%B0" TargetMode="External"/><Relationship Id="rId19" Type="http://schemas.openxmlformats.org/officeDocument/2006/relationships/hyperlink" Target="https://www.wikidata.org/wiki/Q8060355" TargetMode="External"/><Relationship Id="rId31" Type="http://schemas.openxmlformats.org/officeDocument/2006/relationships/hyperlink" Target="https://ru.wikipedia.org/wiki/%D0%93%D0%B0%D0%B7%D0%BF%D1%80%D0%BE%D0%BC_%D0%BD%D0%B5%D1%84%D1%82%D1%8C" TargetMode="External"/><Relationship Id="rId44" Type="http://schemas.openxmlformats.org/officeDocument/2006/relationships/hyperlink" Target="https://www.wikidata.org/wiki/Q7919489" TargetMode="External"/><Relationship Id="rId52" Type="http://schemas.openxmlformats.org/officeDocument/2006/relationships/hyperlink" Target="https://ru.wikipedia.org/w/index.php?title=Wingas&amp;action=edit&amp;redlink=1" TargetMode="External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hyperlink" Target="https://ru.wikipedia.org/wiki/%D0%A1%D0%9C%D0%98" TargetMode="External"/><Relationship Id="rId14" Type="http://schemas.openxmlformats.org/officeDocument/2006/relationships/hyperlink" Target="https://ru.wikipedia.org/wiki/Latvijas_G%C4%81ze" TargetMode="External"/><Relationship Id="rId22" Type="http://schemas.openxmlformats.org/officeDocument/2006/relationships/hyperlink" Target="https://ru.wikipedia.org/wiki/%D0%91%D0%B0%D0%BB%D1%82%D0%B8%D0%B9%D1%81%D0%BA%D0%B8%D0%B9_%D0%A1%D0%9F%D0%93" TargetMode="External"/><Relationship Id="rId27" Type="http://schemas.openxmlformats.org/officeDocument/2006/relationships/hyperlink" Target="https://ru.wikipedia.org/wiki/%D0%93%D0%B0%D0%B7%D0%BF%D1%80%D0%BE%D0%BC_%D0%AD%D0%BA%D1%81%D0%BF%D0%BE%D1%80%D1%82" TargetMode="External"/><Relationship Id="rId30" Type="http://schemas.openxmlformats.org/officeDocument/2006/relationships/hyperlink" Target="https://ru.wikipedia.org/wiki/%D0%93%D0%B0%D0%B7%D0%BF%D1%80%D0%BE%D0%BC%D0%B1%D0%B0%D0%BD%D0%BA" TargetMode="External"/><Relationship Id="rId35" Type="http://schemas.openxmlformats.org/officeDocument/2006/relationships/hyperlink" Target="https://ru.wikipedia.org/wiki/%D0%9C%D0%BE%D1%81%D1%8D%D0%BD%D0%B5%D1%80%D0%B3%D0%BE" TargetMode="External"/><Relationship Id="rId43" Type="http://schemas.openxmlformats.org/officeDocument/2006/relationships/hyperlink" Target="https://ru.wikipedia.org/w/index.php?title=Vemex&amp;action=edit&amp;redlink=1" TargetMode="External"/><Relationship Id="rId48" Type="http://schemas.openxmlformats.org/officeDocument/2006/relationships/hyperlink" Target="https://ru.wikipedia.org/w/index.php?title=VNG_%E2%80%93_Verbundnetz_Gas&amp;action=edit&amp;redlink=1" TargetMode="External"/><Relationship Id="rId56" Type="http://schemas.openxmlformats.org/officeDocument/2006/relationships/hyperlink" Target="https://ru.wikipedia.org/w/index.php?title=Panrusg%C3%A1z&amp;action=edit&amp;redlink=1" TargetMode="External"/><Relationship Id="rId8" Type="http://schemas.openxmlformats.org/officeDocument/2006/relationships/hyperlink" Target="https://ru.wikipedia.org/wiki/%D0%91%D0%B0%D0%BD%D0%BA%D0%BE%D0%B2%D1%81%D0%BA%D0%BE%D0%B5_%D0%B4%D0%B5%D0%BB%D0%BE" TargetMode="External"/><Relationship Id="rId51" Type="http://schemas.openxmlformats.org/officeDocument/2006/relationships/hyperlink" Target="https://www.wikidata.org/wiki/Q1496677" TargetMode="External"/><Relationship Id="rId3" Type="http://schemas.openxmlformats.org/officeDocument/2006/relationships/hyperlink" Target="https://ru.wikipedia.org/wiki/%D0%9C%D0%BE%D1%81%D0%BA%D0%B2%D0%B0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General_Electric_logo.svg?uselang=ru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8%D1%80%D0%BE%D0%B4%D0%BD%D1%8B%D0%B9_%D0%B3%D0%B0%D0%B7" TargetMode="External"/><Relationship Id="rId13" Type="http://schemas.openxmlformats.org/officeDocument/2006/relationships/hyperlink" Target="https://ru.wikipedia.org/wiki/%D0%90%D0%BA%D1%82%D0%B8%D0%B2%D1%8B" TargetMode="External"/><Relationship Id="rId3" Type="http://schemas.openxmlformats.org/officeDocument/2006/relationships/hyperlink" Target="https://ru.wikipedia.org/wiki/%D0%9D%D0%B8%D0%B4%D0%B5%D1%80%D0%BB%D0%B0%D0%BD%D0%B4%D1%8B" TargetMode="External"/><Relationship Id="rId7" Type="http://schemas.openxmlformats.org/officeDocument/2006/relationships/hyperlink" Target="https://ru.wikipedia.org/wiki/%D0%9D%D0%B5%D1%84%D1%82%D1%8C" TargetMode="External"/><Relationship Id="rId12" Type="http://schemas.openxmlformats.org/officeDocument/2006/relationships/hyperlink" Target="https://ru.wikipedia.org/wiki/%D0%A7%D0%B8%D1%81%D1%82%D0%B0%D1%8F_%D0%BF%D1%80%D0%B8%D0%B1%D1%8B%D0%BB%D1%8C" TargetMode="External"/><Relationship Id="rId2" Type="http://schemas.openxmlformats.org/officeDocument/2006/relationships/hyperlink" Target="https://ru.wikipedia.org/wiki/19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B%D0%B0%D0%B2%D0%BD%D1%8B%D0%B9_%D0%B8%D1%81%D0%BF%D0%BE%D0%BB%D0%BD%D0%B8%D1%82%D0%B5%D0%BB%D1%8C%D0%BD%D1%8B%D0%B9_%D0%B4%D0%B8%D1%80%D0%B5%D0%BA%D1%82%D0%BE%D1%80" TargetMode="External"/><Relationship Id="rId11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5" Type="http://schemas.openxmlformats.org/officeDocument/2006/relationships/hyperlink" Target="https://ru.wikipedia.org/wiki/%D0%9F%D1%80%D0%B5%D0%B4%D1%81%D0%B5%D0%B4%D0%B0%D1%82%D0%B5%D0%BB%D1%8C_%D1%81%D0%BE%D0%B2%D0%B5%D1%82%D0%B0_%D0%B4%D0%B8%D1%80%D0%B5%D0%BA%D1%82%D0%BE%D1%80%D0%BE%D0%B2" TargetMode="External"/><Relationship Id="rId15" Type="http://schemas.openxmlformats.org/officeDocument/2006/relationships/hyperlink" Target="https://ru.wikipedia.org/wiki/AVANCIS" TargetMode="External"/><Relationship Id="rId10" Type="http://schemas.openxmlformats.org/officeDocument/2006/relationships/hyperlink" Target="https://ru.wikipedia.org/wiki/Royal_Dutch_Shell#cite_note-results-1" TargetMode="External"/><Relationship Id="rId4" Type="http://schemas.openxmlformats.org/officeDocument/2006/relationships/hyperlink" Target="https://ru.wikipedia.org/wiki/%D0%93%D0%B0%D0%B0%D0%B3%D0%B0" TargetMode="External"/><Relationship Id="rId9" Type="http://schemas.openxmlformats.org/officeDocument/2006/relationships/hyperlink" Target="https://ru.wikipedia.org/wiki/%D0%92%D1%8B%D1%80%D1%83%D1%87%D0%BA%D0%B0" TargetMode="External"/><Relationship Id="rId14" Type="http://schemas.openxmlformats.org/officeDocument/2006/relationships/hyperlink" Target="https://ru.wikipedia.org/wiki/Royal_Dutch_Shell#cite_note-2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8%D1%80%D0%BE%D0%B4%D0%BD%D1%8B%D0%B9_%D0%B3%D0%B0%D0%B7" TargetMode="External"/><Relationship Id="rId13" Type="http://schemas.openxmlformats.org/officeDocument/2006/relationships/hyperlink" Target="https://ru.wikipedia.org/wiki/Total#cite_note-1" TargetMode="External"/><Relationship Id="rId3" Type="http://schemas.openxmlformats.org/officeDocument/2006/relationships/hyperlink" Target="https://ru.wikipedia.org/w/index.php?title=%D0%AD%D1%80%D0%BD%D0%B5%D1%81%D1%82_%D0%9C%D0%B5%D1%80%D1%81%D0%B8%D0%B5%D1%80&amp;action=edit&amp;redlink=1" TargetMode="External"/><Relationship Id="rId7" Type="http://schemas.openxmlformats.org/officeDocument/2006/relationships/hyperlink" Target="https://ru.wikipedia.org/wiki/%D0%9D%D0%B5%D1%84%D1%82%D1%8C" TargetMode="External"/><Relationship Id="rId12" Type="http://schemas.openxmlformats.org/officeDocument/2006/relationships/hyperlink" Target="https://ru.wikipedia.org/wiki/%D0%90%D0%BA%D1%82%D0%B8%D0%B2%D1%8B" TargetMode="External"/><Relationship Id="rId2" Type="http://schemas.openxmlformats.org/officeDocument/2006/relationships/hyperlink" Target="https://ru.wikipedia.org/wiki/19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1%80%D0%B8%D0%B6" TargetMode="External"/><Relationship Id="rId11" Type="http://schemas.openxmlformats.org/officeDocument/2006/relationships/hyperlink" Target="https://ru.wikipedia.org/wiki/%D0%A7%D0%B8%D1%81%D1%82%D0%B0%D1%8F_%D0%BF%D1%80%D0%B8%D0%B1%D1%8B%D0%BB%D1%8C" TargetMode="External"/><Relationship Id="rId5" Type="http://schemas.openxmlformats.org/officeDocument/2006/relationships/hyperlink" Target="https://ru.wikipedia.org/wiki/%D0%A4%D1%80%D0%B0%D0%BD%D1%86%D0%B8%D1%8F" TargetMode="External"/><Relationship Id="rId10" Type="http://schemas.openxmlformats.org/officeDocument/2006/relationships/hyperlink" Target="https://ru.wikipedia.org/wiki/%D0%92%D1%8B%D1%80%D1%83%D1%87%D0%BA%D0%B0" TargetMode="External"/><Relationship Id="rId4" Type="http://schemas.openxmlformats.org/officeDocument/2006/relationships/hyperlink" Target="https://www.wikidata.org/wiki/Q1356462" TargetMode="External"/><Relationship Id="rId9" Type="http://schemas.openxmlformats.org/officeDocument/2006/relationships/hyperlink" Target="https://ru.wikipedia.org/wiki/%D0%9F%D1%80%D0%BE%D0%B4%D1%83%D0%BA%D1%82_(%D0%B1%D0%B8%D0%B7%D0%BD%D0%B5%D1%81)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4%D1%81%D0%B5%D0%B4%D0%B0%D1%82%D0%B5%D0%BB%D1%8C" TargetMode="External"/><Relationship Id="rId13" Type="http://schemas.openxmlformats.org/officeDocument/2006/relationships/hyperlink" Target="https://ru.wikipedia.org/wiki/%D0%90%D0%B2%D1%82%D0%BE%D0%BC%D0%BE%D0%B1%D0%B8%D0%BB%D0%B5%D1%81%D1%82%D1%80%D0%BE%D0%B5%D0%BD%D0%B8%D0%B5" TargetMode="External"/><Relationship Id="rId18" Type="http://schemas.openxmlformats.org/officeDocument/2006/relationships/hyperlink" Target="https://ru.wikipedia.org/wiki/%D0%90%D0%B2%D1%82%D0%BE%D0%B1%D1%83%D1%81%D1%8B" TargetMode="External"/><Relationship Id="rId26" Type="http://schemas.openxmlformats.org/officeDocument/2006/relationships/hyperlink" Target="https://ru.wikipedia.org/wiki/%D0%90%D0%BA%D1%82%D0%B8%D0%B2%D1%8B" TargetMode="External"/><Relationship Id="rId3" Type="http://schemas.openxmlformats.org/officeDocument/2006/relationships/hyperlink" Target="https://ru.wikipedia.org/wiki/1937_%D0%B3%D0%BE%D0%B4" TargetMode="External"/><Relationship Id="rId21" Type="http://schemas.openxmlformats.org/officeDocument/2006/relationships/hyperlink" Target="https://ru.wikipedia.org/wiki/Toyota#cite_note-ar2016-1" TargetMode="External"/><Relationship Id="rId7" Type="http://schemas.openxmlformats.org/officeDocument/2006/relationships/hyperlink" Target="https://ru.wikipedia.org/wiki/%D0%90%D0%B9%D1%82%D0%B8" TargetMode="External"/><Relationship Id="rId12" Type="http://schemas.openxmlformats.org/officeDocument/2006/relationships/hyperlink" Target="https://ru.wikipedia.org/wiki/%D0%9F%D1%80%D0%B5%D0%B7%D0%B8%D0%B4%D0%B5%D0%BD%D1%82" TargetMode="External"/><Relationship Id="rId17" Type="http://schemas.openxmlformats.org/officeDocument/2006/relationships/hyperlink" Target="https://ru.wikipedia.org/wiki/%D0%90%D0%B2%D1%82%D0%BE%D0%BC%D0%BE%D0%B1%D0%B8%D0%BB%D0%B8" TargetMode="External"/><Relationship Id="rId25" Type="http://schemas.openxmlformats.org/officeDocument/2006/relationships/hyperlink" Target="https://ru.wikipedia.org/wiki/%D0%A7%D0%B8%D1%81%D1%82%D0%B0%D1%8F_%D0%BF%D1%80%D0%B8%D0%B1%D1%8B%D0%BB%D1%8C" TargetMode="External"/><Relationship Id="rId2" Type="http://schemas.openxmlformats.org/officeDocument/2006/relationships/hyperlink" Target="https://ru.wikipedia.org/wiki/28_%D0%B0%D0%B2%D0%B3%D1%83%D1%81%D1%82%D0%B0" TargetMode="External"/><Relationship Id="rId16" Type="http://schemas.openxmlformats.org/officeDocument/2006/relationships/hyperlink" Target="https://ru.wikipedia.org/wiki/%D0%93%D1%80%D1%83%D0%B7%D0%BE%D0%B2%D0%BE%D0%B9_%D0%B0%D0%B2%D1%82%D0%BE%D0%BC%D0%BE%D0%B1%D0%B8%D0%BB%D1%8C" TargetMode="External"/><Relationship Id="rId20" Type="http://schemas.openxmlformats.org/officeDocument/2006/relationships/hyperlink" Target="https://ru.wikipedia.org/wiki/%D0%AF%D0%BF%D0%BE%D0%BD%D1%81%D0%BA%D0%B0%D1%8F_%D0%B8%D0%B5%D0%BD%D0%B0" TargetMode="External"/><Relationship Id="rId29" Type="http://schemas.openxmlformats.org/officeDocument/2006/relationships/hyperlink" Target="https://ru.wikipedia.org/wiki/Daihats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2%D0%BE%D1%91%D1%82%D0%B0_(%D0%B3%D0%BE%D1%80%D0%BE%D0%B4)" TargetMode="External"/><Relationship Id="rId11" Type="http://schemas.openxmlformats.org/officeDocument/2006/relationships/hyperlink" Target="https://ru.wikipedia.org/w/index.php?title=Akio_Toyoda&amp;action=edit&amp;redlink=1" TargetMode="External"/><Relationship Id="rId24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32" Type="http://schemas.openxmlformats.org/officeDocument/2006/relationships/hyperlink" Target="https://ru.wikipedia.org/wiki/Lexus" TargetMode="External"/><Relationship Id="rId5" Type="http://schemas.openxmlformats.org/officeDocument/2006/relationships/hyperlink" Target="https://ru.wikipedia.org/wiki/%D0%AF%D0%BF%D0%BE%D0%BD%D0%B8%D1%8F" TargetMode="External"/><Relationship Id="rId15" Type="http://schemas.openxmlformats.org/officeDocument/2006/relationships/hyperlink" Target="https://ru.wikipedia.org/wiki/%D0%9B%D0%B5%D0%B3%D0%BA%D0%BE%D0%B2%D0%BE%D0%B9_%D0%B0%D0%B2%D1%82%D0%BE%D0%BC%D0%BE%D0%B1%D0%B8%D0%BB%D1%8C" TargetMode="External"/><Relationship Id="rId23" Type="http://schemas.openxmlformats.org/officeDocument/2006/relationships/hyperlink" Target="https://ru.wikipedia.org/wiki/%D0%92%D1%8B%D1%80%D1%83%D1%87%D0%BA%D0%B0" TargetMode="External"/><Relationship Id="rId28" Type="http://schemas.openxmlformats.org/officeDocument/2006/relationships/hyperlink" Target="https://ru.wikipedia.org/w/index.php?title=Toyota_Financial_Services&amp;action=edit&amp;redlink=1" TargetMode="External"/><Relationship Id="rId10" Type="http://schemas.openxmlformats.org/officeDocument/2006/relationships/hyperlink" Target="https://en.wikipedia.org/wiki/Akio_Toyoda" TargetMode="External"/><Relationship Id="rId19" Type="http://schemas.openxmlformats.org/officeDocument/2006/relationships/hyperlink" Target="https://ru.wikipedia.org/wiki/%D0%A1%D0%BE%D0%B1%D1%81%D1%82%D0%B2%D0%B5%D0%BD%D0%BD%D1%8B%D0%B9_%D0%BA%D0%B0%D0%BF%D0%B8%D1%82%D0%B0%D0%BB" TargetMode="External"/><Relationship Id="rId31" Type="http://schemas.openxmlformats.org/officeDocument/2006/relationships/hyperlink" Target="https://ru.wikipedia.org/wiki/Denso" TargetMode="External"/><Relationship Id="rId4" Type="http://schemas.openxmlformats.org/officeDocument/2006/relationships/hyperlink" Target="https://ru.wikipedia.org/wiki/%D0%9A%D0%B8%D0%B8%D1%82%D0%B8%D1%80%D0%BE_%D0%A2%D0%BE%D1%91%D0%B4%D0%B0" TargetMode="External"/><Relationship Id="rId9" Type="http://schemas.openxmlformats.org/officeDocument/2006/relationships/hyperlink" Target="https://ru.wikipedia.org/wiki/%D0%A1%D0%BE%D0%B2%D0%B5%D1%82_%D0%B4%D0%B8%D1%80%D0%B5%D0%BA%D1%82%D0%BE%D1%80%D0%BE%D0%B2" TargetMode="External"/><Relationship Id="rId14" Type="http://schemas.openxmlformats.org/officeDocument/2006/relationships/hyperlink" Target="https://ru.wikipedia.org/wiki/%D0%9F%D1%80%D0%BE%D0%B4%D1%83%D0%BA%D1%82_(%D0%B1%D0%B8%D0%B7%D0%BD%D0%B5%D1%81)" TargetMode="External"/><Relationship Id="rId22" Type="http://schemas.openxmlformats.org/officeDocument/2006/relationships/hyperlink" Target="https://ru.wikipedia.org/wiki/%D0%94%D0%BE%D0%BB%D0%B3" TargetMode="External"/><Relationship Id="rId27" Type="http://schemas.openxmlformats.org/officeDocument/2006/relationships/hyperlink" Target="https://ru.wikipedia.org/wiki/Toyota_Group" TargetMode="External"/><Relationship Id="rId30" Type="http://schemas.openxmlformats.org/officeDocument/2006/relationships/hyperlink" Target="https://ru.wikipedia.org/wiki/Hino_Motors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1%82%D0%BE%D0%BC%D0%BE%D0%B1%D0%B8%D0%BB%D1%8C%D0%BD%D0%B0%D1%8F_%D0%BF%D1%80%D0%BE%D0%BC%D1%8B%D1%88%D0%BB%D0%B5%D0%BD%D0%BD%D0%BE%D1%81%D1%82%D1%8C" TargetMode="External"/><Relationship Id="rId13" Type="http://schemas.openxmlformats.org/officeDocument/2006/relationships/hyperlink" Target="https://ru.wikipedia.org/wiki/%D0%A7%D0%B8%D1%81%D1%82%D0%B0%D1%8F_%D0%BF%D1%80%D0%B8%D0%B1%D1%8B%D0%BB%D1%8C" TargetMode="External"/><Relationship Id="rId3" Type="http://schemas.openxmlformats.org/officeDocument/2006/relationships/hyperlink" Target="https://ru.wikipedia.org/w/index.php?title=%D0%81%D1%81%D0%B8%D1%81%D1%83%D0%BA%D0%B8_%D0%90%D0%B8%D0%BA%D0%B0%D0%B2%D0%B0&amp;action=edit&amp;redlink=1" TargetMode="External"/><Relationship Id="rId7" Type="http://schemas.openxmlformats.org/officeDocument/2006/relationships/hyperlink" Target="https://ru.wikipedia.org/wiki/%D0%93%D0%BE%D0%BD,_%D0%9A%D0%B0%D1%80%D0%BB%D0%BE%D1%81" TargetMode="External"/><Relationship Id="rId12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7" Type="http://schemas.openxmlformats.org/officeDocument/2006/relationships/hyperlink" Target="https://ru.wikipedia.org/wiki/Infiniti" TargetMode="External"/><Relationship Id="rId2" Type="http://schemas.openxmlformats.org/officeDocument/2006/relationships/hyperlink" Target="https://ru.wikipedia.org/wiki/1933_%D0%B3%D0%BE%D0%B4" TargetMode="External"/><Relationship Id="rId16" Type="http://schemas.openxmlformats.org/officeDocument/2006/relationships/hyperlink" Target="https://ru.wikipedia.org/wiki/Nism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8%D0%BE%D0%BA%D0%BE%D0%B3%D0%B0%D0%BC%D0%B0" TargetMode="External"/><Relationship Id="rId11" Type="http://schemas.openxmlformats.org/officeDocument/2006/relationships/hyperlink" Target="https://ru.wikipedia.org/wiki/%D0%92%D1%8B%D1%80%D1%83%D1%87%D0%BA%D0%B0" TargetMode="External"/><Relationship Id="rId5" Type="http://schemas.openxmlformats.org/officeDocument/2006/relationships/hyperlink" Target="https://ru.wikipedia.org/wiki/%D0%AF%D0%BF%D0%BE%D0%BD%D0%B8%D1%8F" TargetMode="External"/><Relationship Id="rId15" Type="http://schemas.openxmlformats.org/officeDocument/2006/relationships/hyperlink" Target="https://ru.wikipedia.org/wiki/Nissan#cite_note-1" TargetMode="External"/><Relationship Id="rId10" Type="http://schemas.openxmlformats.org/officeDocument/2006/relationships/hyperlink" Target="https://ru.wikipedia.org/wiki/%D0%9F%D1%80%D0%BE%D0%B4%D1%83%D0%BA%D1%82_(%D0%B1%D0%B8%D0%B7%D0%BD%D0%B5%D1%81)" TargetMode="External"/><Relationship Id="rId4" Type="http://schemas.openxmlformats.org/officeDocument/2006/relationships/hyperlink" Target="https://www.wikidata.org/wiki/Q404867" TargetMode="External"/><Relationship Id="rId9" Type="http://schemas.openxmlformats.org/officeDocument/2006/relationships/hyperlink" Target="https://ru.wikipedia.org/wiki/%D0%9C%D0%B5%D0%B6%D0%B4%D1%83%D0%BD%D0%B0%D1%80%D0%BE%D0%B4%D0%BD%D0%B0%D1%8F_%D1%81%D1%82%D0%B0%D0%BD%D0%B4%D0%B0%D1%80%D1%82%D0%BD%D0%B0%D1%8F_%D0%BE%D1%82%D1%80%D0%B0%D1%81%D0%BB%D0%B5%D0%B2%D0%B0%D1%8F_%D0%BA%D0%BB%D0%B0%D1%81%D1%81%D0%B8%D1%84%D0%B8%D0%BA%D0%B0%D1%86%D0%B8%D1%8F" TargetMode="External"/><Relationship Id="rId14" Type="http://schemas.openxmlformats.org/officeDocument/2006/relationships/hyperlink" Target="https://ru.wikipedia.org/wiki/%D0%90%D0%BA%D1%82%D0%B8%D0%B2%D1%8B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8%D1%87%D0%B8%D0%B3%D0%B0%D0%BD" TargetMode="External"/><Relationship Id="rId13" Type="http://schemas.openxmlformats.org/officeDocument/2006/relationships/hyperlink" Target="https://ru.wikipedia.org/wiki/%D0%A1%D0%BE%D0%B1%D1%81%D1%82%D0%B2%D0%B5%D0%BD%D0%BD%D1%8B%D0%B9_%D0%BA%D0%B0%D0%BF%D0%B8%D1%82%D0%B0%D0%BB" TargetMode="External"/><Relationship Id="rId18" Type="http://schemas.openxmlformats.org/officeDocument/2006/relationships/hyperlink" Target="https://ru.wikipedia.org/wiki/%D0%A7%D0%B8%D1%81%D1%82%D0%B0%D1%8F_%D0%BF%D1%80%D0%B8%D0%B1%D1%8B%D0%BB%D1%8C" TargetMode="External"/><Relationship Id="rId26" Type="http://schemas.openxmlformats.org/officeDocument/2006/relationships/hyperlink" Target="https://ru.wikipedia.org/w/index.php?title=GM_Financial&amp;action=edit&amp;redlink=1" TargetMode="External"/><Relationship Id="rId3" Type="http://schemas.openxmlformats.org/officeDocument/2006/relationships/hyperlink" Target="https://ru.wikipedia.org/wiki/%D0%94%D1%8E%D1%80%D0%B0%D0%BD%D1%82,_%D0%A3%D0%B8%D0%BB%D1%8C%D1%8F%D0%BC_%D0%9A%D1%80%D0%B0%D0%BF%D0%BE" TargetMode="External"/><Relationship Id="rId21" Type="http://schemas.openxmlformats.org/officeDocument/2006/relationships/hyperlink" Target="https://ru.wikipedia.org/wiki/General_Motors#cite_note-quote-3" TargetMode="External"/><Relationship Id="rId34" Type="http://schemas.openxmlformats.org/officeDocument/2006/relationships/hyperlink" Target="https://ru.wikipedia.org/w/index.php?title=General_Motors_do_Brasil&amp;action=edit&amp;redlink=1" TargetMode="External"/><Relationship Id="rId7" Type="http://schemas.openxmlformats.org/officeDocument/2006/relationships/hyperlink" Target="https://ru.wikipedia.org/wiki/%D0%94%D0%B5%D1%82%D1%80%D0%BE%D0%B9%D1%82" TargetMode="External"/><Relationship Id="rId12" Type="http://schemas.openxmlformats.org/officeDocument/2006/relationships/hyperlink" Target="https://ru.wikipedia.org/wiki/%D0%9F%D1%80%D0%BE%D0%B4%D1%83%D0%BA%D1%82_(%D0%B1%D0%B8%D0%B7%D0%BD%D0%B5%D1%81)" TargetMode="External"/><Relationship Id="rId17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25" Type="http://schemas.openxmlformats.org/officeDocument/2006/relationships/hyperlink" Target="https://ru.wikipedia.org/wiki/Vauxhall" TargetMode="External"/><Relationship Id="rId33" Type="http://schemas.openxmlformats.org/officeDocument/2006/relationships/hyperlink" Target="https://www.wikidata.org/wiki/Q21160726" TargetMode="External"/><Relationship Id="rId2" Type="http://schemas.openxmlformats.org/officeDocument/2006/relationships/hyperlink" Target="https://ru.wikipedia.org/wiki/1908" TargetMode="External"/><Relationship Id="rId16" Type="http://schemas.openxmlformats.org/officeDocument/2006/relationships/hyperlink" Target="https://ru.wikipedia.org/wiki/%D0%92%D1%8B%D1%80%D1%83%D1%87%D0%BA%D0%B0" TargetMode="External"/><Relationship Id="rId20" Type="http://schemas.openxmlformats.org/officeDocument/2006/relationships/hyperlink" Target="https://ru.wikipedia.org/wiki/%D0%A0%D1%8B%D0%BD%D0%BE%D1%87%D0%BD%D0%B0%D1%8F_%D0%BA%D0%B0%D0%BF%D0%B8%D1%82%D0%B0%D0%BB%D0%B8%D0%B7%D0%B0%D1%86%D0%B8%D1%8F" TargetMode="External"/><Relationship Id="rId29" Type="http://schemas.openxmlformats.org/officeDocument/2006/relationships/hyperlink" Target="https://www.wikidata.org/wiki/Q4971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1" Type="http://schemas.openxmlformats.org/officeDocument/2006/relationships/hyperlink" Target="https://ru.wikipedia.org/wiki/%D0%90%D0%B2%D1%82%D0%BE%D0%BC%D0%BE%D0%B1%D0%B8%D0%BB%D1%8C%D0%BD%D0%B0%D1%8F_%D0%BF%D1%80%D0%BE%D0%BC%D1%8B%D1%88%D0%BB%D0%B5%D0%BD%D0%BD%D0%BE%D1%81%D1%82%D1%8C" TargetMode="External"/><Relationship Id="rId24" Type="http://schemas.openxmlformats.org/officeDocument/2006/relationships/hyperlink" Target="https://ru.wikipedia.org/wiki/Opel" TargetMode="External"/><Relationship Id="rId32" Type="http://schemas.openxmlformats.org/officeDocument/2006/relationships/hyperlink" Target="https://ru.wikipedia.org/w/index.php?title=GM_Global_Technology_Operations&amp;action=edit&amp;redlink=1" TargetMode="External"/><Relationship Id="rId37" Type="http://schemas.openxmlformats.org/officeDocument/2006/relationships/hyperlink" Target="https://www.wikidata.org/wiki/Q5532048" TargetMode="External"/><Relationship Id="rId5" Type="http://schemas.openxmlformats.org/officeDocument/2006/relationships/hyperlink" Target="https://www.wikidata.org/wiki/Q5082687" TargetMode="External"/><Relationship Id="rId15" Type="http://schemas.openxmlformats.org/officeDocument/2006/relationships/hyperlink" Target="https://ru.wikipedia.org/wiki/%D0%94%D0%BE%D0%BB%D0%B3" TargetMode="External"/><Relationship Id="rId23" Type="http://schemas.openxmlformats.org/officeDocument/2006/relationships/hyperlink" Target="https://ru.wikipedia.org/wiki/Holden" TargetMode="External"/><Relationship Id="rId28" Type="http://schemas.openxmlformats.org/officeDocument/2006/relationships/hyperlink" Target="https://ru.wikipedia.org/w/index.php?title=GM_Korea&amp;action=edit&amp;redlink=1" TargetMode="External"/><Relationship Id="rId36" Type="http://schemas.openxmlformats.org/officeDocument/2006/relationships/hyperlink" Target="https://ru.wikipedia.org/w/index.php?title=General_Motors_India_Private_Limited&amp;action=edit&amp;redlink=1" TargetMode="External"/><Relationship Id="rId10" Type="http://schemas.openxmlformats.org/officeDocument/2006/relationships/hyperlink" Target="https://ru.wikipedia.org/wiki/General_Motors#cite_note-autogenerated1-1" TargetMode="External"/><Relationship Id="rId19" Type="http://schemas.openxmlformats.org/officeDocument/2006/relationships/hyperlink" Target="https://ru.wikipedia.org/wiki/%D0%90%D0%BA%D1%82%D0%B8%D0%B2%D1%8B" TargetMode="External"/><Relationship Id="rId31" Type="http://schemas.openxmlformats.org/officeDocument/2006/relationships/hyperlink" Target="https://www.wikidata.org/wiki/Q1475085" TargetMode="External"/><Relationship Id="rId4" Type="http://schemas.openxmlformats.org/officeDocument/2006/relationships/hyperlink" Target="https://ru.wikipedia.org/w/index.php?title=%D0%A7%D0%B0%D1%80%D0%BB%D1%8C%D0%B7_%D0%A1%D1%82%D1%8E%D0%B0%D1%80%D1%82_%D0%9C%D0%BE%D1%82%D1%82&amp;action=edit&amp;redlink=1" TargetMode="External"/><Relationship Id="rId9" Type="http://schemas.openxmlformats.org/officeDocument/2006/relationships/hyperlink" Target="https://ru.wikipedia.org/wiki/CEO" TargetMode="External"/><Relationship Id="rId14" Type="http://schemas.openxmlformats.org/officeDocument/2006/relationships/hyperlink" Target="https://ru.wikipedia.org/wiki/General_Motors#cite_note-ar2015-2" TargetMode="External"/><Relationship Id="rId22" Type="http://schemas.openxmlformats.org/officeDocument/2006/relationships/hyperlink" Target="https://ru.wikipedia.org/wiki/General_Motors#cite_note-GMemploy-4" TargetMode="External"/><Relationship Id="rId27" Type="http://schemas.openxmlformats.org/officeDocument/2006/relationships/hyperlink" Target="https://www.wikidata.org/wiki/Q5513853" TargetMode="External"/><Relationship Id="rId30" Type="http://schemas.openxmlformats.org/officeDocument/2006/relationships/hyperlink" Target="https://ru.wikipedia.org/w/index.php?title=General_Motors_Canada&amp;action=edit&amp;redlink=1" TargetMode="External"/><Relationship Id="rId35" Type="http://schemas.openxmlformats.org/officeDocument/2006/relationships/hyperlink" Target="https://www.wikidata.org/wiki/Q10752027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E%D0%BC%D1%81%D0%BE%D0%BD,_%D0%AD%D0%BB%D0%B8%D1%83" TargetMode="External"/><Relationship Id="rId1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8" Type="http://schemas.openxmlformats.org/officeDocument/2006/relationships/hyperlink" Target="https://ru.wikipedia.org/wiki/%D0%92%D1%8B%D1%80%D1%83%D1%87%D0%BA%D0%B0" TargetMode="External"/><Relationship Id="rId26" Type="http://schemas.openxmlformats.org/officeDocument/2006/relationships/hyperlink" Target="https://ru.wikipedia.org/w/index.php?title=GE_Aviation&amp;action=edit&amp;redlink=1" TargetMode="External"/><Relationship Id="rId3" Type="http://schemas.openxmlformats.org/officeDocument/2006/relationships/hyperlink" Target="https://ru.wikipedia.org/wiki/%D0%9B%D0%B8%D1%81%D1%82%D0%B8%D0%BD%D0%B3_(%D1%8D%D0%BA%D0%BE%D0%BD%D0%BE%D0%BC%D0%B8%D0%BA%D0%B0)" TargetMode="External"/><Relationship Id="rId21" Type="http://schemas.openxmlformats.org/officeDocument/2006/relationships/hyperlink" Target="https://ru.wikipedia.org/wiki/%D0%90%D0%BA%D1%82%D0%B8%D0%B2%D1%8B" TargetMode="External"/><Relationship Id="rId34" Type="http://schemas.openxmlformats.org/officeDocument/2006/relationships/hyperlink" Target="https://ru.wikipedia.org/wiki/GE_Consumer_%26_Industrial" TargetMode="External"/><Relationship Id="rId7" Type="http://schemas.openxmlformats.org/officeDocument/2006/relationships/hyperlink" Target="https://ru.wikipedia.org/wiki/%D0%AD%D0%B4%D0%B8%D1%81%D0%BE%D0%BD,_%D0%A2%D0%BE%D0%BC%D0%B0%D1%81_%D0%90%D0%BB%D0%B2%D0%B0" TargetMode="External"/><Relationship Id="rId12" Type="http://schemas.openxmlformats.org/officeDocument/2006/relationships/hyperlink" Target="https://www.wikidata.org/wiki/Q382363" TargetMode="External"/><Relationship Id="rId17" Type="http://schemas.openxmlformats.org/officeDocument/2006/relationships/hyperlink" Target="https://ru.wikipedia.org/wiki/%D0%A2%D1%80%D0%B0%D0%BD%D1%81%D0%BF%D0%BE%D1%80%D1%82%D0%BD%D0%BE%D0%B5_%D0%BC%D0%B0%D1%88%D0%B8%D0%BD%D0%BE%D1%81%D1%82%D1%80%D0%BE%D0%B5%D0%BD%D0%B8%D0%B5" TargetMode="External"/><Relationship Id="rId25" Type="http://schemas.openxmlformats.org/officeDocument/2006/relationships/hyperlink" Target="https://ru.wikipedia.org/wiki/GE_Transportation" TargetMode="External"/><Relationship Id="rId33" Type="http://schemas.openxmlformats.org/officeDocument/2006/relationships/hyperlink" Target="https://www.wikidata.org/wiki/Q17037530?uselang=ru" TargetMode="External"/><Relationship Id="rId2" Type="http://schemas.openxmlformats.org/officeDocument/2006/relationships/hyperlink" Target="https://ru.wikipedia.org/wiki/%D0%9F%D1%83%D0%B1%D0%BB%D0%B8%D1%87%D0%BD%D0%B0%D1%8F_%D0%BA%D0%BE%D0%BC%D0%BF%D0%B0%D0%BD%D0%B8%D1%8F" TargetMode="External"/><Relationship Id="rId16" Type="http://schemas.openxmlformats.org/officeDocument/2006/relationships/hyperlink" Target="https://ru.wikipedia.org/wiki/%D0%94%D0%B6%D0%B5%D1%84%D1%84%D1%80%D0%B8_%D0%98%D0%BC%D0%BC%D0%B5%D0%BB%D1%8C%D1%82" TargetMode="External"/><Relationship Id="rId20" Type="http://schemas.openxmlformats.org/officeDocument/2006/relationships/hyperlink" Target="https://ru.wikipedia.org/wiki/%D0%A7%D0%B8%D1%81%D1%82%D0%B0%D1%8F_%D0%BF%D1%80%D0%B8%D0%B1%D1%8B%D0%BB%D1%8C" TargetMode="External"/><Relationship Id="rId29" Type="http://schemas.openxmlformats.org/officeDocument/2006/relationships/hyperlink" Target="https://www.wikidata.org/wiki/Q63405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878_%D0%B3%D0%BE%D0%B4" TargetMode="External"/><Relationship Id="rId11" Type="http://schemas.openxmlformats.org/officeDocument/2006/relationships/hyperlink" Target="https://ru.wikipedia.org/w/index.php?title=%D0%AD%D0%B4%D0%B2%D0%B8%D0%BD_%D0%A5%D1%8C%D1%8E%D1%81%D1%82%D0%BE%D0%BD&amp;action=edit&amp;redlink=1" TargetMode="External"/><Relationship Id="rId24" Type="http://schemas.openxmlformats.org/officeDocument/2006/relationships/hyperlink" Target="https://ru.wikipedia.org/w/index.php?title=GE_Capital&amp;action=edit&amp;redlink=1" TargetMode="External"/><Relationship Id="rId32" Type="http://schemas.openxmlformats.org/officeDocument/2006/relationships/hyperlink" Target="https://www.wikidata.org/wiki/Q1152374" TargetMode="External"/><Relationship Id="rId37" Type="http://schemas.openxmlformats.org/officeDocument/2006/relationships/hyperlink" Target="https://www.wikidata.org/wiki/Q5513291" TargetMode="External"/><Relationship Id="rId5" Type="http://schemas.openxmlformats.org/officeDocument/2006/relationships/hyperlink" Target="https://www.nyse.com/quote/XNYS:GE" TargetMode="External"/><Relationship Id="rId15" Type="http://schemas.openxmlformats.org/officeDocument/2006/relationships/hyperlink" Target="https://ru.wikipedia.org/wiki/%D0%9A%D0%BE%D0%BD%D0%BD%D0%B5%D0%BA%D1%82%D0%B8%D0%BA%D1%83%D1%82" TargetMode="External"/><Relationship Id="rId23" Type="http://schemas.openxmlformats.org/officeDocument/2006/relationships/hyperlink" Target="https://ru.wikipedia.org/w/index.php?title=GE_Energy&amp;action=edit&amp;redlink=1" TargetMode="External"/><Relationship Id="rId28" Type="http://schemas.openxmlformats.org/officeDocument/2006/relationships/hyperlink" Target="https://ru.wikipedia.org/w/index.php?title=GE_Wind_Energy&amp;action=edit&amp;redlink=1" TargetMode="External"/><Relationship Id="rId36" Type="http://schemas.openxmlformats.org/officeDocument/2006/relationships/hyperlink" Target="https://ru.wikipedia.org/w/index.php?title=GE_Lighting&amp;action=edit&amp;redlink=1" TargetMode="External"/><Relationship Id="rId10" Type="http://schemas.openxmlformats.org/officeDocument/2006/relationships/hyperlink" Target="https://www.wikidata.org/wiki/Q2122951" TargetMode="External"/><Relationship Id="rId19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31" Type="http://schemas.openxmlformats.org/officeDocument/2006/relationships/hyperlink" Target="https://www.wikidata.org/wiki/Q18071191" TargetMode="External"/><Relationship Id="rId4" Type="http://schemas.openxmlformats.org/officeDocument/2006/relationships/hyperlink" Target="https://ru.wikipedia.org/wiki/%D0%9D%D1%8C%D1%8E-%D0%99%D0%BE%D1%80%D0%BA%D1%81%D0%BA%D0%B0%D1%8F_%D1%84%D0%BE%D0%BD%D0%B4%D0%BE%D0%B2%D0%B0%D1%8F_%D0%B1%D0%B8%D1%80%D0%B6%D0%B0" TargetMode="External"/><Relationship Id="rId9" Type="http://schemas.openxmlformats.org/officeDocument/2006/relationships/hyperlink" Target="https://ru.wikipedia.org/w/index.php?title=%D0%A7%D0%B0%D1%80%D0%BB%D1%8C%D0%B7_%D0%9A%D0%BE%D1%84%D1%84%D0%B8%D0%BD&amp;action=edit&amp;redlink=1" TargetMode="External"/><Relationship Id="rId14" Type="http://schemas.openxmlformats.org/officeDocument/2006/relationships/hyperlink" Target="https://ru.wikipedia.org/wiki/%D0%A4%D1%8D%D1%80%D1%84%D0%B8%D0%BB%D0%B4_(%D0%B3%D0%BE%D1%80%D0%BE%D0%B4,_%D0%9A%D0%BE%D0%BD%D0%BD%D0%B5%D0%BA%D1%82%D0%B8%D0%BA%D1%83%D1%82)" TargetMode="External"/><Relationship Id="rId22" Type="http://schemas.openxmlformats.org/officeDocument/2006/relationships/hyperlink" Target="https://ru.wikipedia.org/w/index.php?title=GE_Healthcare&amp;action=edit&amp;redlink=1" TargetMode="External"/><Relationship Id="rId27" Type="http://schemas.openxmlformats.org/officeDocument/2006/relationships/hyperlink" Target="https://ru.wikipedia.org/w/index.php?title=Home_%26_Business_Solutions&amp;action=edit&amp;redlink=1" TargetMode="External"/><Relationship Id="rId30" Type="http://schemas.openxmlformats.org/officeDocument/2006/relationships/hyperlink" Target="https://ru.wikipedia.org/w/index.php?title=GE_Plastics&amp;action=edit&amp;redlink=1" TargetMode="External"/><Relationship Id="rId35" Type="http://schemas.openxmlformats.org/officeDocument/2006/relationships/hyperlink" Target="https://www.wikidata.org/wiki/Q31830" TargetMode="Externa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3%D1%80%D0%B8%D0%BD" TargetMode="External"/><Relationship Id="rId13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18" Type="http://schemas.openxmlformats.org/officeDocument/2006/relationships/hyperlink" Target="https://ru.wikipedia.org/wiki/Alfa_Romeo" TargetMode="External"/><Relationship Id="rId3" Type="http://schemas.openxmlformats.org/officeDocument/2006/relationships/hyperlink" Target="https://ru.wikipedia.org/wiki/12_%D0%BE%D0%BA%D1%82%D1%8F%D0%B1%D1%80%D1%8F" TargetMode="External"/><Relationship Id="rId7" Type="http://schemas.openxmlformats.org/officeDocument/2006/relationships/hyperlink" Target="https://ru.wikipedia.org/wiki/%D0%98%D1%82%D0%B0%D0%BB%D0%B8%D1%8F" TargetMode="External"/><Relationship Id="rId12" Type="http://schemas.openxmlformats.org/officeDocument/2006/relationships/hyperlink" Target="https://ru.wikipedia.org/wiki/%D0%92%D1%8B%D1%80%D1%83%D1%87%D0%BA%D0%B0" TargetMode="External"/><Relationship Id="rId17" Type="http://schemas.openxmlformats.org/officeDocument/2006/relationships/hyperlink" Target="https://ru.wikipedia.org/wiki/Abarth" TargetMode="External"/><Relationship Id="rId2" Type="http://schemas.openxmlformats.org/officeDocument/2006/relationships/hyperlink" Target="https://ru.wikipedia.org/wiki/1899" TargetMode="External"/><Relationship Id="rId16" Type="http://schemas.openxmlformats.org/officeDocument/2006/relationships/hyperlink" Target="https://ru.wikipedia.org/wiki/Fiat#cite_note-1" TargetMode="External"/><Relationship Id="rId20" Type="http://schemas.openxmlformats.org/officeDocument/2006/relationships/hyperlink" Target="https://ru.wikipedia.org/wiki/Ferrar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D%D1%8C%D0%B5%D0%BB%D0%BB%D0%B8,_%D0%94%D0%B6%D0%BE%D0%B2%D0%B0%D0%BD%D0%BD%D0%B8" TargetMode="External"/><Relationship Id="rId11" Type="http://schemas.openxmlformats.org/officeDocument/2006/relationships/hyperlink" Target="https://ru.wikipedia.org/wiki/%D0%9F%D1%80%D0%BE%D0%B4%D1%83%D0%BA%D1%82_(%D0%B1%D0%B8%D0%B7%D0%BD%D0%B5%D1%81)" TargetMode="External"/><Relationship Id="rId5" Type="http://schemas.openxmlformats.org/officeDocument/2006/relationships/hyperlink" Target="https://ru.wikipedia.org/wiki/Chrysler" TargetMode="External"/><Relationship Id="rId15" Type="http://schemas.openxmlformats.org/officeDocument/2006/relationships/hyperlink" Target="https://ru.wikipedia.org/wiki/%D0%90%D0%BA%D1%82%D0%B8%D0%B2%D1%8B" TargetMode="External"/><Relationship Id="rId10" Type="http://schemas.openxmlformats.org/officeDocument/2006/relationships/hyperlink" Target="https://ru.wikipedia.org/wiki/%D0%90%D0%B2%D1%82%D0%BE%D0%BC%D0%BE%D0%B1%D0%B8%D0%BB%D1%8C%D0%BD%D0%B0%D1%8F_%D0%BF%D1%80%D0%BE%D0%BC%D1%8B%D1%88%D0%BB%D0%B5%D0%BD%D0%BD%D0%BE%D1%81%D1%82%D1%8C" TargetMode="External"/><Relationship Id="rId19" Type="http://schemas.openxmlformats.org/officeDocument/2006/relationships/hyperlink" Target="https://ru.wikipedia.org/wiki/Lancia" TargetMode="External"/><Relationship Id="rId4" Type="http://schemas.openxmlformats.org/officeDocument/2006/relationships/hyperlink" Target="https://ru.wikipedia.org/wiki/2014_%D0%B3%D0%BE%D0%B4" TargetMode="External"/><Relationship Id="rId9" Type="http://schemas.openxmlformats.org/officeDocument/2006/relationships/hyperlink" Target="https://en.wikipedia.org/wiki/Sergio_Marchionne" TargetMode="External"/><Relationship Id="rId14" Type="http://schemas.openxmlformats.org/officeDocument/2006/relationships/hyperlink" Target="https://ru.wikipedia.org/wiki/%D0%A7%D0%B8%D1%81%D1%82%D0%B0%D1%8F_%D0%BF%D1%80%D0%B8%D0%B1%D1%8B%D0%BB%D1%8C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1%82%D0%BE%D0%BC%D0%BE%D0%B1%D0%B8%D0%BB%D0%B5%D1%81%D1%82%D1%80%D0%BE%D0%B5%D0%BD%D0%B8%D0%B5" TargetMode="External"/><Relationship Id="rId13" Type="http://schemas.openxmlformats.org/officeDocument/2006/relationships/hyperlink" Target="https://ru.wikipedia.org/w/index.php?title=Ford_Air_Transport_Service&amp;action=edit&amp;redlink=1" TargetMode="External"/><Relationship Id="rId3" Type="http://schemas.openxmlformats.org/officeDocument/2006/relationships/hyperlink" Target="https://ru.wikipedia.org/wiki/%D0%A4%D0%BE%D1%80%D0%B4,_%D0%93%D0%B5%D0%BD%D1%80%D0%B8" TargetMode="External"/><Relationship Id="rId7" Type="http://schemas.openxmlformats.org/officeDocument/2006/relationships/hyperlink" Target="https://ru.wikipedia.org/w/index.php?title=%D0%9C%D0%B0%D1%80%D0%BA_%D0%A4%D0%B8%D0%BB%D0%B4%D1%81&amp;action=edit&amp;redlink=1" TargetMode="External"/><Relationship Id="rId12" Type="http://schemas.openxmlformats.org/officeDocument/2006/relationships/hyperlink" Target="https://ru.wikipedia.org/wiki/Ford_Otosan" TargetMode="External"/><Relationship Id="rId2" Type="http://schemas.openxmlformats.org/officeDocument/2006/relationships/hyperlink" Target="https://ru.wikipedia.org/wiki/1903_%D0%B3%D0%BE%D0%B4" TargetMode="External"/><Relationship Id="rId16" Type="http://schemas.openxmlformats.org/officeDocument/2006/relationships/hyperlink" Target="https://www.wikidata.org/wiki/Q211679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8%D1%87%D0%B8%D0%B3%D0%B0%D0%BD" TargetMode="External"/><Relationship Id="rId11" Type="http://schemas.openxmlformats.org/officeDocument/2006/relationships/hyperlink" Target="https://ru.wikipedia.org/wiki/%D0%A7%D0%B8%D1%81%D1%82%D0%B0%D1%8F_%D0%BF%D1%80%D0%B8%D0%B1%D1%8B%D0%BB%D1%8C" TargetMode="External"/><Relationship Id="rId5" Type="http://schemas.openxmlformats.org/officeDocument/2006/relationships/hyperlink" Target="https://ru.wikipedia.org/wiki/%D0%94%D0%B8%D1%80%D0%B1%D0%BE%D1%80%D0%BD_(%D0%9C%D0%B8%D1%87%D0%B8%D0%B3%D0%B0%D0%BD)" TargetMode="External"/><Relationship Id="rId15" Type="http://schemas.openxmlformats.org/officeDocument/2006/relationships/hyperlink" Target="https://ru.wikipedia.org/w/index.php?title=Ford_Global_Technologies&amp;action=edit&amp;redlink=1" TargetMode="External"/><Relationship Id="rId10" Type="http://schemas.openxmlformats.org/officeDocument/2006/relationships/hyperlink" Target="https://ru.wikipedia.org/wiki/%D0%92%D1%8B%D1%80%D1%83%D1%87%D0%BA%D0%B0" TargetMode="External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9" Type="http://schemas.openxmlformats.org/officeDocument/2006/relationships/hyperlink" Target="https://ru.wikipedia.org/wiki/%D0%9F%D1%80%D0%BE%D0%B4%D1%83%D0%BA%D1%82_(%D0%B1%D0%B8%D0%B7%D0%BD%D0%B5%D1%81)" TargetMode="External"/><Relationship Id="rId14" Type="http://schemas.openxmlformats.org/officeDocument/2006/relationships/hyperlink" Target="https://www.wikidata.org/wiki/Q5467643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2%D1%82%D0%BE%D0%BC%D0%BE%D0%B1%D0%B8%D0%BB%D0%B5%D1%81%D1%82%D1%80%D0%BE%D0%B5%D0%BD%D0%B8%D0%B5" TargetMode="External"/><Relationship Id="rId13" Type="http://schemas.openxmlformats.org/officeDocument/2006/relationships/hyperlink" Target="https://ru.wikipedia.org/wiki/%D0%92%D1%8B%D1%80%D1%83%D1%87%D0%BA%D0%B0" TargetMode="External"/><Relationship Id="rId18" Type="http://schemas.openxmlformats.org/officeDocument/2006/relationships/hyperlink" Target="https://www.wikidata.org/wiki/Q1529289" TargetMode="External"/><Relationship Id="rId26" Type="http://schemas.openxmlformats.org/officeDocument/2006/relationships/hyperlink" Target="https://ru.wikipedia.org/wiki/SEAT_S.A." TargetMode="External"/><Relationship Id="rId3" Type="http://schemas.openxmlformats.org/officeDocument/2006/relationships/hyperlink" Target="https://ru.wikipedia.org/wiki/ADAC" TargetMode="External"/><Relationship Id="rId21" Type="http://schemas.openxmlformats.org/officeDocument/2006/relationships/hyperlink" Target="https://ru.wikipedia.org/wiki/Automobili_Lamborghini_S.p.A" TargetMode="External"/><Relationship Id="rId7" Type="http://schemas.openxmlformats.org/officeDocument/2006/relationships/hyperlink" Target="https://ru.wikipedia.org/wiki/%D0%9B%D0%BE%D0%B7%D0%B0%D0%BD%D0%BD%D0%B0" TargetMode="External"/><Relationship Id="rId12" Type="http://schemas.openxmlformats.org/officeDocument/2006/relationships/hyperlink" Target="https://ru.wikipedia.org/wiki/%D0%90%D0%B2%D1%82%D0%BE%D0%BC%D0%BE%D0%B1%D0%B8%D0%BB%D1%8C" TargetMode="External"/><Relationship Id="rId17" Type="http://schemas.openxmlformats.org/officeDocument/2006/relationships/hyperlink" Target="https://ru.wikipedia.org/w/index.php?title=Hannoversche_Beteiligungsgesellschaft&amp;action=edit&amp;redlink=1" TargetMode="External"/><Relationship Id="rId25" Type="http://schemas.openxmlformats.org/officeDocument/2006/relationships/hyperlink" Target="https://ru.wikipedia.org/wiki/Scania_AB" TargetMode="External"/><Relationship Id="rId2" Type="http://schemas.openxmlformats.org/officeDocument/2006/relationships/hyperlink" Target="https://ru.wikipedia.org/wiki/1937" TargetMode="External"/><Relationship Id="rId16" Type="http://schemas.openxmlformats.org/officeDocument/2006/relationships/hyperlink" Target="https://ru.wikipedia.org/wiki/Volkswagen_(%D0%BA%D0%BE%D0%BD%D1%86%D0%B5%D1%80%D0%BD)#cite_note-1" TargetMode="External"/><Relationship Id="rId20" Type="http://schemas.openxmlformats.org/officeDocument/2006/relationships/hyperlink" Target="https://ru.wikipedia.org/wiki/Audi_AG" TargetMode="External"/><Relationship Id="rId29" Type="http://schemas.openxmlformats.org/officeDocument/2006/relationships/hyperlink" Target="https://ru.wikipedia.org/wiki/Porsch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0%B2%D0%B5%D0%B9%D1%86%D0%B0%D1%80%D0%B8%D1%8F" TargetMode="External"/><Relationship Id="rId11" Type="http://schemas.openxmlformats.org/officeDocument/2006/relationships/hyperlink" Target="https://ru.wikipedia.org/w/index.php?title=%D0%9A%D0%BE%D0%BC%D0%BC%D0%B5%D1%80%D1%87%D0%B5%D1%81%D0%BA%D0%B8%D0%B9_%D0%B0%D0%B2%D1%82%D0%BE%D0%BC%D0%BE%D0%B1%D0%B8%D0%BB%D1%8C&amp;action=edit&amp;redlink=1" TargetMode="External"/><Relationship Id="rId24" Type="http://schemas.openxmlformats.org/officeDocument/2006/relationships/hyperlink" Target="https://ru.wikipedia.org/wiki/MAN" TargetMode="External"/><Relationship Id="rId5" Type="http://schemas.openxmlformats.org/officeDocument/2006/relationships/hyperlink" Target="https://ru.wikipedia.org/wiki/%D0%92%D0%BE%D0%BB%D1%8C%D1%84%D1%81%D0%B1%D1%83%D1%80%D0%B3" TargetMode="External"/><Relationship Id="rId15" Type="http://schemas.openxmlformats.org/officeDocument/2006/relationships/hyperlink" Target="https://ru.wikipedia.org/wiki/%D0%90%D0%BA%D1%82%D0%B8%D0%B2%D1%8B" TargetMode="External"/><Relationship Id="rId23" Type="http://schemas.openxmlformats.org/officeDocument/2006/relationships/hyperlink" Target="https://ru.wikipedia.org/wiki/Bugatti_Automobiles_S.A.S." TargetMode="External"/><Relationship Id="rId28" Type="http://schemas.openxmlformats.org/officeDocument/2006/relationships/hyperlink" Target="https://ru.wikipedia.org/w/index.php?title=Volkswagen_Marine&amp;action=edit&amp;redlink=1" TargetMode="External"/><Relationship Id="rId10" Type="http://schemas.openxmlformats.org/officeDocument/2006/relationships/hyperlink" Target="https://ru.wikipedia.org/wiki/%D0%9B%D0%B5%D0%B3%D0%BA%D0%BE%D0%B2%D0%BE%D0%B9_%D0%B0%D0%B2%D1%82%D0%BE%D0%BC%D0%BE%D0%B1%D0%B8%D0%BB%D1%8C" TargetMode="External"/><Relationship Id="rId19" Type="http://schemas.openxmlformats.org/officeDocument/2006/relationships/hyperlink" Target="https://ru.wikipedia.org/wiki/Porsche_Automobil_Holding" TargetMode="External"/><Relationship Id="rId4" Type="http://schemas.openxmlformats.org/officeDocument/2006/relationships/hyperlink" Target="https://ru.wikipedia.org/wiki/%D0%93%D0%B5%D1%80%D0%BC%D0%B0%D0%BD%D0%B8%D1%8F" TargetMode="External"/><Relationship Id="rId9" Type="http://schemas.openxmlformats.org/officeDocument/2006/relationships/hyperlink" Target="https://ru.wikipedia.org/wiki/%D0%9F%D1%80%D0%BE%D0%B4%D1%83%D0%BA%D1%82_(%D0%B1%D0%B8%D0%B7%D0%BD%D0%B5%D1%81)" TargetMode="External"/><Relationship Id="rId14" Type="http://schemas.openxmlformats.org/officeDocument/2006/relationships/hyperlink" Target="https://ru.wikipedia.org/wiki/%D0%A7%D0%B8%D1%81%D1%82%D0%B0%D1%8F_%D0%BF%D1%80%D0%B8%D0%B1%D1%8B%D0%BB%D1%8C" TargetMode="External"/><Relationship Id="rId22" Type="http://schemas.openxmlformats.org/officeDocument/2006/relationships/hyperlink" Target="https://ru.wikipedia.org/wiki/Bentley_Motors_Ltd." TargetMode="External"/><Relationship Id="rId27" Type="http://schemas.openxmlformats.org/officeDocument/2006/relationships/hyperlink" Target="https://ru.wikipedia.org/wiki/Skoda_Auto_a.s." TargetMode="External"/><Relationship Id="rId30" Type="http://schemas.openxmlformats.org/officeDocument/2006/relationships/hyperlink" Target="https://ru.wikipedia.org/wiki/ItalDesign_Giugiaro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1%8C%D1%8E%D0%BB%D0%B5%D1%82%D1%82,_%D0%A3%D0%B8%D0%BB%D1%8C%D1%8F%D0%BC_%D0%A0%D0%B5%D0%B4%D0%B4%D0%B8%D0%BD%D0%B3%D1%82%D0%BE%D0%BD" TargetMode="External"/><Relationship Id="rId13" Type="http://schemas.openxmlformats.org/officeDocument/2006/relationships/hyperlink" Target="https://ru.wikipedia.org/wiki/%D0%A3%D0%B8%D1%82%D0%BC%D0%B5%D0%BD,_%D0%9C%D0%B0%D1%80%D0%B3%D0%B0%D1%80%D0%B5%D1%82" TargetMode="External"/><Relationship Id="rId18" Type="http://schemas.openxmlformats.org/officeDocument/2006/relationships/hyperlink" Target="https://ru.wikipedia.org/wiki/%D0%9F%D1%80%D0%BE%D0%B4%D1%83%D0%BA%D1%82_(%D0%B1%D0%B8%D0%B7%D0%BD%D0%B5%D1%81)" TargetMode="External"/><Relationship Id="rId26" Type="http://schemas.openxmlformats.org/officeDocument/2006/relationships/hyperlink" Target="https://ru.wikipedia.org/wiki/%D0%9F%D1%80%D0%B8%D0%BD%D1%82%D0%B5%D1%80%D1%8B" TargetMode="External"/><Relationship Id="rId39" Type="http://schemas.openxmlformats.org/officeDocument/2006/relationships/hyperlink" Target="https://ru.wikipedia.org/w/index.php?title=HP_Software_Division&amp;action=edit&amp;redlink=1" TargetMode="External"/><Relationship Id="rId3" Type="http://schemas.openxmlformats.org/officeDocument/2006/relationships/hyperlink" Target="https://ru.wikipedia.org/wiki/1939_%D0%B3%D0%BE%D0%B4" TargetMode="External"/><Relationship Id="rId21" Type="http://schemas.openxmlformats.org/officeDocument/2006/relationships/hyperlink" Target="https://ru.wikipedia.org/wiki/%D0%9A%D0%BE%D0%BC%D0%BF%D1%8C%D1%8E%D1%82%D0%B5%D1%80" TargetMode="External"/><Relationship Id="rId34" Type="http://schemas.openxmlformats.org/officeDocument/2006/relationships/hyperlink" Target="https://www.wikidata.org/wiki/Q2866017" TargetMode="External"/><Relationship Id="rId7" Type="http://schemas.openxmlformats.org/officeDocument/2006/relationships/hyperlink" Target="https://ru.wikipedia.org/wiki/Hewlett_Packard_Enterprise" TargetMode="External"/><Relationship Id="rId12" Type="http://schemas.openxmlformats.org/officeDocument/2006/relationships/hyperlink" Target="https://ru.wikipedia.org/wiki/%D0%9A%D0%B0%D0%BB%D0%B8%D1%84%D0%BE%D1%80%D0%BD%D0%B8%D1%8F" TargetMode="External"/><Relationship Id="rId17" Type="http://schemas.openxmlformats.org/officeDocument/2006/relationships/hyperlink" Target="https://ru.wikipedia.org/wiki/%D0%9C%D0%B5%D0%B6%D0%B4%D1%83%D0%BD%D0%B0%D1%80%D0%BE%D0%B4%D0%BD%D0%B0%D1%8F_%D1%81%D1%82%D0%B0%D0%BD%D0%B4%D0%B0%D1%80%D1%82%D0%BD%D0%B0%D1%8F_%D0%BE%D1%82%D1%80%D0%B0%D1%81%D0%BB%D0%B5%D0%B2%D0%B0%D1%8F_%D0%BA%D0%BB%D0%B0%D1%81%D1%81%D0%B8%D1%84%D0%B8%D0%BA%D0%B0%D1%86%D0%B8%D1%8F" TargetMode="External"/><Relationship Id="rId25" Type="http://schemas.openxmlformats.org/officeDocument/2006/relationships/hyperlink" Target="https://ru.wikipedia.org/wiki/%D0%A1%D0%B5%D1%82%D0%B5%D0%B2%D0%BE%D0%B5_%D0%BE%D0%B1%D0%BE%D1%80%D1%83%D0%B4%D0%BE%D0%B2%D0%B0%D0%BD%D0%B8%D0%B5" TargetMode="External"/><Relationship Id="rId33" Type="http://schemas.openxmlformats.org/officeDocument/2006/relationships/hyperlink" Target="https://ru.wikipedia.org/w/index.php?title=Aruba_Networks&amp;action=edit&amp;redlink=1" TargetMode="External"/><Relationship Id="rId38" Type="http://schemas.openxmlformats.org/officeDocument/2006/relationships/hyperlink" Target="https://www.wikidata.org/wiki/Q18643654" TargetMode="External"/><Relationship Id="rId2" Type="http://schemas.openxmlformats.org/officeDocument/2006/relationships/hyperlink" Target="https://ru.wikipedia.org/wiki/1_%D1%8F%D0%BD%D0%B2%D0%B0%D1%80%D1%8F" TargetMode="External"/><Relationship Id="rId16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Relationship Id="rId20" Type="http://schemas.openxmlformats.org/officeDocument/2006/relationships/hyperlink" Target="https://ru.wikipedia.org/wiki/%D0%9F%D0%BB%D0%B0%D0%BD%D1%88%D0%B5%D1%82%D0%BD%D1%8B%D0%B9_%D0%BA%D0%BE%D0%BC%D0%BF%D1%8C%D1%8E%D1%82%D0%B5%D1%80" TargetMode="External"/><Relationship Id="rId29" Type="http://schemas.openxmlformats.org/officeDocument/2006/relationships/hyperlink" Target="https://ru.wikipedia.org/wiki/%D0%92%D1%8B%D1%80%D1%83%D1%87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HP_Inc." TargetMode="External"/><Relationship Id="rId11" Type="http://schemas.openxmlformats.org/officeDocument/2006/relationships/hyperlink" Target="https://ru.wikipedia.org/wiki/%D0%9F%D0%B0%D0%BB%D0%BE-%D0%90%D0%BB%D1%8C%D1%82%D0%BE" TargetMode="External"/><Relationship Id="rId24" Type="http://schemas.openxmlformats.org/officeDocument/2006/relationships/hyperlink" Target="https://ru.wikipedia.org/wiki/%D0%A3%D1%81%D1%82%D1%80%D0%BE%D0%B9%D1%81%D1%82%D0%B2%D0%BE_%D1%85%D1%80%D0%B0%D0%BD%D0%B5%D0%BD%D0%B8%D1%8F_%D0%B4%D0%B0%D0%BD%D0%BD%D1%8B%D1%85" TargetMode="External"/><Relationship Id="rId32" Type="http://schemas.openxmlformats.org/officeDocument/2006/relationships/hyperlink" Target="https://ru.wikipedia.org/wiki/%D0%90%D0%BA%D1%82%D0%B8%D0%B2%D1%8B" TargetMode="External"/><Relationship Id="rId37" Type="http://schemas.openxmlformats.org/officeDocument/2006/relationships/hyperlink" Target="https://ru.wikipedia.org/w/index.php?title=HP_Enterprise_Services&amp;action=edit&amp;redlink=1" TargetMode="External"/><Relationship Id="rId40" Type="http://schemas.openxmlformats.org/officeDocument/2006/relationships/hyperlink" Target="https://www.wikidata.org/wiki/Q3125169" TargetMode="External"/><Relationship Id="rId5" Type="http://schemas.openxmlformats.org/officeDocument/2006/relationships/hyperlink" Target="https://ru.wikipedia.org/wiki/2015_%D0%B3%D0%BE%D0%B4" TargetMode="External"/><Relationship Id="rId15" Type="http://schemas.openxmlformats.org/officeDocument/2006/relationships/hyperlink" Target="https://ru.wikipedia.org/wiki/CEO" TargetMode="External"/><Relationship Id="rId23" Type="http://schemas.openxmlformats.org/officeDocument/2006/relationships/hyperlink" Target="https://ru.wikipedia.org/wiki/%D0%A1%D0%B5%D1%80%D0%B2%D0%B5%D1%80_(%D0%B0%D0%BF%D0%BF%D0%B0%D1%80%D0%B0%D1%82%D0%BD%D0%BE%D0%B5_%D0%BE%D0%B1%D0%B5%D1%81%D0%BF%D0%B5%D1%87%D0%B5%D0%BD%D0%B8%D0%B5)" TargetMode="External"/><Relationship Id="rId28" Type="http://schemas.openxmlformats.org/officeDocument/2006/relationships/hyperlink" Target="https://ru.wikipedia.org/wiki/%D0%A1%D0%B8%D1%81%D1%82%D0%B5%D0%BC%D0%BD%D0%B0%D1%8F_%D0%B8%D0%BD%D1%82%D0%B5%D0%B3%D1%80%D0%B0%D1%86%D0%B8%D1%8F" TargetMode="External"/><Relationship Id="rId36" Type="http://schemas.openxmlformats.org/officeDocument/2006/relationships/hyperlink" Target="https://www.wikidata.org/wiki/Q2816491" TargetMode="External"/><Relationship Id="rId10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9" Type="http://schemas.openxmlformats.org/officeDocument/2006/relationships/hyperlink" Target="https://ru.wikipedia.org/wiki/%D0%9F%D0%B5%D1%80%D1%81%D0%BE%D0%BD%D0%B0%D0%BB%D1%8C%D0%BD%D1%8B%D0%B9_%D0%BA%D0%BE%D0%BC%D0%BF%D1%8C%D1%8E%D1%82%D0%B5%D1%80" TargetMode="External"/><Relationship Id="rId31" Type="http://schemas.openxmlformats.org/officeDocument/2006/relationships/hyperlink" Target="https://ru.wikipedia.org/wiki/%D0%A7%D0%B8%D1%81%D1%82%D0%B0%D1%8F_%D0%BF%D1%80%D0%B8%D0%B1%D1%8B%D0%BB%D1%8C" TargetMode="External"/><Relationship Id="rId4" Type="http://schemas.openxmlformats.org/officeDocument/2006/relationships/hyperlink" Target="https://ru.wikipedia.org/wiki/1_%D0%BD%D0%BE%D1%8F%D0%B1%D1%80%D1%8F" TargetMode="External"/><Relationship Id="rId9" Type="http://schemas.openxmlformats.org/officeDocument/2006/relationships/hyperlink" Target="https://ru.wikipedia.org/wiki/%D0%9F%D0%B0%D0%BA%D0%BA%D0%B0%D1%80%D0%B4,_%D0%94%D1%8D%D0%B2%D0%B8%D0%B4" TargetMode="External"/><Relationship Id="rId14" Type="http://schemas.openxmlformats.org/officeDocument/2006/relationships/hyperlink" Target="https://ru.wikipedia.org/wiki/Hewlett-Packard#cite_note-cn1-1" TargetMode="External"/><Relationship Id="rId22" Type="http://schemas.openxmlformats.org/officeDocument/2006/relationships/hyperlink" Target="https://ru.wikipedia.org/wiki/%D0%A1%D0%BC%D0%B0%D1%80%D1%82%D1%84%D0%BE%D0%BD" TargetMode="External"/><Relationship Id="rId27" Type="http://schemas.openxmlformats.org/officeDocument/2006/relationships/hyperlink" Target="https://ru.wikipedia.org/wiki/%D0%A1%D0%BA%D0%B0%D0%BD%D0%B5%D1%80_%D0%B8%D0%B7%D0%BE%D0%B1%D1%80%D0%B0%D0%B6%D0%B5%D0%BD%D0%B8%D0%B9" TargetMode="External"/><Relationship Id="rId30" Type="http://schemas.openxmlformats.org/officeDocument/2006/relationships/hyperlink" Target="https://ru.wikipedia.org/wiki/%D0%9E%D0%BF%D0%B5%D1%80%D0%B0%D1%86%D0%B8%D0%BE%D0%BD%D0%BD%D0%B0%D1%8F_%D0%BF%D1%80%D0%B8%D0%B1%D1%8B%D0%BB%D1%8C" TargetMode="External"/><Relationship Id="rId35" Type="http://schemas.openxmlformats.org/officeDocument/2006/relationships/hyperlink" Target="https://ru.wikipedia.org/w/index.php?title=HP_3PAR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ПАЦ\Downloads\315232879c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27993" cy="474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34563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ТНК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32370"/>
              </p:ext>
            </p:extLst>
          </p:nvPr>
        </p:nvGraphicFramePr>
        <p:xfrm>
          <a:off x="323528" y="188635"/>
          <a:ext cx="8496944" cy="6113745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24631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 Inc.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310">
                <a:tc gridSpan="2">
                  <a:txBody>
                    <a:bodyPr/>
                    <a:lstStyle/>
                    <a:p>
                      <a:pPr algn="ctr" fontAlgn="t"/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 апреля"/>
                        </a:rPr>
                        <a:t>1 апреля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76"/>
                        </a:rPr>
                        <a:t>1976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2414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Джобс, Стив"/>
                        </a:rPr>
                        <a:t>Стив Джобс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Возняк, Стив"/>
                        </a:rPr>
                        <a:t>Стив Возняк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Уэйн, Рональд"/>
                        </a:rPr>
                        <a:t>Рональд Уэйн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Соединённые Штаты Америки"/>
                        </a:rPr>
                        <a:t>США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Купертино"/>
                        </a:rPr>
                        <a:t>Купертино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Калифорния"/>
                        </a:rPr>
                        <a:t>Калифорния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851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Кук, Тим"/>
                        </a:rPr>
                        <a:t>Тим Кук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(генеральный директор)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[2]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Левинсон, Артур"/>
                        </a:rPr>
                        <a:t>Артур Левинсон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 совета директоров)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[3]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2414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Электроника,информационные технологии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90726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Продукт (бизнес)"/>
                        </a:rPr>
                        <a:t>Продукция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и планшетные компьютеры,мобильные телефоны,аудиоплееры, носимые технологии, программное обеспечение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Собственный капитал"/>
                        </a:rPr>
                        <a:t>Собственный капитал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$119,375 млрд (2015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[4]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Долг"/>
                        </a:rPr>
                        <a:t>Долг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$171,124 млрд (2015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[4]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Выручка"/>
                        </a:rPr>
                        <a:t>Оборот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$233 млрд (2016 год)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Чистая прибыль"/>
                        </a:rPr>
                        <a:t>Чистая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$53,7 млрд (2016 год)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Активы"/>
                        </a:rPr>
                        <a:t>Активы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$293,3 млрд (2016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[5]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Рыночная капитализация"/>
                        </a:rPr>
                        <a:t>Капитализация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$571 млрд (8 марта 2016 года)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[6]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6310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115 000 чел. 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Июль"/>
                        </a:rPr>
                        <a:t>июль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2015 год"/>
                        </a:rPr>
                        <a:t>2015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04621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FileMaker Inc. (страница отсутствует)"/>
                        </a:rPr>
                        <a:t>FileMaker Inc.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d:Q1982831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Anobit (страница отсутствует)"/>
                        </a:rPr>
                        <a:t>Anobit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d:Q2893391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Beats Electronics"/>
                        </a:rPr>
                        <a:t>Beats by Dr. Dre</a:t>
                      </a:r>
                      <a:r>
                        <a:rPr lang="en-US" sz="1400" u="none" strike="noStrike" baseline="30000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[7]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Braeburn Capital (страница отсутствует)"/>
                        </a:rPr>
                        <a:t>Braeburn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Braeburn Capital (страница отсутствует)"/>
                        </a:rPr>
                        <a:t> Capital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d:Q8084438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AuthenTec (страница отсутствует)"/>
                        </a:rPr>
                        <a:t>AuthenTec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d:Q16835875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FingerWorks"/>
                        </a:rPr>
                        <a:t>FingerWorks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tooltip="Prismo Graphics (страница отсутствует)"/>
                        </a:rPr>
                        <a:t>Prismo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tooltip="Prismo Graphics (страница отсутствует)"/>
                        </a:rPr>
                        <a:t> Graphics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tooltip="d:Q7245704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0" tooltip="Raycer (страница отсутствует)"/>
                        </a:rPr>
                        <a:t>Raycer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1" tooltip="d:Q7298416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2" tooltip="SchemaSoft (страница отсутствует)"/>
                        </a:rPr>
                        <a:t>SchemaSoft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3" tooltip="d:Q7431115"/>
                        </a:rPr>
                        <a:t>[d]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72" marR="44372" marT="22186" marB="2218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фициальный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66" y="1052736"/>
            <a:ext cx="6709802" cy="448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19658"/>
              </p:ext>
            </p:extLst>
          </p:nvPr>
        </p:nvGraphicFramePr>
        <p:xfrm>
          <a:off x="323528" y="188640"/>
          <a:ext cx="8496944" cy="5759732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3244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Corporation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92">
                <a:tc gridSpan="2">
                  <a:txBody>
                    <a:bodyPr/>
                    <a:lstStyle/>
                    <a:p>
                      <a:pPr algn="ctr" fontAlgn="t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68"/>
                        </a:rPr>
                        <a:t>1968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Мур, Гордон"/>
                        </a:rPr>
                        <a:t>Гордон Мур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Нойс, Роберт"/>
                        </a:rPr>
                        <a:t>Роберт Нойс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Санта-Клара (Калифорния)"/>
                        </a:rPr>
                        <a:t>Санта-Клара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Калифорния"/>
                        </a:rPr>
                        <a:t>Калифорния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6786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Кржанич, Брайан (страница отсутствует)"/>
                        </a:rPr>
                        <a:t>Брайан Кржанич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i="1" u="none" strike="noStrike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en:Brian Krzanich"/>
                        </a:rPr>
                        <a:t>англ.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CEO"/>
                        </a:rPr>
                        <a:t>CEO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Джеймс, Рене (страница отсутствует)"/>
                        </a:rPr>
                        <a:t>Рене Джеймс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(Президент)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Полупроводники"/>
                        </a:rPr>
                        <a:t>Полупроводники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5459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Процессор"/>
                        </a:rPr>
                        <a:t>Процессоры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Микропроцессор"/>
                        </a:rPr>
                        <a:t>Микропроцессоры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Флэш-память"/>
                        </a:rPr>
                        <a:t>флэш-память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SSD"/>
                        </a:rPr>
                        <a:t>SSD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накопители,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Чипсет"/>
                        </a:rPr>
                        <a:t>чипсеты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сетевое оборудование, материнские платы,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Сервер (аппаратное обеспечение)"/>
                        </a:rPr>
                        <a:t>серверы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$55,355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$14,002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$11,42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$103,065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449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107,3 тыс. (2014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6786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Intel Ireland (страница отсутствует)"/>
                        </a:rPr>
                        <a:t>Intel Ireland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d:Q16997084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Intel Capital (страница отсутствует)"/>
                        </a:rPr>
                        <a:t>Intel Capital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d:Q18351734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Wind River Systems"/>
                        </a:rPr>
                        <a:t>Wind River Systems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Havok (компания)"/>
                        </a:rPr>
                        <a:t>Havok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McAfee"/>
                        </a:rPr>
                        <a:t>McAfee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Virtutech (страница отсутствует)"/>
                        </a:rPr>
                        <a:t>Virtutech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d:Q7935252"/>
                        </a:rPr>
                        <a:t>[d]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cDonald's Golden Arch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8536"/>
            <a:ext cx="5904656" cy="517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2599"/>
              </p:ext>
            </p:extLst>
          </p:nvPr>
        </p:nvGraphicFramePr>
        <p:xfrm>
          <a:off x="395536" y="404669"/>
          <a:ext cx="8280920" cy="5910060"/>
        </p:xfrm>
        <a:graphic>
          <a:graphicData uri="http://schemas.openxmlformats.org/drawingml/2006/table">
            <a:tbl>
              <a:tblPr/>
              <a:tblGrid>
                <a:gridCol w="4140460"/>
                <a:gridCol w="4140460"/>
              </a:tblGrid>
              <a:tr h="28803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McDonald’s Corporation («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Макдоналдс»)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40"/>
                        </a:rPr>
                        <a:t>1940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 и Мак Макдоналды (основатели концепции ресторанов),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 Крок (основатель корпорации)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Оук-Брук (страница отсутствует)"/>
                        </a:rPr>
                        <a:t>Оук-Брук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Иллинойс"/>
                        </a:rPr>
                        <a:t>Иллинойс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610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Джеймс Скиннер (председатель совета директоров и главный управляющий),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 Томпсон (президент),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Истербрук, Стивен"/>
                        </a:rPr>
                        <a:t>Стивен Истербрук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Общественное питание"/>
                        </a:rPr>
                        <a:t>Общественное питание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Быстрое питание"/>
                        </a:rPr>
                        <a:t>Быстрое питание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$35,39 млрд (2016)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$25,4 млрд (2016)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$4,8 млрд (2016)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 млрд (2016) 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1,800,000 (2013) 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[3]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компания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McCafé (страница отсутствует)"/>
                        </a:rPr>
                        <a:t>McCafé</a:t>
                      </a:r>
                      <a:r>
                        <a:rPr lang="en-US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d:Q3114287"/>
                        </a:rPr>
                        <a:t>[d]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McDonald's Canada (страница отсутствует)"/>
                        </a:rPr>
                        <a:t>McDonald's Canada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d:Q12061541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McDonald’s в Израиле"/>
                        </a:rPr>
                        <a:t>McDonald’s 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McDonald’s в Израиле"/>
                        </a:rPr>
                        <a:t>в Израиле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McDonald's New Zealand (страница отсутствует)"/>
                        </a:rPr>
                        <a:t>McDonald's New Zealand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d:Q17053795"/>
                        </a:rPr>
                        <a:t>[d]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27" marR="52627" marT="26314" marB="2631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Coca-Cola Compan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8554"/>
            <a:ext cx="7920880" cy="16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06625"/>
              </p:ext>
            </p:extLst>
          </p:nvPr>
        </p:nvGraphicFramePr>
        <p:xfrm>
          <a:off x="323528" y="260641"/>
          <a:ext cx="8496944" cy="5686876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36092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Coca-Cola Company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921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892"/>
                        </a:rPr>
                        <a:t>1892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Пембертон, Джон Стит"/>
                        </a:rPr>
                        <a:t>Дж. Пембертон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Эд Холленд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Атланта"/>
                        </a:rPr>
                        <a:t>Атланта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Джорджия"/>
                        </a:rPr>
                        <a:t>Джорджия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98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Кент, Мухтар"/>
                        </a:rPr>
                        <a:t>Мухтар Кент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(председатель совета директоров и генеральный директор)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Пищевая промышленность"/>
                        </a:rPr>
                        <a:t>пищевая промышленность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Безалкогольные напитки"/>
                        </a:rPr>
                        <a:t>Безалкогольные напитки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Собственный капитал"/>
                        </a:rPr>
                        <a:t>Собственный капитал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$25,764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Долг"/>
                        </a:rPr>
                        <a:t>Долг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$64,239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$44,294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$8,728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$7,351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$90,093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092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123 200 (2016)</a:t>
                      </a:r>
                    </a:p>
                  </a:txBody>
                  <a:tcPr marL="63746" marR="63746" marT="31873" marB="318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3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epsico 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8556845" cy="20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26150"/>
              </p:ext>
            </p:extLst>
          </p:nvPr>
        </p:nvGraphicFramePr>
        <p:xfrm>
          <a:off x="539552" y="620688"/>
          <a:ext cx="8157318" cy="5832646"/>
        </p:xfrm>
        <a:graphic>
          <a:graphicData uri="http://schemas.openxmlformats.org/drawingml/2006/table">
            <a:tbl>
              <a:tblPr/>
              <a:tblGrid>
                <a:gridCol w="4078659"/>
                <a:gridCol w="4078659"/>
              </a:tblGrid>
              <a:tr h="36454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PepsiCo,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540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65"/>
                        </a:rPr>
                        <a:t>1965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Дональд Кендалл (страница отсутствует)"/>
                        </a:rPr>
                        <a:t>Дональд Кендалл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5294731"/>
                        </a:rPr>
                        <a:t>[d]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Герман Лэй (страница отсутствует)"/>
                        </a:rPr>
                        <a:t>Герман Лэй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d:Q3134077"/>
                        </a:rPr>
                        <a:t>[d]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Харрисон"/>
                        </a:rPr>
                        <a:t>Харрисон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Нью-Йорк (штат)"/>
                        </a:rPr>
                        <a:t>Нью-Йорк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1135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Индра Нуйи (председатель совета директоров)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Зейн Абдалла (президент)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Пищевая промышленность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Безалкогольные напитки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Доллар США"/>
                        </a:rPr>
                        <a:t>$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57,838 млрд (2010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$8,332 млрд (2010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$6,320 млрд (2010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454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294,000 (2010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1135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Frito-Lay (страница отсутствует)"/>
                        </a:rPr>
                        <a:t>Frito-Lay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d:Q1221751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Gatorade"/>
                        </a:rPr>
                        <a:t>Gatorade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Tropicana Products (страница отсутствует)"/>
                        </a:rPr>
                        <a:t>Tropicana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Tropicana Products (страница отсутствует)"/>
                        </a:rPr>
                        <a:t> Products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d:Q1846049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Quaker (страница отсутствует)"/>
                        </a:rPr>
                        <a:t>Quaker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d:Q2699694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Sabra (страница отсутствует)"/>
                        </a:rPr>
                        <a:t>Sabra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d:Q7396323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Лианозовский молочный комбинат"/>
                        </a:rPr>
                        <a:t>Лианозовский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Лианозовский молочный комбинат"/>
                        </a:rPr>
                        <a:t> молочный комбинат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1" marR="62861" marT="31430" marB="314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DC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8280920" cy="126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Транснациональная компания (корпорация)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(ТНК) —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ммерческая организация"/>
              </a:rPr>
              <a:t>компания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рпорация"/>
              </a:rPr>
              <a:t>корпорация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владеющая производственными подразделениями в нескольких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Страна"/>
              </a:rPr>
              <a:t>странах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другим источникам, определение транснациональной компании звучит так: компания, международный бизнес которой является существенным. А также компания, на зарубежные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ктив (бухгалтерия)"/>
              </a:rPr>
              <a:t>активы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которой приходится около 25-30 % их общего объёма и которая имеет филиалы в двух и более странах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базирования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страна, в которой находится штаб-квартира ТНК.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Принимающие страны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страны, в которых размещена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Собственность"/>
              </a:rPr>
              <a:t>собственность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ТНК.</a:t>
            </a:r>
          </a:p>
        </p:txBody>
      </p:sp>
    </p:spTree>
    <p:extLst>
      <p:ext uri="{BB962C8B-B14F-4D97-AF65-F5344CB8AC3E}">
        <p14:creationId xmlns:p14="http://schemas.microsoft.com/office/powerpoint/2010/main" val="23095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70300"/>
              </p:ext>
            </p:extLst>
          </p:nvPr>
        </p:nvGraphicFramePr>
        <p:xfrm>
          <a:off x="251517" y="260645"/>
          <a:ext cx="8640962" cy="5675596"/>
        </p:xfrm>
        <a:graphic>
          <a:graphicData uri="http://schemas.openxmlformats.org/drawingml/2006/table">
            <a:tbl>
              <a:tblPr/>
              <a:tblGrid>
                <a:gridCol w="4320481"/>
                <a:gridCol w="4320481"/>
              </a:tblGrid>
              <a:tr h="30131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Walt Disney Company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18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6 октября"/>
                        </a:rPr>
                        <a:t>16 октября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23 год"/>
                        </a:rPr>
                        <a:t>1923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Дисней, Уолт"/>
                        </a:rPr>
                        <a:t>Уолт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Дисней, Рой Оливер"/>
                        </a:rPr>
                        <a:t>Рой Дисней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Бербанк (Калифорния)"/>
                        </a:rPr>
                        <a:t>Бербанк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Калифорния"/>
                        </a:rPr>
                        <a:t>Калифорния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43812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Айгер, Роберт"/>
                        </a:rPr>
                        <a:t>Роберт Айгер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Президент"/>
                        </a:rPr>
                        <a:t>президент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CEO"/>
                        </a:rPr>
                        <a:t>главный управляющий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Джон Пеппер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Председатель (должность)"/>
                        </a:rPr>
                        <a:t>председатель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Энн Свини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Президент"/>
                        </a:rPr>
                        <a:t>президент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Disney-ABC Television Group &amp; Co-Chair, Disney Media Networks)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867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Телевидение"/>
                        </a:rPr>
                        <a:t>Телерадиовещание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Мультипликация"/>
                        </a:rPr>
                        <a:t>анимация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Кинематограф"/>
                        </a:rPr>
                        <a:t>кинематограф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Тематический парк"/>
                        </a:rPr>
                        <a:t>тематические парки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867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Список полнометражных анимационных фильмов компании Уолта Диснея"/>
                        </a:rPr>
                        <a:t>Полнометражные анимационные мультфильмы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$ 45.041 млрд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2013 год"/>
                        </a:rPr>
                        <a:t>2013 год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$6.136 млрд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2013 год"/>
                        </a:rPr>
                        <a:t>2013 год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13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$87 млрд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2015 год"/>
                        </a:rPr>
                        <a:t>2015 год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56040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Pixar"/>
                        </a:rPr>
                        <a:t>Pixar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Lucasfilm"/>
                        </a:rPr>
                        <a:t>Lucasfilm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Marvel Entertainment"/>
                        </a:rPr>
                        <a:t>Marvel Entertainment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Walt Disney Studios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Walt Disney Parks and Resorts</a:t>
                      </a:r>
                    </a:p>
                  </a:txBody>
                  <a:tcPr marL="54530" marR="54530" marT="27265" marB="2726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ogle 2015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73129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78518"/>
              </p:ext>
            </p:extLst>
          </p:nvPr>
        </p:nvGraphicFramePr>
        <p:xfrm>
          <a:off x="323525" y="260642"/>
          <a:ext cx="8496946" cy="5923140"/>
        </p:xfrm>
        <a:graphic>
          <a:graphicData uri="http://schemas.openxmlformats.org/drawingml/2006/table">
            <a:tbl>
              <a:tblPr/>
              <a:tblGrid>
                <a:gridCol w="4248473"/>
                <a:gridCol w="4248473"/>
              </a:tblGrid>
              <a:tr h="29134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Inc.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43">
                <a:tc gridSpan="2">
                  <a:txBody>
                    <a:bodyPr/>
                    <a:lstStyle/>
                    <a:p>
                      <a:pPr algn="ctr" fontAlgn="t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4 сентября"/>
                        </a:rPr>
                        <a:t>4 сентября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98 год"/>
                        </a:rPr>
                        <a:t>1998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Брин, Сергей Михайлович"/>
                        </a:rPr>
                        <a:t>Сергей Брин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Пейдж, Ларри"/>
                        </a:rPr>
                        <a:t>Ларри Пейдж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Маунтин-Вью (Калифорния)"/>
                        </a:rPr>
                        <a:t>Маунтин-Вью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Калифорния"/>
                        </a:rPr>
                        <a:t>Калифорния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835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Пейдж, Ларри"/>
                        </a:rPr>
                        <a:t>Ларри Пейдж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— основатель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Брин, Сергей Михайлович"/>
                        </a:rPr>
                        <a:t>Сергей Брин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— основатель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ичаи, Сундар"/>
                        </a:rPr>
                        <a:t>Сундар Пичаи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— генеральный директор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Интернет"/>
                        </a:rPr>
                        <a:t>Интернет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Список сервисов и инструментов Google"/>
                        </a:rPr>
                        <a:t>Список сервисов и инструментов Google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Собственный капитал"/>
                        </a:rPr>
                        <a:t>Собственный капитал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80,685 млрд долл.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66,001 млрд долл.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16,496 млрд долл.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14,444 млрд долл.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131,133 млрд долл.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53,600 (IV квартал 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9134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компания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Alphabet Inc."/>
                        </a:rPr>
                        <a:t>Alphabet Inc.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2835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YouTube"/>
                        </a:rPr>
                        <a:t>YouTube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DoubleClick"/>
                        </a:rPr>
                        <a:t>DoubleClick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On2 Technologies (страница отсутствует)"/>
                        </a:rPr>
                        <a:t>On2 Technologies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Google Voice"/>
                        </a:rPr>
                        <a:t>Google 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Google Voice"/>
                        </a:rPr>
                        <a:t>Voice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Picnik (страница отсутствует)"/>
                        </a:rPr>
                        <a:t>Picnik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Aardvark (search engine) (страница отсутствует)"/>
                        </a:rPr>
                        <a:t>Aardvark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AdMob"/>
                        </a:rPr>
                        <a:t>AdMob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BM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3030"/>
            <a:ext cx="6732240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1796"/>
              </p:ext>
            </p:extLst>
          </p:nvPr>
        </p:nvGraphicFramePr>
        <p:xfrm>
          <a:off x="467543" y="476669"/>
          <a:ext cx="8352928" cy="5582062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2353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IBM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396">
                <a:tc gridSpan="2">
                  <a:txBody>
                    <a:bodyPr/>
                    <a:lstStyle/>
                    <a:p>
                      <a:pPr algn="ctr" fontAlgn="t"/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Упразднена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Lenovo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Флинт, Чарльз"/>
                        </a:rPr>
                        <a:t>Флинт, Чарльз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Соединённые Штаты Америки"/>
                        </a:rPr>
                        <a:t>США</a:t>
                      </a:r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Армонк (страница отсутствует)"/>
                        </a:rPr>
                        <a:t>Армонк</a:t>
                      </a:r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Нью-Йорк (штат)"/>
                        </a:rPr>
                        <a:t>штат Нью-Йорк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8488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Вирджиния Рометти (страница отсутствует)"/>
                        </a:rPr>
                        <a:t>Вирджиния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Вирджиния Рометти (страница отсутствует)"/>
                        </a:rPr>
                        <a:t>Рометти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Сэмюел Палмизано (страница отсутствует)"/>
                        </a:rPr>
                        <a:t>Сэмюел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Сэмюел Палмизано (страница отсутствует)"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Сэмюел Палмизано (страница отсутствует)"/>
                        </a:rPr>
                        <a:t>Палмизано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председатель совета директоров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1942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Информационные технологии"/>
                        </a:rPr>
                        <a:t>Информационные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Информационные технологии"/>
                        </a:rPr>
                        <a:t>технологии</a:t>
                      </a:r>
                      <a:endParaRPr lang="ru-RU" sz="16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1942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Аппаратное и программное обеспечение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Выручка"/>
                        </a:rPr>
                        <a:t>Оборот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 $80,8 млрд (2016)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Операционная прибыль"/>
                        </a:rPr>
                        <a:t>Операционная прибыль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 $15,944 млрд (2015)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Чистая прибыль"/>
                        </a:rPr>
                        <a:t>Чистая прибыль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 млрд (2016)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Активы"/>
                        </a:rPr>
                        <a:t>Активы</a:t>
                      </a:r>
                      <a:endParaRPr lang="ru-RU" sz="16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 $119 млрд (2016)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377 757 (2015)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65034">
                <a:tc>
                  <a:txBody>
                    <a:bodyPr/>
                    <a:lstStyle/>
                    <a:p>
                      <a:pPr fontAlgn="t"/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IBM Research (страница отсутствует)"/>
                        </a:rPr>
                        <a:t>IBM Research</a:t>
                      </a:r>
                      <a:r>
                        <a:rPr lang="en-US" sz="16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d:Q3146518"/>
                        </a:rPr>
                        <a:t>[d]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SoftLayer (страница отсутствует)"/>
                        </a:rPr>
                        <a:t>SoftLayer</a:t>
                      </a:r>
                      <a:r>
                        <a:rPr lang="en-US" sz="16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d:Q7553838"/>
                        </a:rPr>
                        <a:t>[d]</a:t>
                      </a:r>
                      <a:r>
                        <a:rPr lang="en-US" sz="1600" b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[1]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IBM India (страница отсутствует)"/>
                        </a:rPr>
                        <a:t>IBM India</a:t>
                      </a:r>
                      <a:r>
                        <a:rPr lang="en-US" sz="16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d:Q5968851"/>
                        </a:rPr>
                        <a:t>[d]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IBM Internet Security Systems"/>
                        </a:rPr>
                        <a:t>IBM Internet Security Systems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Lotus Software (страница отсутствует)"/>
                        </a:rPr>
                        <a:t>Lotus Software</a:t>
                      </a:r>
                      <a:r>
                        <a:rPr lang="en-US" sz="16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d:Q909169"/>
                        </a:rPr>
                        <a:t>[d]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Rational Software"/>
                        </a:rPr>
                        <a:t>Rational Software</a:t>
                      </a:r>
                      <a:endParaRPr lang="en-US" sz="16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45" marR="47145" marT="23573" marB="2357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8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IBM  — американская компания со штаб-квартирой в </a:t>
            </a:r>
            <a:r>
              <a:rPr lang="ru-RU" sz="2000" b="1" u="sng" dirty="0" err="1">
                <a:hlinkClick r:id="rId2" tooltip="Армонк (страница отсутствует)"/>
              </a:rPr>
              <a:t>Армонке</a:t>
            </a:r>
            <a:r>
              <a:rPr lang="ru-RU" sz="2000" b="1" u="sng" dirty="0"/>
              <a:t>(штат </a:t>
            </a:r>
            <a:r>
              <a:rPr lang="ru-RU" sz="2000" b="1" u="sng" dirty="0">
                <a:hlinkClick r:id="rId3" tooltip="Нью-Йорк (штат)"/>
              </a:rPr>
              <a:t>Нью-Йорк</a:t>
            </a:r>
            <a:r>
              <a:rPr lang="ru-RU" sz="2000" b="1" u="sng" dirty="0"/>
              <a:t>), один из крупнейших в мире производителей и поставщиков </a:t>
            </a:r>
            <a:r>
              <a:rPr lang="ru-RU" sz="2000" b="1" u="sng" dirty="0">
                <a:hlinkClick r:id="rId4" tooltip="Аппаратное обеспечение"/>
              </a:rPr>
              <a:t>аппаратного</a:t>
            </a:r>
            <a:r>
              <a:rPr lang="ru-RU" sz="2000" b="1" u="sng" dirty="0"/>
              <a:t> и </a:t>
            </a:r>
            <a:r>
              <a:rPr lang="ru-RU" sz="2000" b="1" u="sng" dirty="0">
                <a:hlinkClick r:id="rId5" tooltip="Программное обеспечение"/>
              </a:rPr>
              <a:t>программного обеспечения</a:t>
            </a:r>
            <a:r>
              <a:rPr lang="ru-RU" sz="2000" b="1" u="sng" dirty="0"/>
              <a:t>, а также ИТ-сервисов и консалтинговых услуг.</a:t>
            </a:r>
          </a:p>
          <a:p>
            <a:r>
              <a:rPr lang="ru-RU" sz="2000" b="1" u="sng" dirty="0"/>
              <a:t>Распространённое прозвище компании — </a:t>
            </a:r>
            <a:r>
              <a:rPr lang="ru-RU" sz="2000" b="1" i="1" u="sng" dirty="0" err="1"/>
              <a:t>Big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Blue</a:t>
            </a:r>
            <a:r>
              <a:rPr lang="ru-RU" sz="2000" b="1" u="sng" dirty="0"/>
              <a:t>, что можно перевести с английского как «большой синий» или «голубой гигант</a:t>
            </a:r>
            <a:r>
              <a:rPr lang="ru-RU" sz="2000" b="1" u="sng" dirty="0" smtClean="0"/>
              <a:t>».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практически во всех странах мира. На конец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2010 год"/>
              </a:rPr>
              <a:t>2010 года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наибольшее число сотрудников компании работает в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Соединённые Штаты Америки"/>
              </a:rPr>
              <a:t>США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(105 тыс., около 27 %),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Индия"/>
              </a:rPr>
              <a:t>Индии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постоянной работе в IBM занято 75 тыс. персонала (около 19 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ru-RU" sz="2000" b="1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Союз Советских Социалистических Республик"/>
              </a:rPr>
              <a:t>СССР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компания пришла в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974 год"/>
              </a:rPr>
              <a:t>1972 году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подписав контракт на поставку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мейнфрейма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Минхимпром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1974 году был открыт офис 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2006 год"/>
              </a:rPr>
              <a:t>2006 году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IBM открыла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Россия"/>
              </a:rPr>
              <a:t>России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исследовательскую лабораторию для разработки технологий 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Мейнфрейм"/>
              </a:rPr>
              <a:t>мейнфреймов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три года компания собиралась вложить в неё около $40 млн и увеличить количество сотрудников с нынешних 40 до 200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реализуется проект «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Технологическая школа IBM"/>
              </a:rPr>
              <a:t>Технологическая школа IBM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224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stlé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88840"/>
            <a:ext cx="8044331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86859"/>
              </p:ext>
            </p:extLst>
          </p:nvPr>
        </p:nvGraphicFramePr>
        <p:xfrm>
          <a:off x="395536" y="404670"/>
          <a:ext cx="8424936" cy="5459304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30626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Nestlé S.A.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262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866"/>
                        </a:rPr>
                        <a:t>1866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595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Нестле, Анри"/>
                        </a:rPr>
                        <a:t>Анри Нестле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Джордж Пейдж, Чарльз Пейдж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Швейцария"/>
                        </a:rPr>
                        <a:t>Швейцария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Веве"/>
                        </a:rPr>
                        <a:t>Веве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6565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Питер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Брабек-Летмате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 совета директоров)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Бюльке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Пищевая промышленность"/>
                        </a:rPr>
                        <a:t>пищевая промышленность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Швейцарский франк"/>
                        </a:rPr>
                        <a:t>CHF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91,6 млрд (2014 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Швейцарский франк"/>
                        </a:rPr>
                        <a:t>CHF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14,0 млрд (2014 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Швейцарский франк"/>
                        </a:rPr>
                        <a:t>CHF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14,5 млрд (2014 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Доллар США"/>
                        </a:rPr>
                        <a:t>$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134,3 млрд (2015 год) 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Рыночная капитализация"/>
                        </a:rPr>
                        <a:t>Капитализация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Швейцарский франк"/>
                        </a:rPr>
                        <a:t>CHF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230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(08.01.2016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626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 тыс. человек (2014 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6565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San Pellegrino (страница отсутствует)"/>
                        </a:rPr>
                        <a:t>San </a:t>
                      </a:r>
                      <a:r>
                        <a:rPr lang="en-US" sz="1600" u="none" strike="noStrike" dirty="0" smtClean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San Pellegrino (страница отсутствует)"/>
                        </a:rPr>
                        <a:t>Pellegrino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Nestea"/>
                        </a:rPr>
                        <a:t>Nestea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 smtClean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Vittel (страница отсутствует)"/>
                        </a:rPr>
                        <a:t>Vittel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 smtClean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Bonka (страница отсутствует)"/>
                        </a:rPr>
                        <a:t>Bonka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L’Oréal"/>
                        </a:rPr>
                        <a:t>L’Oréal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Nestlé Waters (страница отсутствует)"/>
                        </a:rPr>
                        <a:t>Nestlé </a:t>
                      </a:r>
                      <a:r>
                        <a:rPr lang="en-US" sz="1600" u="none" strike="noStrike" dirty="0" smtClean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Nestlé Waters (страница отсутствует)"/>
                        </a:rPr>
                        <a:t>Waters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d:Q3338446"/>
                        </a:rPr>
                        <a:t>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en-US" sz="1600" u="none" strike="noStrike" dirty="0" smtClean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Alcon (страница отсутствует)"/>
                        </a:rPr>
                        <a:t>Alcon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91" marR="57291" marT="28645" marB="2864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0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—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Швейцария"/>
              </a:rPr>
              <a:t>швейцарская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компания, крупнейший в мире производитель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ища"/>
              </a:rPr>
              <a:t>продуктов 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специализируется на выпуске кормов для домашних животных,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армация"/>
              </a:rPr>
              <a:t>фармацевтической продукции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Косметика"/>
              </a:rPr>
              <a:t>косметики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Главный офис компании находится в швейцарском городе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ве"/>
              </a:rPr>
              <a:t>Веве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производит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Растворимый кофе"/>
              </a:rPr>
              <a:t>растворимый кофе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Минеральная вода"/>
              </a:rPr>
              <a:t>минеральную воду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Шоколад"/>
              </a:rPr>
              <a:t>шоколад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ороженое"/>
              </a:rPr>
              <a:t>мороженое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Бульон"/>
              </a:rPr>
              <a:t>бульоны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Молочные продукты"/>
              </a:rPr>
              <a:t>молочные продукты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Детское питание"/>
              </a:rPr>
              <a:t>детское питание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корм для домашних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армация"/>
              </a:rPr>
              <a:t>фармацевтическую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армация"/>
              </a:rPr>
              <a:t> продукцию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Косметика"/>
              </a:rPr>
              <a:t>косметику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время существования компании насчитывает более 2000 товарных знаков продуктов широкого потребления. Один из них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Nespresso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(брэнд компании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Nespresso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S.A., рабочего подразделения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расположенного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Лозанна"/>
              </a:rPr>
              <a:t>Лозанне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Машины марки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Nespresso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эспрессо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специальных капсул, содержащих молотый кофе. Производством занимается компания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De’Longhi"/>
              </a:rPr>
              <a:t>De’Longhi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принадлежат 461 фабрика и промышленных предприятия в 83 странах мира (11 предприятий находится на территории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Россия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Численность персонала — около 339 тыс. человек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2014"/>
              </a:rPr>
              <a:t>2014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[5]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2014 год"/>
              </a:rPr>
              <a:t>2014 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выручка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выросла по сравнению с предыдущим годом на 4,5 % до 91,6 млрд швейцарских франков ($93,7 млрд), чистая прибыль увеличилась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Швейцарский франк"/>
              </a:rPr>
              <a:t>CHF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4,4 млрд до CHF14,5 млрд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[2]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Рыночная капитализация составляет CHF227,174 млрд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[16]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крупнейших публичных компаний мира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3" tooltip="Forbes Global 2000"/>
              </a:rPr>
              <a:t>Forbes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Forbes Global 200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3" tooltip="Forbes Global 2000"/>
              </a:rPr>
              <a:t>Global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Forbes Global 2000"/>
              </a:rPr>
              <a:t> 2000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2015 году заняла 30-е место, в том числе 20-е по обороту и 14-е по рыночной капитализации. В списке наиболее дорогих мировых брендов заняла 43-е место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[17]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ilips logo new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848872" cy="14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844" y="188640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ТНК обеспечивают около 50 % мирового промышленного производства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[4]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ТНК приходится более 70 % мировой торговли, причем 40 % этой торговли происходит внутри ТНК, то есть они происходят не по рыночным ценам, а по так называемым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Трансфертное ценообразование"/>
              </a:rPr>
              <a:t>трансфертным ценам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формируются не под давлением рынка, а под долгосрочной политикой материнской корпорации. Очень большие ТНК имеют бюджет, превышающий бюджет некоторых стран. Из 100 наибольших экономик в мире, 52 — транснациональные корпорации, остальные — государства. Они оказывают большое влияние в регионах, так как имеют обширные финансовые средства, связи с общественностью, политическое лобби.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Транснациональные корпорации играют важную роль 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Глобализация"/>
              </a:rPr>
              <a:t>глобализации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ТНК имеют очень весомую роль в мировых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ИОКР"/>
              </a:rPr>
              <a:t>научно-исследовательских и опытно-конструкторских разработках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(НИОКР). На долю ТНК приходится более 80 % зарегистрированных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атент"/>
              </a:rPr>
              <a:t>патентов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на долю ТНК приходится и около 80 % финансирования НИОКР.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ТНК — это не только производственные компании, как, например,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Siemens"/>
              </a:rPr>
              <a:t>Siemens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Транснациональный банк"/>
              </a:rPr>
              <a:t>транснациональные банки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телекоммуникационные компании,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раховая компания"/>
              </a:rPr>
              <a:t>страховые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Страховая компания"/>
              </a:rPr>
              <a:t>компании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Аудиторская компания"/>
              </a:rPr>
              <a:t>аудиторские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Аудиторская компания"/>
              </a:rPr>
              <a:t> компании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Инвестиционный фонд"/>
              </a:rPr>
              <a:t>инвестиционные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Пенсионный фонд"/>
              </a:rPr>
              <a:t>пенсионные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Фонд"/>
              </a:rPr>
              <a:t>фонды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03225"/>
              </p:ext>
            </p:extLst>
          </p:nvPr>
        </p:nvGraphicFramePr>
        <p:xfrm>
          <a:off x="251520" y="260645"/>
          <a:ext cx="8568952" cy="5429829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41743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Koninklijke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Philips N.V.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36">
                <a:tc gridSpan="2">
                  <a:txBody>
                    <a:bodyPr/>
                    <a:lstStyle/>
                    <a:p>
                      <a:pPr algn="ctr" fontAlgn="t"/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891"/>
                        </a:rPr>
                        <a:t>1891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Эйндховен"/>
                        </a:rPr>
                        <a:t>Эйндховен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Герард Филипс (страница отсутствует)"/>
                        </a:rPr>
                        <a:t>Герард Филипс</a:t>
                      </a:r>
                      <a:r>
                        <a:rPr lang="ru-RU" sz="20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d:Q1351930"/>
                        </a:rPr>
                        <a:t>[</a:t>
                      </a:r>
                      <a:r>
                        <a:rPr lang="en-US" sz="20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d:Q1351930"/>
                        </a:rPr>
                        <a:t>d]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Нидерланды"/>
                        </a:rPr>
                        <a:t>Нидерланды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Амстердам"/>
                        </a:rPr>
                        <a:t>Амстердам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31303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Франс ван Хаутен</a:t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Royal Philips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59038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Бытовая техника"/>
                        </a:rPr>
                        <a:t>бытовая техника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Световые решения (страница отсутствует)"/>
                        </a:rPr>
                        <a:t>световые решения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Здравоохранение"/>
                        </a:rPr>
                        <a:t>здравоохранение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Операционная прибыль"/>
                        </a:rPr>
                        <a:t>Операционная прибыль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20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Евро"/>
                        </a:rPr>
                        <a:t>€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2,25 млрд (</a:t>
                      </a:r>
                      <a:r>
                        <a:rPr lang="ru-RU" sz="20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2013"/>
                        </a:rPr>
                        <a:t>2013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Чистая прибыль"/>
                        </a:rPr>
                        <a:t>Чистая прибыль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Евро"/>
                        </a:rPr>
                        <a:t>€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1,17 млрд (</a:t>
                      </a:r>
                      <a:r>
                        <a:rPr lang="ru-RU" sz="20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2013"/>
                        </a:rPr>
                        <a:t>2013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7436">
                <a:tc>
                  <a:txBody>
                    <a:bodyPr/>
                    <a:lstStyle/>
                    <a:p>
                      <a:pPr fontAlgn="t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115.000 (2013)</a:t>
                      </a:r>
                    </a:p>
                  </a:txBody>
                  <a:tcPr marL="75433" marR="75433" marT="37716" marB="37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Koninklijke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N.V.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нглийский язык"/>
              </a:rPr>
              <a:t>англ.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идерланды"/>
              </a:rPr>
              <a:t>нидерландская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компания, бизнес которой делится на три основных направления: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потребительские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занимает лидирующие позиции в разработке оборудования для кардиологии, неотложной помощи и медицинского обслуживания на дому, в сфере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светотехнических решений и инновационных систем освещения, а также электробритв и средств личной гигиены, приборов и средств для ухода за полостью рта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msung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2032" cy="26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26019"/>
              </p:ext>
            </p:extLst>
          </p:nvPr>
        </p:nvGraphicFramePr>
        <p:xfrm>
          <a:off x="395535" y="332658"/>
          <a:ext cx="8424936" cy="5924464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49826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Samsung Group</a:t>
                      </a:r>
                      <a:b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o-KR" alt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삼성그룹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21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2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38 год"/>
                        </a:rPr>
                        <a:t>1938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2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Ли Бён Чхоль"/>
                        </a:rPr>
                        <a:t>Ли Бён Чхоль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2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Республика Корея"/>
                        </a:rPr>
                        <a:t>Республика Корея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Сеул"/>
                        </a:rPr>
                        <a:t>Сеул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8262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Ли Гонхи"/>
                        </a:rPr>
                        <a:t>Ли Гонхи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(Председатель Samsung Electronics)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56596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Электроника"/>
                        </a:rPr>
                        <a:t>электроника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Бытовая техника"/>
                        </a:rPr>
                        <a:t>бытовая техника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Кораблестроение"/>
                        </a:rPr>
                        <a:t>кораблестроение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Авиастроение"/>
                        </a:rPr>
                        <a:t>авиастроение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Финансы"/>
                        </a:rPr>
                        <a:t>финансы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Химия"/>
                        </a:rPr>
                        <a:t>химия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Развлечения"/>
                        </a:rPr>
                        <a:t>развлечения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$295,8 млрд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2013"/>
                        </a:rPr>
                        <a:t>2013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2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$31,926 млрд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2013"/>
                        </a:rPr>
                        <a:t>2013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5242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Samsung Electronics"/>
                        </a:rPr>
                        <a:t>Samsung Electronics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Samsung Heavy Industries"/>
                        </a:rPr>
                        <a:t>Samsung Heavy Industries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amsung C&amp;T Corporation (страница отсутствует)"/>
                        </a:rPr>
                        <a:t>Samsung C&amp;T Corporation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d:Q499194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Samsung Techwin (страница отсутствует)"/>
                        </a:rPr>
                        <a:t>Samsung 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Samsung Techwin (страница отсутствует)"/>
                        </a:rPr>
                        <a:t>Techwin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d:Q563107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Samsung Life Insurance (страница отсутствует)"/>
                        </a:rPr>
                        <a:t>Samsung Life Insurance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d:Q624080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Samsung Engineering (страница отсутствует)"/>
                        </a:rPr>
                        <a:t>Samsung Engineering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d:Q2998661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Samsung SDS (страница отсутствует)"/>
                        </a:rPr>
                        <a:t>Samsung SDS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d:Q7410538"/>
                        </a:rPr>
                        <a:t>[d]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023" marR="52023" marT="26011" marB="2601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734524"/>
            <a:ext cx="8352928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(произносится 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Сáмсунг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ейский язык"/>
              </a:rPr>
              <a:t>кор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ейский язык"/>
              </a:rPr>
              <a:t>.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ko-KR" alt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Хангыль"/>
              </a:rPr>
              <a:t>삼성그룹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ko-KR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Новая романизация корейского языка"/>
              </a:rPr>
              <a:t>Samseong</a:t>
            </a:r>
            <a:r>
              <a:rPr kumimoji="0" lang="ru-RU" altLang="ko-KR" sz="20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Новая романизация корейского языка"/>
              </a:rPr>
              <a:t> </a:t>
            </a:r>
            <a:r>
              <a:rPr kumimoji="0" lang="ru-RU" altLang="ko-KR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Новая романизация корейского языка"/>
              </a:rPr>
              <a:t>Gurub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ko-KR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Романизация Маккьюна — Райшауэра"/>
              </a:rPr>
              <a:t>Samsŏng</a:t>
            </a:r>
            <a:r>
              <a:rPr kumimoji="0" lang="ru-RU" altLang="ko-KR" sz="20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Романизация Маккьюна — Райшауэра"/>
              </a:rPr>
              <a:t> </a:t>
            </a:r>
            <a:r>
              <a:rPr kumimoji="0" lang="ru-RU" altLang="ko-KR" sz="2000" b="0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Романизация Маккьюна — Райшауэра"/>
              </a:rPr>
              <a:t>Gurup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 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Республика Корея"/>
              </a:rPr>
              <a:t>южнокорейская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компаний, один из крупнейших в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Южная Корея"/>
              </a:rPr>
              <a:t>Южной Корее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Чеболь"/>
              </a:rPr>
              <a:t>чеболей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основанный в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1938 год"/>
              </a:rPr>
              <a:t>1938 году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ировой рынок"/>
              </a:rPr>
              <a:t>мировом рынке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известен как производитель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Высокие технологии"/>
              </a:rPr>
              <a:t>высокотехнологичных компонентов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телекоммуникационного оборудования,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Бытовая техника"/>
              </a:rPr>
              <a:t>бытовой техники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аудио- и видеоустройств. Главный офис компании расположен в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Сеул"/>
              </a:rPr>
              <a:t>Сеуле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«Самсунг» (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ейский язык"/>
              </a:rPr>
              <a:t>кор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ейский язык"/>
              </a:rPr>
              <a:t>.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ko-KR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삼성</a:t>
            </a:r>
            <a:r>
              <a:rPr kumimoji="0" lang="ru-RU" altLang="ko-KR" sz="20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Хангыль"/>
              </a:rPr>
              <a:t>?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ko-KR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三星</a:t>
            </a:r>
            <a:r>
              <a:rPr kumimoji="0" lang="ru-RU" altLang="ko-KR" sz="20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Ханча"/>
              </a:rPr>
              <a:t>?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более правильная передача слова по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Система Концевича"/>
              </a:rPr>
              <a:t>нормам практической транскрипции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сáмсон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 в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ейский язык"/>
              </a:rPr>
              <a:t>корейском языке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означает «три звезды». Возможна связь такого названия с тремя сыновьями основателя 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Ли Бён Чхоль"/>
              </a:rPr>
              <a:t>Ли 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Ли Бён Чхоль"/>
              </a:rPr>
              <a:t>Бён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Ли Бён Чхоль"/>
              </a:rPr>
              <a:t> 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Ли Бён Чхоль"/>
              </a:rPr>
              <a:t>Чхоля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ko-KR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이병철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младший из которых Ли Гон Хи (иногда его имя пишется Ли Кун Хи — калька с английского: 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Lee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ko-KR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Kun-hee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kumimoji="0" lang="ko-KR" alt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이건희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возглавил компанию в 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1987 год"/>
              </a:rPr>
              <a:t>1987 году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нарушение всех восточных традиций наследования, в согласии с которыми старший сын наследует большую часть семейной собственности</a:t>
            </a:r>
            <a:r>
              <a:rPr kumimoji="0" lang="ru-RU" altLang="ko-KR" sz="20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[1]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Миссия организации"/>
              </a:rPr>
              <a:t>Миссия компании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используем человеческие и технологические ресурсы компании для создания товаров и услуг превосходного качества, осуществляя тем самым свой вклад в улучшение глобального состояния общества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6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n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8" y="1988840"/>
            <a:ext cx="8142108" cy="14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20927"/>
              </p:ext>
            </p:extLst>
          </p:nvPr>
        </p:nvGraphicFramePr>
        <p:xfrm>
          <a:off x="251517" y="260644"/>
          <a:ext cx="8568954" cy="5922659"/>
        </p:xfrm>
        <a:graphic>
          <a:graphicData uri="http://schemas.openxmlformats.org/drawingml/2006/table">
            <a:tbl>
              <a:tblPr/>
              <a:tblGrid>
                <a:gridCol w="4284477"/>
                <a:gridCol w="4284477"/>
              </a:tblGrid>
              <a:tr h="28475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Sony Corporation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59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7 мая"/>
                        </a:rPr>
                        <a:t>7 мая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46 год"/>
                        </a:rPr>
                        <a:t>1946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Морита, Акио"/>
                        </a:rPr>
                        <a:t>Акио Морита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Ибука, Масару"/>
                        </a:rPr>
                        <a:t>Масару Ибука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Япония"/>
                        </a:rPr>
                        <a:t>Япония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Минато"/>
                        </a:rPr>
                        <a:t>Минато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Токио"/>
                        </a:rPr>
                        <a:t>Токио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9832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Хираи, Кадзуо"/>
                        </a:rPr>
                        <a:t>Кадзуо Хираи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— главный исполнительный директор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Электроника"/>
                        </a:rPr>
                        <a:t>Электроника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Мультимедиа"/>
                        </a:rPr>
                        <a:t>мультимедиа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Финансы"/>
                        </a:rPr>
                        <a:t>финансы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1189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Бытовая электроника"/>
                        </a:rPr>
                        <a:t>Бытовая электроника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Полупроводники"/>
                        </a:rPr>
                        <a:t>полупроводники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Видеоигры"/>
                        </a:rPr>
                        <a:t>видеоигры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Мультимедиа"/>
                        </a:rPr>
                        <a:t>мультимедиа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Доллар США"/>
                        </a:rPr>
                        <a:t>$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75.410 млрд (2014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Доллар США"/>
                        </a:rPr>
                        <a:t>$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0.257 млрд (2014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Доллар США"/>
                        </a:rPr>
                        <a:t>$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1.246 млрд (2014 год)</a:t>
                      </a:r>
                      <a:r>
                        <a:rPr lang="ru-RU" sz="1600" u="none" strike="noStrike" baseline="30000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[1]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Доллар США"/>
                        </a:rPr>
                        <a:t>$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135.8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8475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140,900 (март 2014 года)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52603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Sony Mobile"/>
                        </a:rPr>
                        <a:t>Sony Mobile 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Sony Mobile"/>
                        </a:rPr>
                        <a:t>Communications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Daybreak Game Company"/>
                        </a:rPr>
                        <a:t>Daybreak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Daybreak Game Company"/>
                        </a:rPr>
                        <a:t> Game 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Daybreak Game Company"/>
                        </a:rPr>
                        <a:t>Company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Sony Corporation of America (страница отсутствует)"/>
                        </a:rPr>
                        <a:t>Sony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Sony Corporation of America (страница отсутствует)"/>
                        </a:rPr>
                        <a:t> Corporation of America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d:Q1134268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Sony Music Entertainment"/>
                        </a:rPr>
                        <a:t>Sony Music Entertainment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Sony Interactive Entertainment"/>
                        </a:rPr>
                        <a:t>Sony Interactive Entertainment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Sony Pictures Animation"/>
                        </a:rPr>
                        <a:t>Sony Pictures Animation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Sony Pictures Entertainment"/>
                        </a:rPr>
                        <a:t>Sony Pictures Entertainment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1" marR="51431" marT="25716" marB="2571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 Siem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3" y="2276872"/>
            <a:ext cx="8280920" cy="13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790295"/>
              </p:ext>
            </p:extLst>
          </p:nvPr>
        </p:nvGraphicFramePr>
        <p:xfrm>
          <a:off x="323525" y="260646"/>
          <a:ext cx="8568954" cy="6396761"/>
        </p:xfrm>
        <a:graphic>
          <a:graphicData uri="http://schemas.openxmlformats.org/drawingml/2006/table">
            <a:tbl>
              <a:tblPr/>
              <a:tblGrid>
                <a:gridCol w="2736307"/>
                <a:gridCol w="5832647"/>
              </a:tblGrid>
              <a:tr h="2426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Siemens AG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96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847"/>
                        </a:rPr>
                        <a:t>1847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Берлин"/>
                        </a:rPr>
                        <a:t>Берлин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Пруссия"/>
                        </a:rPr>
                        <a:t>Пруссия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Вернер фон Сименс"/>
                        </a:rPr>
                        <a:t>Вернер фон Сименс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Германия"/>
                        </a:rPr>
                        <a:t>Германия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Берлин"/>
                        </a:rPr>
                        <a:t>Берлин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Мюнхен"/>
                        </a:rPr>
                        <a:t>Мюнхен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Джо Кэзер"/>
                        </a:rPr>
                        <a:t>Джо Кэзер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Главный управляющий"/>
                        </a:rPr>
                        <a:t>главный управляющий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79655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Конгломерат (экономика)"/>
                        </a:rPr>
                        <a:t>Конгломерат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Электроника"/>
                        </a:rPr>
                        <a:t>электроника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Электротехника"/>
                        </a:rPr>
                        <a:t>электротехника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Светотехника"/>
                        </a:rPr>
                        <a:t>светотехника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Медицинское оборудование"/>
                        </a:rPr>
                        <a:t>медицинское оборудование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электроэнергетика, комплексные проекты, управление недвижимостью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693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Velaro"/>
                        </a:rPr>
                        <a:t>Velaro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SIMATIC"/>
                        </a:rPr>
                        <a:t>SIMATIC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693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75,978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млрд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Евро"/>
                        </a:rPr>
                        <a:t>евро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(2010 финансовый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693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НИОКР"/>
                        </a:rPr>
                        <a:t>НИОКР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3,846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млрд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Евро"/>
                        </a:rPr>
                        <a:t>евро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(2010 финансовый год)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693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4,068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млрд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Евро"/>
                        </a:rPr>
                        <a:t>евро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(2009 финансовый год)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131.6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млрд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Доллар США"/>
                        </a:rPr>
                        <a:t>$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269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тыс.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1117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Siemens Energy"/>
                        </a:rPr>
                        <a:t>Siemens Energy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Siemens Industry"/>
                        </a:rPr>
                        <a:t>Siemens Industry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Siemens Healthcare"/>
                        </a:rPr>
                        <a:t>Siemens Healthcare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693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BSH Bosch und Siemens Hausgeräte"/>
                        </a:rPr>
                        <a:t>BSH Bosch und Siemens Hausgeräte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DE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Nokia Siemens Networks"/>
                        </a:rPr>
                        <a:t>Nokia Siemens Networks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9" marR="43519" marT="21759" marB="2175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crosoft logo (2012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71126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53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ТНК мира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 descr="C:\Users\ПАЦ\Downloads\Славяне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5" y="1628800"/>
            <a:ext cx="8056522" cy="48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99554"/>
              </p:ext>
            </p:extLst>
          </p:nvPr>
        </p:nvGraphicFramePr>
        <p:xfrm>
          <a:off x="323528" y="332657"/>
          <a:ext cx="8496944" cy="5885842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2583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Corporation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338">
                <a:tc gridSpan="2">
                  <a:txBody>
                    <a:bodyPr/>
                    <a:lstStyle/>
                    <a:p>
                      <a:pPr algn="ctr" fontAlgn="t"/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4 апреля"/>
                        </a:rPr>
                        <a:t>4 апреля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75 год"/>
                        </a:rPr>
                        <a:t>1975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Гейтс, Билл"/>
                        </a:rPr>
                        <a:t>Билл Гейтс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[1]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Аллен, Пол"/>
                        </a:rPr>
                        <a:t>Пол Аллен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Соединённые Штаты Америки"/>
                        </a:rPr>
                        <a:t>США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Редмонд (Вашингтон)"/>
                        </a:rPr>
                        <a:t>Редмонд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Вашингтон (штат)"/>
                        </a:rPr>
                        <a:t>Вашингтон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9598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Наделла, Сатья"/>
                        </a:rPr>
                        <a:t>Сатья Наделла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(главный управляющий)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Томпсон, Джон У. (страница отсутствует)"/>
                        </a:rPr>
                        <a:t>Джон Томпсон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(неисполнительный председатель совета директоров)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Мунди, Крейг (страница отсутствует)"/>
                        </a:rPr>
                        <a:t>Крейг Мунди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400" u="none" strike="noStrike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en:Chief strategy officer"/>
                        </a:rPr>
                        <a:t>CRSO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>
                          <a:solidFill>
                            <a:srgbClr val="88888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(англ.)</a:t>
                      </a: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Chief strategy officer (страница отсутствует)"/>
                        </a:rPr>
                        <a:t>русск.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091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Разработка программного обеспечения"/>
                        </a:rPr>
                        <a:t>Разработка программного обеспечения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400" b="1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Международная стандартная отраслевая классификация"/>
                        </a:rPr>
                        <a:t>МСОК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6201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9598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Продукт (бизнес)"/>
                        </a:rPr>
                        <a:t>Продукция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Microsoft Office"/>
                        </a:rPr>
                        <a:t>Microsoft Office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Microsoft Windows"/>
                        </a:rPr>
                        <a:t>Microsoft Windows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Xbox"/>
                        </a:rPr>
                        <a:t>Xbox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Программное обеспечение от Microsoft"/>
                        </a:rPr>
                        <a:t>Список продуктов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Выручка"/>
                        </a:rPr>
                        <a:t>Оборот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$86,6 млрд (2016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[2]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Операционная прибыль"/>
                        </a:rPr>
                        <a:t>Операционная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$24,098 млрд (2010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[2]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Чистая прибыль"/>
                        </a:rPr>
                        <a:t>Чистая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$10,2 млрд (2016 год)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Рыночная капитализация"/>
                        </a:rPr>
                        <a:t>Капитализация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$407 млрд (2016 год) 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[3]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8338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127 104 чел. 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5 июня"/>
                        </a:rPr>
                        <a:t>5 июня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2014 год"/>
                        </a:rPr>
                        <a:t>2014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[4]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33351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Microsoft Mobile"/>
                        </a:rPr>
                        <a:t>Microsoft Mobile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Mojang AB"/>
                        </a:rPr>
                        <a:t>Mojang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Mojang AB"/>
                        </a:rPr>
                        <a:t> AB</a:t>
                      </a:r>
                      <a:r>
                        <a:rPr lang="en-US" sz="1400" u="none" strike="noStrike" baseline="30000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/>
                        </a:rPr>
                        <a:t>[5]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Microsoft Studios"/>
                        </a:rPr>
                        <a:t>Microsoft Studios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Skype Limited"/>
                        </a:rPr>
                        <a:t>Skype Technologies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Avanade (страница отсутствует)"/>
                        </a:rPr>
                        <a:t>Avanade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d:Q2277744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tooltip="Microsoft Algeria (страница отсутствует)"/>
                        </a:rPr>
                        <a:t>Microsoft Algeria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tooltip="d:Q6840080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0" tooltip="Microsoft Japan (страница отсутствует)"/>
                        </a:rPr>
                        <a:t>Microsoft Japan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1" tooltip="d:Q6840157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2" tooltip="Microsoft India (страница отсутствует)"/>
                        </a:rPr>
                        <a:t>Microsoft India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3" tooltip="d:Q6840143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4" tooltip="Microsoft India R &amp; D (страница отсутствует)"/>
                        </a:rPr>
                        <a:t>Microsoft India R &amp; D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5" tooltip="d:Q6840142"/>
                        </a:rPr>
                        <a:t>[d]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23330" marB="233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tachi inspire the next-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86843"/>
              </p:ext>
            </p:extLst>
          </p:nvPr>
        </p:nvGraphicFramePr>
        <p:xfrm>
          <a:off x="323528" y="260649"/>
          <a:ext cx="8424936" cy="5455848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5413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Hitachi, Ltd.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ja-JP" alt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株式会社日立製作所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6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10"/>
                        </a:rPr>
                        <a:t>1910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Намихей Одаира (страница отсутствует)"/>
                        </a:rPr>
                        <a:t>Намихей Одаира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6138039"/>
                        </a:rPr>
                        <a:t>[</a:t>
                      </a:r>
                      <a:r>
                        <a:rPr lang="en-US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6138039"/>
                        </a:rPr>
                        <a:t>d]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Япония"/>
                        </a:rPr>
                        <a:t>Япония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Токио"/>
                        </a:rPr>
                        <a:t>Токио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Хироаки Наканиси (страница отсутствует)"/>
                        </a:rPr>
                        <a:t>Хироаки Наканиси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(президент)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0545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Конгломерат (экономика)"/>
                        </a:rPr>
                        <a:t>Конгломерат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Электроника"/>
                        </a:rPr>
                        <a:t>электроника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Электротехника"/>
                        </a:rPr>
                        <a:t>электротехника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Машиностроение"/>
                        </a:rPr>
                        <a:t>машиностроение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Средства автоматизации (страница отсутствует)"/>
                        </a:rPr>
                        <a:t>средства автоматизации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Медицинское оборудование"/>
                        </a:rPr>
                        <a:t>медицинское оборудование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комплексные проекты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112,40 млрд (2011)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4,86 млрд (2011)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2,88 млрд (2011)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$102.7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09366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372 360 (2011 год)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7342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Renesas Technology"/>
                        </a:rPr>
                        <a:t>Renesas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Renesas Technology"/>
                        </a:rPr>
                        <a:t> Technology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Corp.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Hitachi Medical Corporation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Clarion Co., Ltd."/>
                        </a:rPr>
                        <a:t>Clarion Co., Ltd.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 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1142"/>
            <a:ext cx="7452320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66659"/>
              </p:ext>
            </p:extLst>
          </p:nvPr>
        </p:nvGraphicFramePr>
        <p:xfrm>
          <a:off x="323525" y="260639"/>
          <a:ext cx="8424938" cy="5532050"/>
        </p:xfrm>
        <a:graphic>
          <a:graphicData uri="http://schemas.openxmlformats.org/drawingml/2006/table">
            <a:tbl>
              <a:tblPr/>
              <a:tblGrid>
                <a:gridCol w="4212469"/>
                <a:gridCol w="4212469"/>
              </a:tblGrid>
              <a:tr h="40233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eBay Inc.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331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95 год"/>
                        </a:rPr>
                        <a:t>1995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Пьер Омидьяр"/>
                        </a:rPr>
                        <a:t>Пьер Омидьяр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Сан-Хосе (Калифорния)"/>
                        </a:rPr>
                        <a:t>Сан-Хосе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Калифорния"/>
                        </a:rPr>
                        <a:t>Калифорния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Девин Уэниг (страница отсутствует)"/>
                        </a:rPr>
                        <a:t>Девин Уэниг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CEO"/>
                        </a:rPr>
                        <a:t>CEO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езидент"/>
                        </a:rPr>
                        <a:t>президент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Аукцион"/>
                        </a:rPr>
                        <a:t>аукционы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407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Интернет-аукцион"/>
                        </a:rPr>
                        <a:t>интернет-аукционы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Электронная коммерция"/>
                        </a:rPr>
                        <a:t>электронная коммерция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Торговый центр"/>
                        </a:rPr>
                        <a:t>торговый центр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$16,047 млрд (2013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$3,371 млрд (2013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$2,856 млрд (2013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Рыночная капитализация"/>
                        </a:rPr>
                        <a:t>Капитализация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$70,6 млрд (13 февраля 2014 года)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233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 тыс. (декабрь 2013 года)</a:t>
                      </a:r>
                      <a:r>
                        <a:rPr lang="ru-RU" sz="1600" u="none" strike="noStrike" baseline="30000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1" marR="71841" marT="35920" marB="3592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4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koil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67477"/>
              </p:ext>
            </p:extLst>
          </p:nvPr>
        </p:nvGraphicFramePr>
        <p:xfrm>
          <a:off x="395536" y="332656"/>
          <a:ext cx="8424936" cy="5557541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31757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«ЛУКОЙЛ»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74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91"/>
                        </a:rPr>
                        <a:t>1991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Россия"/>
                        </a:rPr>
                        <a:t>Россия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Москва"/>
                        </a:rPr>
                        <a:t>Москва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93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Грайфер Валерий Исаакович"/>
                        </a:rPr>
                        <a:t>Валерий Грайфер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 совета директоров)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Алекперов, Вагит Юсуфович"/>
                        </a:rPr>
                        <a:t>Вагит Алекперов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(президент)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3211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Нефтедобыча"/>
                        </a:rPr>
                        <a:t>Нефте-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газодобыча,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Нефтеперерабатывающая промышленность России"/>
                        </a:rPr>
                        <a:t>нефтеперерабатывающая промышленность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энергетика, нефтехимия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5753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Нефть"/>
                        </a:rPr>
                        <a:t>Нефть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Природный газ"/>
                        </a:rPr>
                        <a:t>природный газ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Нефтепродукты"/>
                        </a:rPr>
                        <a:t>нефтепродукты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продукты нефтехимии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$144,1 млрд (2014 год,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GAAP)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$4,7 млрд (2014 год, 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GAAP)</a:t>
                      </a:r>
                      <a:r>
                        <a:rPr lang="en-US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[1]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$111.8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151,4 тыс. (2007 год)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компания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Bank of New York"/>
                        </a:rPr>
                        <a:t>Bank of New York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(61,7% акций)</a:t>
                      </a:r>
                      <a:r>
                        <a:rPr lang="en-US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[3]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175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Лукойл-АВИА"/>
                        </a:rPr>
                        <a:t>Лукойл-АВИА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1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zprom-Logo-ru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3100"/>
            <a:ext cx="74642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44218"/>
              </p:ext>
            </p:extLst>
          </p:nvPr>
        </p:nvGraphicFramePr>
        <p:xfrm>
          <a:off x="323528" y="260652"/>
          <a:ext cx="8496944" cy="6065265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23202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«Газпром»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025">
                <a:tc gridSpan="2">
                  <a:txBody>
                    <a:bodyPr/>
                    <a:lstStyle/>
                    <a:p>
                      <a:pPr algn="ctr" fontAlgn="t"/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02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89"/>
                        </a:rPr>
                        <a:t>1989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Москва"/>
                        </a:rPr>
                        <a:t>Москва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Россия"/>
                        </a:rPr>
                        <a:t>Россия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Миллер, Алексей Борисович"/>
                        </a:rPr>
                        <a:t>Алексей Миллер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 правления, заместитель председателя совета директоров)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Зубков, Виктор Алексеевич"/>
                        </a:rPr>
                        <a:t>Виктор Зубков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(председатель совета директоров)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06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Нефтедобыча"/>
                        </a:rPr>
                        <a:t>Нефте-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газодобыча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Банковское дело"/>
                        </a:rPr>
                        <a:t>Банковское дело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СМИ"/>
                        </a:rPr>
                        <a:t>СМИ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Выручка"/>
                        </a:rPr>
                        <a:t>Оборот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6,63 трлн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Российский рубль"/>
                        </a:rPr>
                        <a:t>руб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$102 млрд. (2016 год)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Чистая прибыль"/>
                        </a:rPr>
                        <a:t>Чистая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 млрд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Российский рубль"/>
                        </a:rPr>
                        <a:t>руб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$5 млрд. (2016 год)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202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459,6 тыс. (2014 год)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66829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Latvijas Gāze"/>
                        </a:rPr>
                        <a:t>Latvijas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Latvijas Gāze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Latvijas Gāze"/>
                        </a:rPr>
                        <a:t>Gāze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ietuvos dujos"/>
                        </a:rPr>
                        <a:t>Lietuvos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ietuvos dujos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ietuvos dujos"/>
                        </a:rPr>
                        <a:t>dujos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Gazprom International"/>
                        </a:rPr>
                        <a:t>Gazprom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Gazprom International"/>
                        </a:rPr>
                        <a:t> EP International B.V.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Nigaz"/>
                        </a:rPr>
                        <a:t>Nigaz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YugoRosGaz (страница отсутствует)"/>
                        </a:rPr>
                        <a:t>YugoRosGaz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d:Q8060355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lovenský plynárenský priemysel (страница отсутствует)"/>
                        </a:rPr>
                        <a:t>Slovenský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lovenský plynárenský priemysel (страница отсутствует)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lovenský plynárenský priemysel (страница отсутствует)"/>
                        </a:rPr>
                        <a:t>plynárenský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lovenský plynárenský priemysel (страница отсутствует)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Slovenský plynárenský priemysel (страница отсутствует)"/>
                        </a:rPr>
                        <a:t>priemysel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d:Q836281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Балтийский СПГ"/>
                        </a:rPr>
                        <a:t>Балтийский СПГ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Nord Stream AG"/>
                        </a:rPr>
                        <a:t>Nord Stream AG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РосУкрЭнерго"/>
                        </a:rPr>
                        <a:t>РосУкрЭнерго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Bosphorus Gaz Corporation (страница отсутствует)"/>
                        </a:rPr>
                        <a:t>Bosphorus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Bosphorus Gaz Corporation (страница отсутствует)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Bosphorus Gaz Corporation (страница отсутствует)"/>
                        </a:rPr>
                        <a:t>Gaz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Bosphorus Gaz Corporation (страница отсутствует)"/>
                        </a:rPr>
                        <a:t> Corporation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d:Q4947455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Газпром Экспорт"/>
                        </a:rPr>
                        <a:t>Газпром Экспорт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Газпром авиа"/>
                        </a:rPr>
                        <a:t>Газпром авиа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Зенит (футбольный клуб, Санкт-Петербург)"/>
                        </a:rPr>
                        <a:t>Зенит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Газпромбанк"/>
                        </a:rPr>
                        <a:t>Газпромбанк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Газпром нефть"/>
                        </a:rPr>
                        <a:t>Газпром 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Газпром нефть"/>
                        </a:rPr>
                        <a:t>нефть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СеверЭнергия (страница отсутствует)"/>
                        </a:rPr>
                        <a:t>СеверЭнергия</a:t>
                      </a:r>
                      <a:r>
                        <a:rPr lang="ru-RU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d:Q7457804"/>
                        </a:rPr>
                        <a:t>[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d:Q7457804"/>
                        </a:rPr>
                        <a:t>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Сибур"/>
                        </a:rPr>
                        <a:t>Сибур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Мосэнерго"/>
                        </a:rPr>
                        <a:t>Мосэнерго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Новатэк"/>
                        </a:rPr>
                        <a:t>Новатэк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Стройтрансгаз"/>
                        </a:rPr>
                        <a:t>Стройтрансгаз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tooltip="Армросгазпром (страница отсутствует)"/>
                        </a:rPr>
                        <a:t>Армросгазпром</a:t>
                      </a:r>
                      <a:r>
                        <a:rPr lang="ru-RU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tooltip="d:Q688936"/>
                        </a:rPr>
                        <a:t>[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tooltip="d:Q688936"/>
                        </a:rPr>
                        <a:t>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0" tooltip="Газпром трансгаз Беларусь"/>
                        </a:rPr>
                        <a:t>Белтрансгаз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1" tooltip="Overgas (страница отсутствует)"/>
                        </a:rPr>
                        <a:t>Overgas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2" tooltip="d:Q12289125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3" tooltip="Vemex (страница отсутствует)"/>
                        </a:rPr>
                        <a:t>Vemex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4" tooltip="d:Q7919489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5" tooltip="Eesti Gaas"/>
                        </a:rPr>
                        <a:t>Eesti</a:t>
                      </a:r>
                      <a:r>
                        <a:rPr lang="en-U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5" tooltip="Eesti Gaas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5" tooltip="Eesti Gaas"/>
                        </a:rPr>
                        <a:t>Gaas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6" tooltip="Gasum (страница отсутствует)"/>
                        </a:rPr>
                        <a:t>Gasum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7" tooltip="d:Q1495701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8" tooltip="VNG – Verbundnetz Gas (страница отсутствует)"/>
                        </a:rPr>
                        <a:t>VNG – 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8" tooltip="VNG – Verbundnetz Gas (страница отсутствует)"/>
                        </a:rPr>
                        <a:t>Verbundnetz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8" tooltip="VNG – Verbundnetz Gas (страница отсутствует)"/>
                        </a:rPr>
                        <a:t> Gas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9" tooltip="d:Q2506364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0" tooltip="Gazprom Germania (страница отсутствует)"/>
                        </a:rPr>
                        <a:t>Gazprom Germania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1" tooltip="d:Q1496677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2" tooltip="Wingas (страница отсутствует)"/>
                        </a:rPr>
                        <a:t>Wingas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3" tooltip="d:Q1551094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4" tooltip="Prometheus Gas (страница отсутствует)"/>
                        </a:rPr>
                        <a:t>Prometheus Gas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5" tooltip="d:Q7249731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6" tooltip="Panrusgáz (страница отсутствует)"/>
                        </a:rPr>
                        <a:t>Panrusgáz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7" tooltip="d:Q7131573"/>
                        </a:rPr>
                        <a:t>[d]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4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8" tooltip="BorsodChem (страница отсутствует)"/>
                        </a:rPr>
                        <a:t>BorsodChem</a:t>
                      </a:r>
                      <a:r>
                        <a:rPr lang="en-US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9" tooltip="d:Q4946671"/>
                        </a:rPr>
                        <a:t>[d]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07" marR="41907" marT="20954" marB="20954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4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ell-Sh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4" y="1531938"/>
            <a:ext cx="4949031" cy="45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eneral Electric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16" y="980728"/>
            <a:ext cx="5115172" cy="51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652302"/>
              </p:ext>
            </p:extLst>
          </p:nvPr>
        </p:nvGraphicFramePr>
        <p:xfrm>
          <a:off x="323525" y="260646"/>
          <a:ext cx="8496946" cy="5431464"/>
        </p:xfrm>
        <a:graphic>
          <a:graphicData uri="http://schemas.openxmlformats.org/drawingml/2006/table">
            <a:tbl>
              <a:tblPr/>
              <a:tblGrid>
                <a:gridCol w="4248473"/>
                <a:gridCol w="4248473"/>
              </a:tblGrid>
              <a:tr h="57687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Royal Dutch Shell plc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Koninklijke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Nederlandse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Shell N.V.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71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07"/>
                        </a:rPr>
                        <a:t>1907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Нидерланды"/>
                        </a:rPr>
                        <a:t>Нидерланды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Гаага"/>
                        </a:rPr>
                        <a:t>Гаага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7387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Йорма Оллила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Председатель совета директоров"/>
                        </a:rPr>
                        <a:t>председатель совета директоров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 ван Берден (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Главный исполнительный директор"/>
                        </a:rPr>
                        <a:t>главный исполнительный директор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2537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Нефть"/>
                        </a:rPr>
                        <a:t>нефти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Природный газ"/>
                        </a:rPr>
                        <a:t>газа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нефте- и газопереработка, химическое производство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$459,6 млрд (2014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$26,870 млрд (2013 год)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$31,2 млрд (2011 год)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$353.116 млрд. (2014)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92 тыс. человек (2014 год)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837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AVANCIS"/>
                        </a:rPr>
                        <a:t>AVANCIS GmbH &amp; Co. KG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79" marR="58779" marT="29389" marB="2938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tal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87" y="980728"/>
            <a:ext cx="4004617" cy="50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679658"/>
              </p:ext>
            </p:extLst>
          </p:nvPr>
        </p:nvGraphicFramePr>
        <p:xfrm>
          <a:off x="323527" y="332655"/>
          <a:ext cx="8352928" cy="5456348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40417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S.A.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174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24"/>
                        </a:rPr>
                        <a:t>1924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Эрнест Мерсиер (страница отсутствует)"/>
                        </a:rPr>
                        <a:t>Эрнест Мерсиер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1356462"/>
                        </a:rPr>
                        <a:t>[</a:t>
                      </a:r>
                      <a:r>
                        <a:rPr lang="en-US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1356462"/>
                        </a:rPr>
                        <a:t>d]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Франция"/>
                        </a:rPr>
                        <a:t>Франция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Париж"/>
                        </a:rPr>
                        <a:t>Париж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10434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Тьерри Демаре (председатель совета директоров и президент), Патрик Пуянне (генеральный директор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Добыча, переработка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Нефть"/>
                        </a:rPr>
                        <a:t>нефти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Природный газ"/>
                        </a:rPr>
                        <a:t>газа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Нефтепродукты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€171,65 млрд (2013 год)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€8,44 млрд (2013 год)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$229.8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417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 тыс. человек (2013 год)</a:t>
                      </a:r>
                    </a:p>
                  </a:txBody>
                  <a:tcPr marL="72999" marR="72999" marT="36500" marB="3650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yota car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8"/>
            <a:ext cx="8064896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775886"/>
              </p:ext>
            </p:extLst>
          </p:nvPr>
        </p:nvGraphicFramePr>
        <p:xfrm>
          <a:off x="179512" y="110943"/>
          <a:ext cx="8568952" cy="6714667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45905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Toyota Motor Corporation</a:t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ja-JP" alt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トヨタ自動車株式会社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83">
                <a:tc gridSpan="2">
                  <a:txBody>
                    <a:bodyPr/>
                    <a:lstStyle/>
                    <a:p>
                      <a:pPr algn="ctr" fontAlgn="t"/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28 августа"/>
                        </a:rPr>
                        <a:t>28 августа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37 год"/>
                        </a:rPr>
                        <a:t>1937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Киитиро Тоёда"/>
                        </a:rPr>
                        <a:t>Киитиро Тоёда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Япония"/>
                        </a:rPr>
                        <a:t>Япония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Тоёта (город)"/>
                        </a:rPr>
                        <a:t>Тоёта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Айти"/>
                        </a:rPr>
                        <a:t>Айти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3575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Такеси Утиямада 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Председатель"/>
                        </a:rPr>
                        <a:t>председатель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Совет директоров"/>
                        </a:rPr>
                        <a:t>правления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400" u="none" strike="noStrike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en:Akio Toyoda"/>
                        </a:rPr>
                        <a:t>Акио Тоёда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>
                          <a:solidFill>
                            <a:srgbClr val="88888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(англ.)</a:t>
                      </a: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Akio Toyoda (страница отсутствует)"/>
                        </a:rPr>
                        <a:t>русск.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Президент"/>
                        </a:rPr>
                        <a:t>президент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Автомобилестроение"/>
                        </a:rPr>
                        <a:t>Автомобилестроение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Продукт (бизнес)"/>
                        </a:rPr>
                        <a:t>Продукция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Легковой автомобиль"/>
                        </a:rPr>
                        <a:t>Легковые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Грузовой автомобиль"/>
                        </a:rPr>
                        <a:t>грузовые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коммерческие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Автомобили"/>
                        </a:rPr>
                        <a:t>автомобили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Автобусы"/>
                        </a:rPr>
                        <a:t>автобусы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Собственный капитал"/>
                        </a:rPr>
                        <a:t>Собственный капитал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Японская иена"/>
                        </a:rPr>
                        <a:t>¥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16,747 трлн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$152 млрд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Долг"/>
                        </a:rPr>
                        <a:t>Долг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¥29,239 трлн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$266 млрд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Выручка"/>
                        </a:rPr>
                        <a:t>Оборот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$235.8 млрд (2016)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Операционная прибыль"/>
                        </a:rPr>
                        <a:t>Операционная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¥2,854 трлн</a:t>
                      </a:r>
                      <a:b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$25,9 млрд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Чистая прибыль"/>
                        </a:rPr>
                        <a:t>Чистая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$19.3 млрд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Активы"/>
                        </a:rPr>
                        <a:t>Активы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$406.7 млрд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тысяч (2016)</a:t>
                      </a:r>
                      <a:r>
                        <a:rPr lang="ru-RU" sz="14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[1]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9383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компания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Toyota Group"/>
                        </a:rPr>
                        <a:t>Toyota Group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297742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Toyota Financial Services (страница отсутствует)"/>
                        </a:rPr>
                        <a:t>Toyota Financial Services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Daihatsu"/>
                        </a:rPr>
                        <a:t>Daihatsu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Hino Motors"/>
                        </a:rPr>
                        <a:t>Hino Motors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400" u="none" strike="noStrike" dirty="0" smtClean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Denso"/>
                        </a:rPr>
                        <a:t>Denso</a:t>
                      </a:r>
                      <a: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s-E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ES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Lexus"/>
                        </a:rPr>
                        <a:t>Lexus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410" marR="40410" marT="20205" marB="2020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8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ssan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05137"/>
            <a:ext cx="8352928" cy="11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39654"/>
              </p:ext>
            </p:extLst>
          </p:nvPr>
        </p:nvGraphicFramePr>
        <p:xfrm>
          <a:off x="323525" y="260654"/>
          <a:ext cx="8424938" cy="5605848"/>
        </p:xfrm>
        <a:graphic>
          <a:graphicData uri="http://schemas.openxmlformats.org/drawingml/2006/table">
            <a:tbl>
              <a:tblPr/>
              <a:tblGrid>
                <a:gridCol w="4212469"/>
                <a:gridCol w="4212469"/>
              </a:tblGrid>
              <a:tr h="57791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Nissan Motor Company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ja-JP" alt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日産自動車株式会社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18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33 год"/>
                        </a:rPr>
                        <a:t>1933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Ёсисуки Аикава (страница отсутствует)"/>
                        </a:rPr>
                        <a:t>Ёсисуки Аикава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404867"/>
                        </a:rPr>
                        <a:t>[</a:t>
                      </a:r>
                      <a:r>
                        <a:rPr lang="en-US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d:Q404867"/>
                        </a:rPr>
                        <a:t>d]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Япония"/>
                        </a:rPr>
                        <a:t>Япония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Иокогама"/>
                        </a:rPr>
                        <a:t>Иокогама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791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Гон, Карлос"/>
                        </a:rPr>
                        <a:t>Карлос Гон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(президент и старший исполнительный директор)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791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Автомобильная промышленность"/>
                        </a:rPr>
                        <a:t>Автомобильная промышленность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Международная стандартная отраслевая классификация"/>
                        </a:rPr>
                        <a:t>МСОК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2910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791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Легковые, Внедорожные, Коммерческие автомобили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$94,62 млрд (2007 год)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$6,91 млрд (2007 год)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$4,22 млрд (2007 год)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$138.9 млрд (2015 год)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159,8 тыс. человек (2005 год)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941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Nismo"/>
                        </a:rPr>
                        <a:t>Nismo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Infiniti"/>
                        </a:rPr>
                        <a:t>Infiniti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2" marR="59552" marT="29776" marB="29776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0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of General Moto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15568"/>
            <a:ext cx="5040560" cy="500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87437"/>
              </p:ext>
            </p:extLst>
          </p:nvPr>
        </p:nvGraphicFramePr>
        <p:xfrm>
          <a:off x="323525" y="332651"/>
          <a:ext cx="8568954" cy="6399318"/>
        </p:xfrm>
        <a:graphic>
          <a:graphicData uri="http://schemas.openxmlformats.org/drawingml/2006/table">
            <a:tbl>
              <a:tblPr/>
              <a:tblGrid>
                <a:gridCol w="4284477"/>
                <a:gridCol w="4284477"/>
              </a:tblGrid>
              <a:tr h="2504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Motors Company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37">
                <a:tc gridSpan="2">
                  <a:txBody>
                    <a:bodyPr/>
                    <a:lstStyle/>
                    <a:p>
                      <a:pPr algn="ctr" fontAlgn="t"/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08"/>
                        </a:rPr>
                        <a:t>1908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8737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Дюрант, Уильям Крапо"/>
                        </a:rPr>
                        <a:t>Дюрант, Уильям Крапо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Чарльз Стюарт Мотт (страница отсутствует)"/>
                        </a:rPr>
                        <a:t>Чарльз Стюарт Мотт</a:t>
                      </a:r>
                      <a:r>
                        <a:rPr lang="ru-RU" sz="16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d:Q5082687"/>
                        </a:rPr>
                        <a:t>[d]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Детройт"/>
                        </a:rPr>
                        <a:t>Детройт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Мичиган"/>
                        </a:rPr>
                        <a:t>Мичиган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873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Мэри Барра (председатель и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CEO"/>
                        </a:rPr>
                        <a:t>CEO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[1]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Дэниел Амманн(президент)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Автомобильная промышленность"/>
                        </a:rPr>
                        <a:t>Автомобильная промышленность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и коммерческие автомобили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Собственный капитал"/>
                        </a:rPr>
                        <a:t>Собственный капитал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$40,323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Долг"/>
                        </a:rPr>
                        <a:t>Долг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$154,2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$152,4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$4,897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$9,615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$194,5 млрд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[2]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Рыночная капитализация"/>
                        </a:rPr>
                        <a:t>Капитализация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$49 млрд (15.08.2016)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[3]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5043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тысяч (2015)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[4]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380241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Holden"/>
                        </a:rPr>
                        <a:t>Holden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Opel"/>
                        </a:rPr>
                        <a:t>Opel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Vauxhall"/>
                        </a:rPr>
                        <a:t>Vauxhall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GM Financial (страница отсутствует)"/>
                        </a:rPr>
                        <a:t>GM Financial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d:Q5513853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GM Korea (страница отсутствует)"/>
                        </a:rPr>
                        <a:t>GM Korea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d:Q497193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General Motors Canada (страница отсутствует)"/>
                        </a:rPr>
                        <a:t>General Motors Canada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d:Q1475085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GM Global Technology Operations (страница отсутствует)"/>
                        </a:rPr>
                        <a:t>GM Global Technology Operations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d:Q21160726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General Motors do Brasil (страница отсутствует)"/>
                        </a:rPr>
                        <a:t>General Motors do 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General Motors do Brasil (страница отсутствует)"/>
                        </a:rPr>
                        <a:t>Brasil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d:Q10752027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General Motors do Brasil (страница отсутствует)"/>
                        </a:rPr>
                        <a:t>General Motors do </a:t>
                      </a:r>
                      <a:r>
                        <a:rPr lang="en-US" sz="1600" u="none" strike="noStrike" dirty="0" err="1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General Motors do Brasil (страница отсутствует)"/>
                        </a:rPr>
                        <a:t>Brasil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d:Q10752027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General Motors India Private Limited (страница отсутствует)"/>
                        </a:rPr>
                        <a:t>General Motors India Private Limited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d:Q5532048"/>
                        </a:rPr>
                        <a:t>[d]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60" marR="45260" marT="22630" marB="2263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4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Fiat 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76664" cy="59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149298"/>
              </p:ext>
            </p:extLst>
          </p:nvPr>
        </p:nvGraphicFramePr>
        <p:xfrm>
          <a:off x="323528" y="260644"/>
          <a:ext cx="8424936" cy="6522262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2341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«Дженерал электрик»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95">
                <a:tc gridSpan="2">
                  <a:txBody>
                    <a:bodyPr/>
                    <a:lstStyle/>
                    <a:p>
                      <a:pPr algn="ctr" fontAlgn="t"/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Публичная компания"/>
                        </a:rPr>
                        <a:t>Публичная компания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Листинг (экономика)"/>
                        </a:rPr>
                        <a:t>Листинг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 бирже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Нью-Йоркская фондовая биржа"/>
                        </a:rPr>
                        <a:t>NYSE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en-US" sz="1400" b="1" u="none" strike="noStrike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GE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1878 год"/>
                        </a:rPr>
                        <a:t>1878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Прежние названия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Electric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48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Эдисон, Томас Алва"/>
                        </a:rPr>
                        <a:t>Эдисон, Томас Алва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Томсон, Элиу"/>
                        </a:rPr>
                        <a:t>Томсон, Элиу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Чарльз Коффин (страница отсутствует)"/>
                        </a:rPr>
                        <a:t>Чарльз Коффин</a:t>
                      </a:r>
                      <a:r>
                        <a:rPr lang="ru-RU" sz="14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d:Q2122951"/>
                        </a:rPr>
                        <a:t>[d]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Эдвин Хьюстон (страница отсутствует)"/>
                        </a:rPr>
                        <a:t>Эдвин Хьюстон</a:t>
                      </a:r>
                      <a:r>
                        <a:rPr lang="ru-RU" sz="14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d:Q382363"/>
                        </a:rPr>
                        <a:t>[d]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Соединённые Штаты Америки"/>
                        </a:rPr>
                        <a:t>США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Фэрфилд (город, Коннектикут)"/>
                        </a:rPr>
                        <a:t>Фэрфилд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штат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Коннектикут"/>
                        </a:rPr>
                        <a:t>Коннектикут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48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Джеффри Иммельт"/>
                        </a:rPr>
                        <a:t>Джеффри Иммельт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(председатель совета директоров и главный исполнительный директор)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677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электротехнического, энергетического, медицинского оборудования, бытовой техники;</a:t>
                      </a:r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Транспортное машиностроение"/>
                        </a:rPr>
                        <a:t>транспортное машиностроение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Выручка"/>
                        </a:rPr>
                        <a:t>Оборот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$146,045 млрд (2013 год)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Операционная прибыль"/>
                        </a:rPr>
                        <a:t>Операционная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$26,267 млрд (2013 год)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Чистая прибыль"/>
                        </a:rPr>
                        <a:t>Чистая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$13,057 млрд (2013 год)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Активы"/>
                        </a:rPr>
                        <a:t>Активы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$656,285 млрд (2013 год)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тыс. человек (2014 год)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486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GE Healthcare (страница отсутствует)"/>
                        </a:rPr>
                        <a:t>GE Healthcare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GE Energy (страница отсутствует)"/>
                        </a:rPr>
                        <a:t>GE Energy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GE Capital (страница отсутствует)"/>
                        </a:rPr>
                        <a:t>GE Capital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GE Transportation"/>
                        </a:rPr>
                        <a:t>GE Transportation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GE Aviation (страница отсутствует)"/>
                        </a:rPr>
                        <a:t>GE Aviation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Home &amp; Business Solutions (страница отсутствует)"/>
                        </a:rPr>
                        <a:t>Home &amp; Business Solutions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61131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GE Transportation"/>
                        </a:rPr>
                        <a:t>GE Transportation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v-SE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GE Wind Energy (страница отсутствует)"/>
                        </a:rPr>
                        <a:t>GE Wind Energy</a:t>
                      </a:r>
                      <a:r>
                        <a:rPr lang="sv-SE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d:Q634056"/>
                        </a:rPr>
                        <a:t>[d]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v-SE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GE Plastics (страница отсутствует)"/>
                        </a:rPr>
                        <a:t>GE Plastics</a:t>
                      </a:r>
                      <a:r>
                        <a:rPr lang="sv-SE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d:Q18071191"/>
                        </a:rPr>
                        <a:t>[d]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v-SE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GE Healthcare (страница отсутствует)"/>
                        </a:rPr>
                        <a:t>GE Healthcare</a:t>
                      </a:r>
                      <a:r>
                        <a:rPr lang="sv-SE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d:Q1152374"/>
                        </a:rPr>
                        <a:t>[d]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GE Industrial</a:t>
                      </a:r>
                      <a:r>
                        <a:rPr lang="sv-SE" sz="140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/>
                        </a:rPr>
                        <a:t>[d</a:t>
                      </a:r>
                      <a:r>
                        <a:rPr lang="sv-SE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v-SE" sz="14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GE Consumer &amp; Industrial"/>
                        </a:rPr>
                        <a:t>GE Consumer &amp; Industrial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v-SE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GE Energy (страница отсутствует)"/>
                        </a:rPr>
                        <a:t>GE Energy</a:t>
                      </a:r>
                      <a:r>
                        <a:rPr lang="sv-SE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d:Q31830"/>
                        </a:rPr>
                        <a:t>[d]</a:t>
                      </a:r>
                      <a:r>
                        <a:rPr lang="sv-SE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sv-SE" sz="14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GE Lighting (страница отсутствует)"/>
                        </a:rPr>
                        <a:t>GE Lighting</a:t>
                      </a:r>
                      <a:r>
                        <a:rPr lang="sv-SE" sz="14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d:Q5513291"/>
                        </a:rPr>
                        <a:t>[d]</a:t>
                      </a:r>
                      <a:endParaRPr lang="sv-SE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99" marR="42299" marT="21149" marB="2114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09906"/>
              </p:ext>
            </p:extLst>
          </p:nvPr>
        </p:nvGraphicFramePr>
        <p:xfrm>
          <a:off x="323528" y="188632"/>
          <a:ext cx="8424936" cy="5840652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32003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FIAT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35">
                <a:tc gridSpan="2">
                  <a:txBody>
                    <a:bodyPr/>
                    <a:lstStyle/>
                    <a:p>
                      <a:pPr algn="ctr" fontAlgn="t"/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899"/>
                        </a:rPr>
                        <a:t>1899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Упразднена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2 октября"/>
                        </a:rPr>
                        <a:t>12 октября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2014 год"/>
                        </a:rPr>
                        <a:t>2014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упразднения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слияние с </a:t>
                      </a:r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Chrysler"/>
                        </a:rPr>
                        <a:t>Chrysler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Аньелли, Джованни"/>
                        </a:rPr>
                        <a:t>Джованни Аньелли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Италия"/>
                        </a:rPr>
                        <a:t>Италия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Турин"/>
                        </a:rPr>
                        <a:t>Турин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60066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en:Sergio Marchionne"/>
                        </a:rPr>
                        <a:t>Серджо Маркьонне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(генеральный директор)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Автомобильная промышленность"/>
                        </a:rPr>
                        <a:t>Автомобильная промышленность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00096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Продукт (бизнес)"/>
                        </a:rPr>
                        <a:t>Продукция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Легковые, коммерческие, строительные и сельскохозяйственные автомобили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€50,1 млрд (2009 год)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Операционная прибыль"/>
                        </a:rPr>
                        <a:t>Операционная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€359 млн (2009 год)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€838 млн (2009 год)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Активы"/>
                        </a:rPr>
                        <a:t>Активы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€82.119 млрд. (2012) </a:t>
                      </a:r>
                      <a:r>
                        <a:rPr lang="ru-RU" sz="16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193 348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0035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Abarth"/>
                        </a:rPr>
                        <a:t>Abarth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Alfa Romeo"/>
                        </a:rPr>
                        <a:t>Alfa Romeo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Lancia"/>
                        </a:rPr>
                        <a:t>Lancia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Ferrari"/>
                        </a:rPr>
                        <a:t>Ferrari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9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d Motor Compan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1466"/>
            <a:ext cx="7450476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183205"/>
              </p:ext>
            </p:extLst>
          </p:nvPr>
        </p:nvGraphicFramePr>
        <p:xfrm>
          <a:off x="323525" y="260650"/>
          <a:ext cx="8424938" cy="5399952"/>
        </p:xfrm>
        <a:graphic>
          <a:graphicData uri="http://schemas.openxmlformats.org/drawingml/2006/table">
            <a:tbl>
              <a:tblPr/>
              <a:tblGrid>
                <a:gridCol w="4212469"/>
                <a:gridCol w="4212469"/>
              </a:tblGrid>
              <a:tr h="37274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 Motor 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03 год"/>
                        </a:rPr>
                        <a:t>1903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Форд, Генри"/>
                        </a:rPr>
                        <a:t>Генри Форд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Соединённые Штаты Америки"/>
                        </a:rPr>
                        <a:t>США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Дирборн (Мичиган)"/>
                        </a:rPr>
                        <a:t>Дирборн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Мичиган"/>
                        </a:rPr>
                        <a:t>Мичиган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186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Вильям Форд мл. (председатель совета директоров)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Марк Филдс (страница отсутствует)"/>
                        </a:rPr>
                        <a:t>Марк Филдс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(президент)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Автомобилестроение"/>
                        </a:rPr>
                        <a:t>Автомобилестроение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52308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Легковые и коммерческие автомобили: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Выручка"/>
                        </a:rPr>
                        <a:t>Оборот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$128,954 млрд (2010 год)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Чистая прибыль"/>
                        </a:rPr>
                        <a:t>Чистая прибыль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$6,561 млрд (2010 год)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2747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164 тыс. человек (2010 год)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52308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Ford Otosan"/>
                        </a:rPr>
                        <a:t>Ford </a:t>
                      </a:r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Ford Otosan"/>
                        </a:rPr>
                        <a:t>Otosan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Ford Air Transport Service (страница отсутствует)"/>
                        </a:rPr>
                        <a:t>Ford Air Transport Service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d:Q5467643"/>
                        </a:rPr>
                        <a:t>[d]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6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Ford Global Technologies (страница отсутствует)"/>
                        </a:rPr>
                        <a:t>Ford Global Technologies</a:t>
                      </a:r>
                      <a:r>
                        <a:rPr lang="en-US" sz="16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d:Q21167974"/>
                        </a:rPr>
                        <a:t>[d]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58" marR="66558" marT="33279" marB="33279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0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olkswagen Group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3803"/>
            <a:ext cx="8064896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59048"/>
              </p:ext>
            </p:extLst>
          </p:nvPr>
        </p:nvGraphicFramePr>
        <p:xfrm>
          <a:off x="251517" y="260648"/>
          <a:ext cx="8640962" cy="5987505"/>
        </p:xfrm>
        <a:graphic>
          <a:graphicData uri="http://schemas.openxmlformats.org/drawingml/2006/table">
            <a:tbl>
              <a:tblPr/>
              <a:tblGrid>
                <a:gridCol w="4320481"/>
                <a:gridCol w="4320481"/>
              </a:tblGrid>
              <a:tr h="20441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Volkswagen Konzern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410">
                <a:tc gridSpan="2">
                  <a:txBody>
                    <a:bodyPr/>
                    <a:lstStyle/>
                    <a:p>
                      <a:pPr algn="ctr" fontAlgn="t"/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937"/>
                        </a:rPr>
                        <a:t>1937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ADAC"/>
                        </a:rPr>
                        <a:t>ADAC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57717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Германия"/>
                        </a:rPr>
                        <a:t>Германия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Вольфсбург"/>
                        </a:rPr>
                        <a:t>Вольфсбург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Швейцария"/>
                        </a:rPr>
                        <a:t>Швейцария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Лозанна"/>
                        </a:rPr>
                        <a:t>Лозанна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1024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Маттиас Мюллер (председатель правления), Кфаус Кеннбёрг (исполнительный директор)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Автомобилестроение"/>
                        </a:rPr>
                        <a:t>Автомобилестроение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родукт (бизнес)"/>
                        </a:rPr>
                        <a:t>Продукция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Легковой автомобиль"/>
                        </a:rPr>
                        <a:t>Легковые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2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Коммерческий автомобиль (страница отсутствует)"/>
                        </a:rPr>
                        <a:t>коммерческие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Автомобиль"/>
                        </a:rPr>
                        <a:t>автомобили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Выручка"/>
                        </a:rPr>
                        <a:t>Оборот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€192,7 млрд (2012 год)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tooltip="Чистая прибыль"/>
                        </a:rPr>
                        <a:t>Чистая прибыль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00C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€21,72 млрд (2012 год)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Активы"/>
                        </a:rPr>
                        <a:t>Активы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$425 млрд (2015 год)</a:t>
                      </a:r>
                      <a:r>
                        <a:rPr lang="ru-RU" sz="12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[1]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441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тыс. человек (2012 год)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1024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компания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200" u="none" strike="noStrike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Hannoversche Beteiligungsgesellschaft (страница отсутствует)"/>
                        </a:rPr>
                        <a:t>Hannoversche Beteiligungsgesellschaft</a:t>
                      </a:r>
                      <a:r>
                        <a:rPr lang="de-DE" sz="1200" b="0" i="0" u="none" strike="noStrike" baseline="3000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d:Q1529289"/>
                        </a:rPr>
                        <a:t>[d]</a:t>
                      </a:r>
                      <a:r>
                        <a:rPr lang="de-DE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de-DE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Porsche Automobil Holding"/>
                        </a:rPr>
                        <a:t>Porsche Automobil Holding SE</a:t>
                      </a:r>
                      <a:endParaRPr lang="de-DE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5071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Audi AG"/>
                        </a:rPr>
                        <a:t>Audi AG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Automobili Lamborghini S.p.A"/>
                        </a:rPr>
                        <a:t>Automobili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Automobili Lamborghini S.p.A"/>
                        </a:rPr>
                        <a:t> Lamborghini S.p.A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дочерняя компания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 AG)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Bentley Motors Ltd."/>
                        </a:rPr>
                        <a:t>Bentley Motors Ltd.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Bugatti Automobiles S.A.S."/>
                        </a:rPr>
                        <a:t>Bugatti Automobiles S.A.S.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дочерняя компания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Volkswagen France)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MAN"/>
                        </a:rPr>
                        <a:t>MAN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Scania AB"/>
                        </a:rPr>
                        <a:t>Scania AB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SEAT S.A."/>
                        </a:rPr>
                        <a:t>SEAT S.A.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Skoda Auto a.s."/>
                        </a:rPr>
                        <a:t>Skoda Auto </a:t>
                      </a:r>
                      <a:r>
                        <a:rPr lang="en-US" sz="12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Skoda Auto a.s."/>
                        </a:rPr>
                        <a:t>a.s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Skoda Auto a.s."/>
                        </a:rPr>
                        <a:t>.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Volkswagen Marine (страница отсутствует)"/>
                        </a:rPr>
                        <a:t>Volkswagen Marine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Porsche"/>
                        </a:rPr>
                        <a:t>Porsche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Ducati Motor Holding S.p.A.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дочерняя компания </a:t>
                      </a:r>
                      <a:r>
                        <a:rPr lang="en-US" sz="1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 AG)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u="none" strike="noStrike" dirty="0" err="1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ItalDesign Giugiaro"/>
                        </a:rPr>
                        <a:t>ItalDesign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ItalDesign Giugiaro"/>
                        </a:rPr>
                        <a:t> Giugiaro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0" marR="36500" marT="18250" marB="1825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ПАЦ\Downloads\Транснациональные-корпорации-и-государств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90826" cy="58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P New Logo 2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425575"/>
            <a:ext cx="4101876" cy="41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60826"/>
              </p:ext>
            </p:extLst>
          </p:nvPr>
        </p:nvGraphicFramePr>
        <p:xfrm>
          <a:off x="251517" y="188640"/>
          <a:ext cx="8568954" cy="6135737"/>
        </p:xfrm>
        <a:graphic>
          <a:graphicData uri="http://schemas.openxmlformats.org/drawingml/2006/table">
            <a:tbl>
              <a:tblPr/>
              <a:tblGrid>
                <a:gridCol w="4284477"/>
                <a:gridCol w="4284477"/>
              </a:tblGrid>
              <a:tr h="21074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Hewlett-Packard Company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741">
                <a:tc gridSpan="2">
                  <a:txBody>
                    <a:bodyPr/>
                    <a:lstStyle/>
                    <a:p>
                      <a:pPr algn="ctr" fontAlgn="t"/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1 января"/>
                        </a:rPr>
                        <a:t>1 января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1939 год"/>
                        </a:rPr>
                        <a:t>1939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Упразднена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1 ноября"/>
                        </a:rPr>
                        <a:t>1 ноября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2015 год"/>
                        </a:rPr>
                        <a:t>2015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105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упразднения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Разделение на </a:t>
                      </a:r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HP Inc."/>
                        </a:rPr>
                        <a:t>HP Inc.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Hewlett Packard Enterprise"/>
                        </a:rPr>
                        <a:t>Hewlett Packard Enterprise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Основатели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Хьюлетт, Уильям Реддингтон"/>
                        </a:rPr>
                        <a:t>Билл Хьюлетт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tooltip="Паккард, Дэвид"/>
                        </a:rPr>
                        <a:t>Дэвид Паккард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Соединённые Штаты Америки"/>
                        </a:rPr>
                        <a:t>США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Пало-Альто"/>
                        </a:rPr>
                        <a:t>Пало-Альто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Калифорния"/>
                        </a:rPr>
                        <a:t>Калифорния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105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фигуры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tooltip="Уитмен, Маргарет"/>
                        </a:rPr>
                        <a:t>Маргарет Уитмен</a:t>
                      </a:r>
                      <a:r>
                        <a:rPr lang="ru-RU" sz="1200" u="none" strike="noStrike" baseline="3000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[1]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(президент и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CEO"/>
                        </a:rPr>
                        <a:t>CEO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компании)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105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tooltip="Информационные технологии"/>
                        </a:rPr>
                        <a:t>Информационные технологии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1200" b="1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Международная стандартная отраслевая классификация"/>
                        </a:rPr>
                        <a:t>МСОК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 62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51975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 dirty="0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Продукт (бизнес)"/>
                        </a:rPr>
                        <a:t>Продукция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Персональный компьютер"/>
                        </a:rPr>
                        <a:t>Персональные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tooltip="Планшетный компьютер"/>
                        </a:rPr>
                        <a:t>планшетные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Компьютер"/>
                        </a:rPr>
                        <a:t>компьютеры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Смартфон"/>
                        </a:rPr>
                        <a:t>смартфоны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tooltip="Сервер (аппаратное обеспечение)"/>
                        </a:rPr>
                        <a:t>серверы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tooltip="Устройство хранения данных"/>
                        </a:rPr>
                        <a:t>устройства хранения данных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tooltip="Сетевое оборудование"/>
                        </a:rPr>
                        <a:t>сетевое оборудование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tooltip="Принтеры"/>
                        </a:rPr>
                        <a:t>принтеры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tooltip="Сканер изображений"/>
                        </a:rPr>
                        <a:t>сканеры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tooltip="Системная интеграция"/>
                        </a:rPr>
                        <a:t>системная интеграция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tooltip="Выручка"/>
                        </a:rPr>
                        <a:t>Оборот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$111,454 млрд (2014)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tooltip="Операционная прибыль"/>
                        </a:rPr>
                        <a:t>Операционная прибыль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$7,185 млрд (2014)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tooltip="Чистая прибыль"/>
                        </a:rPr>
                        <a:t>Чистая прибыль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$5,013 млрд (2014)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 u="none" strike="noStrike">
                          <a:solidFill>
                            <a:srgbClr val="0B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2" tooltip="Активы"/>
                        </a:rPr>
                        <a:t>Активы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▼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$103,206 млрд (2014)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741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сотрудников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 тыс. (2015)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17259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корпоративных решений, Группа персональных систем, устройств печати и цифровой обработки изображений, Финансовые услуги, Офис стратегии и технологий, Подразделение по разработке мобильных устройств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31358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Дочерние компании</a:t>
                      </a: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3" tooltip="Aruba Networks (страница отсутствует)"/>
                        </a:rPr>
                        <a:t>Aruba Networks</a:t>
                      </a:r>
                      <a:r>
                        <a:rPr lang="en-US" sz="12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4" tooltip="d:Q2866017"/>
                        </a:rPr>
                        <a:t>[d]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2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5" tooltip="HP 3PAR (страница отсутствует)"/>
                        </a:rPr>
                        <a:t>HP 3PAR</a:t>
                      </a:r>
                      <a:r>
                        <a:rPr lang="en-US" sz="12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6" tooltip="d:Q2816491"/>
                        </a:rPr>
                        <a:t>[d]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12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7" tooltip="HP Enterprise Services (страница отсутствует)"/>
                        </a:rPr>
                        <a:t>HP Enterprise Services</a:t>
                      </a:r>
                      <a:r>
                        <a:rPr lang="en-US" sz="12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8" tooltip="d:Q18643654"/>
                        </a:rPr>
                        <a:t>[d]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 </a:t>
                      </a:r>
                      <a:r>
                        <a:rPr lang="en-US" sz="1200" u="none" strike="noStrike" dirty="0">
                          <a:solidFill>
                            <a:srgbClr val="A5585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9" tooltip="HP Software Division (страница отсутствует)"/>
                        </a:rPr>
                        <a:t>HP Software Division</a:t>
                      </a:r>
                      <a:r>
                        <a:rPr lang="en-US" sz="1200" b="0" i="0" u="none" strike="noStrike" baseline="30000" dirty="0">
                          <a:solidFill>
                            <a:srgbClr val="66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0" tooltip="d:Q3125169"/>
                        </a:rPr>
                        <a:t>[d]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56" marR="38356" marT="19178" marB="1917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pple logo blac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2" y="1124745"/>
            <a:ext cx="4723382" cy="47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1443</Words>
  <Application>Microsoft Office PowerPoint</Application>
  <PresentationFormat>Экран (4:3)</PresentationFormat>
  <Paragraphs>722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</dc:creator>
  <cp:lastModifiedBy>ПАЦ</cp:lastModifiedBy>
  <cp:revision>10</cp:revision>
  <dcterms:created xsi:type="dcterms:W3CDTF">2016-09-20T20:40:29Z</dcterms:created>
  <dcterms:modified xsi:type="dcterms:W3CDTF">2016-09-20T22:15:42Z</dcterms:modified>
</cp:coreProperties>
</file>