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308" r:id="rId2"/>
    <p:sldId id="287" r:id="rId3"/>
    <p:sldId id="288" r:id="rId4"/>
    <p:sldId id="286" r:id="rId5"/>
    <p:sldId id="291" r:id="rId6"/>
    <p:sldId id="292" r:id="rId7"/>
    <p:sldId id="284" r:id="rId8"/>
    <p:sldId id="285" r:id="rId9"/>
    <p:sldId id="272" r:id="rId10"/>
    <p:sldId id="269" r:id="rId11"/>
    <p:sldId id="299" r:id="rId12"/>
    <p:sldId id="271" r:id="rId13"/>
    <p:sldId id="270" r:id="rId14"/>
    <p:sldId id="300" r:id="rId15"/>
    <p:sldId id="309" r:id="rId16"/>
    <p:sldId id="301" r:id="rId17"/>
    <p:sldId id="312" r:id="rId18"/>
    <p:sldId id="313" r:id="rId19"/>
    <p:sldId id="302" r:id="rId20"/>
    <p:sldId id="303" r:id="rId21"/>
    <p:sldId id="273" r:id="rId22"/>
    <p:sldId id="274" r:id="rId23"/>
    <p:sldId id="275" r:id="rId24"/>
    <p:sldId id="276" r:id="rId25"/>
    <p:sldId id="307" r:id="rId26"/>
    <p:sldId id="277" r:id="rId27"/>
    <p:sldId id="304" r:id="rId28"/>
    <p:sldId id="306" r:id="rId29"/>
    <p:sldId id="279" r:id="rId30"/>
    <p:sldId id="280" r:id="rId31"/>
    <p:sldId id="311" r:id="rId32"/>
    <p:sldId id="297" r:id="rId33"/>
    <p:sldId id="310" r:id="rId34"/>
    <p:sldId id="295" r:id="rId35"/>
    <p:sldId id="298" r:id="rId36"/>
    <p:sldId id="278" r:id="rId37"/>
    <p:sldId id="293" r:id="rId38"/>
    <p:sldId id="282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729" autoAdjust="0"/>
  </p:normalViewPr>
  <p:slideViewPr>
    <p:cSldViewPr>
      <p:cViewPr varScale="1">
        <p:scale>
          <a:sx n="84" d="100"/>
          <a:sy n="84" d="100"/>
        </p:scale>
        <p:origin x="-10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8D0B61-7902-42B0-95A2-E471CAF3206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0869EB-BF7D-4A2D-8388-7B6E18D6C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072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Славутыя</a:t>
            </a:r>
          </a:p>
          <a:p>
            <a:pPr algn="ctr"/>
            <a:r>
              <a:rPr lang="be-BY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людзі</a:t>
            </a:r>
          </a:p>
          <a:p>
            <a:pPr algn="ctr"/>
            <a:r>
              <a:rPr lang="be-BY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Бярозаўкі</a:t>
            </a:r>
            <a:endParaRPr lang="ru-RU" sz="9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1214422"/>
            <a:ext cx="3571900" cy="5367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14678" y="214290"/>
            <a:ext cx="317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Ваза “Зубры”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28975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4715105" cy="5170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643174" y="500042"/>
            <a:ext cx="44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Ефрасіння Полоцкая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714488"/>
            <a:ext cx="5387004" cy="4632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43174" y="571480"/>
            <a:ext cx="416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Прыбор для квасу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84019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1857364"/>
            <a:ext cx="5371805" cy="4522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14480" y="642918"/>
            <a:ext cx="577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Дэкаратыўныя  вазы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13706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71612"/>
            <a:ext cx="3346704" cy="4864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643174" y="50004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Ваза “Сэрца”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7498316" cy="4624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28794" y="500042"/>
            <a:ext cx="544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Сервіровачны пітны набор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285860"/>
            <a:ext cx="3571900" cy="5210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143240" y="35716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Бутлі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5" y="1357298"/>
            <a:ext cx="4699033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43174" y="35716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Прыбор для віна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875" y="1785926"/>
            <a:ext cx="735572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50004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Цукерніца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онь мурах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357298"/>
            <a:ext cx="3857652" cy="5234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Ваза “Агонь”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159933"/>
            <a:ext cx="6807200" cy="4538133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хвер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5810291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71473" y="42860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майстэрні </a:t>
            </a:r>
          </a:p>
          <a:p>
            <a:pPr algn="ctr"/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“Рыцар сумнага вобразу”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642918"/>
            <a:ext cx="6192688" cy="5493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74399966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57166"/>
            <a:ext cx="5000660" cy="6134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7340226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428604"/>
            <a:ext cx="4857784" cy="5960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0451367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453114"/>
            <a:ext cx="5525132" cy="5999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405383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аль яблонец на нис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360517" cy="4920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6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Залаты медаль за прыбор “Дэкаратыўныя вазы”. </a:t>
            </a:r>
          </a:p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1979 год Ябланец-на-Нісе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714488"/>
            <a:ext cx="7649570" cy="4807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Пасведчанне аб прысваенні ганаровага звання </a:t>
            </a:r>
          </a:p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“Заслужаны дзеяч БССР”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1578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75_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92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15a524_1d98371b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7090" y="3357563"/>
            <a:ext cx="524691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6113e_1db0c88d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673"/>
            <a:ext cx="4786314" cy="347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15a52e_ca417a88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385805"/>
            <a:ext cx="5204575" cy="347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500174"/>
            <a:ext cx="5918023" cy="5065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84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Дэкаратыўны набор “Залаты пеўнік”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55167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6572296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Сучасны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выгляд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шклозавода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«Нёман»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292018"/>
            <a:ext cx="3929090" cy="5351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71604" y="14285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Дэкаратыўны графін “Карагод”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47809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5012262" cy="5078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86050" y="500042"/>
            <a:ext cx="411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Дэкаратыўны набор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715040" cy="4995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96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Дэкаратыўны сервіз “Царэўна-жаба”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391568" cy="4729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143240" y="64291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Цукерніца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500174"/>
            <a:ext cx="3432048" cy="4931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57488" y="50004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Ваза “Кветка”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 мяг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142984"/>
            <a:ext cx="4608581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836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Дэкаратыўны набор “Ноч. Пушча”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714488"/>
            <a:ext cx="7360170" cy="443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71435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Людміла Мягкова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9353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ягкова мед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830722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Пасведчанне аб прысваенні ганаровага звання </a:t>
            </a:r>
          </a:p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“Заслужаны дзеяч БССР”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0174"/>
            <a:ext cx="6383821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7159" y="21429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Уладзімір Мурахвер і Людміла Мягкова </a:t>
            </a:r>
          </a:p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выставе, прысвечанай іх творчасці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6344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1542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be-BY" sz="8800" dirty="0" smtClean="0">
                <a:latin typeface="Times New Roman" pitchFamily="18" charset="0"/>
                <a:cs typeface="Times New Roman" pitchFamily="18" charset="0"/>
              </a:rPr>
              <a:t>Дзякуй за ўвагу!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90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ХВЕР ВЛАДИМИР СЕМЁ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667164" cy="3667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МЯГКОВА ЛЮДМИЛА МИХАЙЛОВ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926" y="1285860"/>
            <a:ext cx="3881478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394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Уладзімір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Мурахвер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2860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Людміла Мягкова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Ташкенцкае мастацкае вучылішча, у якім вучыўся Уладзімір Мурахвер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ашке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85926"/>
            <a:ext cx="5072098" cy="4840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286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Ленінградскае вышэйшае                           мастацка-прамысловае вучылішча </a:t>
            </a:r>
          </a:p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імя В.І. Мухінай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ух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5926"/>
            <a:ext cx="5968135" cy="48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7481066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35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Мастацкі аддзел шклозавода “Нёман”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6201692" cy="5572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00174"/>
            <a:ext cx="2731008" cy="5017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86050" y="642918"/>
            <a:ext cx="370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Ваза для кветак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92091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941</TotalTime>
  <Words>163</Words>
  <Application>Microsoft Office PowerPoint</Application>
  <PresentationFormat>Экран (4:3)</PresentationFormat>
  <Paragraphs>40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Дзякуй за ўвагу!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Славутыя людзі Бярозаўкі</dc:title>
  <dc:creator>Admin</dc:creator>
  <cp:lastModifiedBy>ADUSER</cp:lastModifiedBy>
  <cp:revision>91</cp:revision>
  <dcterms:created xsi:type="dcterms:W3CDTF">2016-12-01T16:41:38Z</dcterms:created>
  <dcterms:modified xsi:type="dcterms:W3CDTF">2016-12-09T11:53:49Z</dcterms:modified>
</cp:coreProperties>
</file>