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3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40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5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78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8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4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1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1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9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4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3CA11F-3CC1-43EC-9E2E-63DA9544D203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1152-F715-4EAE-9FC8-280A86A78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98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26029"/>
            <a:ext cx="8825658" cy="3351352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72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9012" y="957941"/>
            <a:ext cx="5528874" cy="5007429"/>
          </a:xfrm>
        </p:spPr>
        <p:txBody>
          <a:bodyPr>
            <a:noAutofit/>
          </a:bodyPr>
          <a:lstStyle/>
          <a:p>
            <a:r>
              <a:rPr lang="ru-RU" sz="2800" b="1" u="sng" dirty="0"/>
              <a:t>Витамины</a:t>
            </a:r>
            <a:r>
              <a:rPr lang="ru-RU" sz="2800" dirty="0"/>
              <a:t> являются очень важными и незаменимыми факторами питания. Эти биологически активные вещества играют огромную роль во всех процессах жизнедеятельности организма, особо важны они в период интенсивного роста и развития.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r="19896"/>
          <a:stretch>
            <a:fillRect/>
          </a:stretch>
        </p:blipFill>
        <p:spPr>
          <a:xfrm>
            <a:off x="6346370" y="957941"/>
            <a:ext cx="3929743" cy="4386943"/>
          </a:xfrm>
        </p:spPr>
      </p:pic>
    </p:spTree>
    <p:extLst>
      <p:ext uri="{BB962C8B-B14F-4D97-AF65-F5344CB8AC3E}">
        <p14:creationId xmlns:p14="http://schemas.microsoft.com/office/powerpoint/2010/main" val="2578586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регулируют обменные </a:t>
            </a:r>
            <a:r>
              <a:rPr lang="ru-RU" sz="2400" dirty="0" smtClean="0"/>
              <a:t>процессы</a:t>
            </a:r>
          </a:p>
          <a:p>
            <a:r>
              <a:rPr lang="ru-RU" sz="2400" dirty="0"/>
              <a:t>участвуют в </a:t>
            </a:r>
            <a:r>
              <a:rPr lang="ru-RU" sz="2400" dirty="0" smtClean="0"/>
              <a:t>кроветворении</a:t>
            </a:r>
          </a:p>
          <a:p>
            <a:r>
              <a:rPr lang="ru-RU" sz="2400" dirty="0"/>
              <a:t>обеспечивают нормальную жизнедеятельность нервной, сердечно-сосудистой, иммунной и пищеварительной </a:t>
            </a:r>
            <a:r>
              <a:rPr lang="ru-RU" sz="2400" dirty="0" smtClean="0"/>
              <a:t>систем</a:t>
            </a:r>
          </a:p>
          <a:p>
            <a:r>
              <a:rPr lang="ru-RU" sz="2400" dirty="0"/>
              <a:t>участвуют в образовании </a:t>
            </a:r>
            <a:r>
              <a:rPr lang="ru-RU" sz="2400" dirty="0" smtClean="0"/>
              <a:t>ферментов, гормонов</a:t>
            </a:r>
          </a:p>
          <a:p>
            <a:r>
              <a:rPr lang="ru-RU" sz="2400" dirty="0"/>
              <a:t>повышают устойчивость организма к действию токсинов, радионуклидов и других вредных факторов.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7314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04799"/>
            <a:ext cx="6177644" cy="624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9629" y="304799"/>
            <a:ext cx="4136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Недостаток какого витамина вызывает развитие рахита у детей?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Сколько всего существует витаминов</a:t>
            </a:r>
            <a:r>
              <a:rPr lang="ru-RU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Почему витамин "С" так необходим для здоровья</a:t>
            </a:r>
            <a:r>
              <a:rPr lang="ru-RU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Что такое провитамины?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644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Правильное питание – это физиологически полноценное питание, обеспечивающее необходимый уровень обмена веществ, постоянство внутренней среды организма человека и должную функциональную активность организма.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2" y="3059567"/>
            <a:ext cx="6388781" cy="3303587"/>
          </a:xfrm>
        </p:spPr>
      </p:pic>
    </p:spTree>
    <p:extLst>
      <p:ext uri="{BB962C8B-B14F-4D97-AF65-F5344CB8AC3E}">
        <p14:creationId xmlns:p14="http://schemas.microsoft.com/office/powerpoint/2010/main" val="2779423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914400"/>
            <a:ext cx="5050971" cy="521535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9153" y="549366"/>
            <a:ext cx="5256733" cy="5709920"/>
          </a:xfrm>
        </p:spPr>
        <p:txBody>
          <a:bodyPr>
            <a:normAutofit/>
          </a:bodyPr>
          <a:lstStyle/>
          <a:p>
            <a:r>
              <a:rPr lang="ru-RU" sz="3600" dirty="0"/>
              <a:t>В организм регулярно </a:t>
            </a:r>
            <a:r>
              <a:rPr lang="ru-RU" sz="3600" dirty="0" smtClean="0"/>
              <a:t>должны </a:t>
            </a:r>
            <a:r>
              <a:rPr lang="ru-RU" sz="3600" dirty="0"/>
              <a:t>поступать многие питательные вещества – белки, углеводы, жиры, вода, минеральные вещества и витамины. </a:t>
            </a:r>
          </a:p>
        </p:txBody>
      </p:sp>
    </p:spTree>
    <p:extLst>
      <p:ext uri="{BB962C8B-B14F-4D97-AF65-F5344CB8AC3E}">
        <p14:creationId xmlns:p14="http://schemas.microsoft.com/office/powerpoint/2010/main" val="3046307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35428"/>
            <a:ext cx="3401064" cy="1447800"/>
          </a:xfrm>
        </p:spPr>
        <p:txBody>
          <a:bodyPr/>
          <a:lstStyle/>
          <a:p>
            <a:r>
              <a:rPr lang="ru-RU" sz="3600" dirty="0" smtClean="0"/>
              <a:t>Белки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286000"/>
            <a:ext cx="3401063" cy="2895599"/>
          </a:xfrm>
        </p:spPr>
        <p:txBody>
          <a:bodyPr>
            <a:noAutofit/>
          </a:bodyPr>
          <a:lstStyle/>
          <a:p>
            <a:r>
              <a:rPr lang="ru-RU" sz="2000" dirty="0"/>
              <a:t>Белки – основной «строительный материал» для нашего организма; с полным правом их можно назвать основой жизни, поскольку именно белки наиболее активно участвуют в обмене веществ.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180485"/>
            <a:ext cx="5839732" cy="4599521"/>
          </a:xfrm>
        </p:spPr>
      </p:pic>
    </p:spTree>
    <p:extLst>
      <p:ext uri="{BB962C8B-B14F-4D97-AF65-F5344CB8AC3E}">
        <p14:creationId xmlns:p14="http://schemas.microsoft.com/office/powerpoint/2010/main" val="3830606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2" y="272142"/>
            <a:ext cx="3401064" cy="1447800"/>
          </a:xfrm>
        </p:spPr>
        <p:txBody>
          <a:bodyPr/>
          <a:lstStyle/>
          <a:p>
            <a:r>
              <a:rPr lang="ru-RU" dirty="0" smtClean="0"/>
              <a:t>Белки содержатся: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111830"/>
            <a:ext cx="3401063" cy="39130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продукты животного происхождения (мясо, рыба, творог, яйца</a:t>
            </a:r>
            <a:r>
              <a:rPr lang="ru-R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растительная пища (например, плоды бобовых – гороха, фасоли, арахиса, </a:t>
            </a:r>
            <a:r>
              <a:rPr lang="ru-RU" sz="2000" dirty="0" smtClean="0"/>
              <a:t>сои)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сыр (их содержание в этом продукте достигает 25</a:t>
            </a:r>
            <a:r>
              <a:rPr lang="ru-RU" sz="2000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4" y="1611086"/>
            <a:ext cx="6667047" cy="4267199"/>
          </a:xfrm>
        </p:spPr>
      </p:pic>
    </p:spTree>
    <p:extLst>
      <p:ext uri="{BB962C8B-B14F-4D97-AF65-F5344CB8AC3E}">
        <p14:creationId xmlns:p14="http://schemas.microsoft.com/office/powerpoint/2010/main" val="3162793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2" y="380999"/>
            <a:ext cx="3401064" cy="794657"/>
          </a:xfrm>
        </p:spPr>
        <p:txBody>
          <a:bodyPr/>
          <a:lstStyle/>
          <a:p>
            <a:r>
              <a:rPr lang="ru-RU" sz="3600" dirty="0" smtClean="0"/>
              <a:t>Жиры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8" y="1665514"/>
            <a:ext cx="5768068" cy="397328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54952" y="1175656"/>
            <a:ext cx="4200819" cy="5018315"/>
          </a:xfrm>
        </p:spPr>
        <p:txBody>
          <a:bodyPr>
            <a:noAutofit/>
          </a:bodyPr>
          <a:lstStyle/>
          <a:p>
            <a:r>
              <a:rPr lang="ru-RU" sz="2000" dirty="0"/>
              <a:t>Жиры – это источник энергии для нашего организма. Именно эти вещества откладываются организмом «про запас», выступая в качестве источника энергии длительного пользования – но, увы, нередко приводят к необходимости снижения веса при их избыточном потреблении. Нельзя не отметить роль жиров, которые обладают низкой теплопроводностью, в защите нашего организма от </a:t>
            </a:r>
            <a:r>
              <a:rPr lang="ru-RU" sz="2000" dirty="0" smtClean="0"/>
              <a:t>переохлаждения.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1528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2" y="555171"/>
            <a:ext cx="3401064" cy="892629"/>
          </a:xfrm>
        </p:spPr>
        <p:txBody>
          <a:bodyPr/>
          <a:lstStyle/>
          <a:p>
            <a:r>
              <a:rPr lang="ru-RU" dirty="0" smtClean="0"/>
              <a:t>Жиры содержатся: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2" y="1910080"/>
            <a:ext cx="4864847" cy="42294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орехах </a:t>
            </a:r>
            <a:r>
              <a:rPr lang="ru-RU" sz="2000" dirty="0"/>
              <a:t>(кешью, арахис, грецкий орех, миндаль, </a:t>
            </a:r>
            <a:r>
              <a:rPr lang="ru-RU" sz="2000" dirty="0" smtClean="0"/>
              <a:t>фисташки);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рыбных </a:t>
            </a:r>
            <a:r>
              <a:rPr lang="ru-RU" sz="2000" dirty="0" smtClean="0"/>
              <a:t>продуктах;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астительные </a:t>
            </a:r>
            <a:r>
              <a:rPr lang="ru-RU" sz="2000" dirty="0"/>
              <a:t>масла. Самыми полезными маслами уже давно считаются: оливковое, льняное, кукурузное, арахисовое. Но стоит помнить, что употребление масла должно быть умеренным.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26" y="1066799"/>
            <a:ext cx="5646059" cy="4234544"/>
          </a:xfrm>
        </p:spPr>
      </p:pic>
    </p:spTree>
    <p:extLst>
      <p:ext uri="{BB962C8B-B14F-4D97-AF65-F5344CB8AC3E}">
        <p14:creationId xmlns:p14="http://schemas.microsoft.com/office/powerpoint/2010/main" val="3192516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598713"/>
            <a:ext cx="3401064" cy="762001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53" y="1491343"/>
            <a:ext cx="6177189" cy="41583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1611086"/>
            <a:ext cx="3939561" cy="4413793"/>
          </a:xfrm>
        </p:spPr>
        <p:txBody>
          <a:bodyPr>
            <a:normAutofit/>
          </a:bodyPr>
          <a:lstStyle/>
          <a:p>
            <a:r>
              <a:rPr lang="ru-RU" sz="2000" dirty="0"/>
              <a:t>Углеводы также выступают в качестве энергетических веществ; наиболее известны такие их разновидности, как глюкоза, сахароза, фруктоза, крахмал. Характерной особенностью углеводов является быстрая усвояемость; исключением из этого правила является целлюлоза (клетчатка), которой изобилует растительная пища.</a:t>
            </a:r>
          </a:p>
        </p:txBody>
      </p:sp>
    </p:spTree>
    <p:extLst>
      <p:ext uri="{BB962C8B-B14F-4D97-AF65-F5344CB8AC3E}">
        <p14:creationId xmlns:p14="http://schemas.microsoft.com/office/powerpoint/2010/main" val="1508430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1" y="805542"/>
            <a:ext cx="4298791" cy="1164772"/>
          </a:xfrm>
        </p:spPr>
        <p:txBody>
          <a:bodyPr/>
          <a:lstStyle/>
          <a:p>
            <a:r>
              <a:rPr lang="ru-RU" sz="3200" dirty="0" smtClean="0"/>
              <a:t>Углеводы содержатся: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29" y="1306286"/>
            <a:ext cx="5827540" cy="3875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2394856"/>
            <a:ext cx="4429418" cy="36300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сахаре, конфетах, мармеладе, макаронах, изюме, крупах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хлебе, фасоли, горохе, овсяной каше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фруктах и ягодах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7754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25C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402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Правильное питание</vt:lpstr>
      <vt:lpstr>Правильное питание – это физиологически полноценное питание, обеспечивающее необходимый уровень обмена веществ, постоянство внутренней среды организма человека и должную функциональную активность организма.</vt:lpstr>
      <vt:lpstr>Презентация PowerPoint</vt:lpstr>
      <vt:lpstr>Белки</vt:lpstr>
      <vt:lpstr>Белки содержатся:</vt:lpstr>
      <vt:lpstr>Жиры</vt:lpstr>
      <vt:lpstr>Жиры содержатся:</vt:lpstr>
      <vt:lpstr>Углеводы</vt:lpstr>
      <vt:lpstr>Углеводы содержатся:</vt:lpstr>
      <vt:lpstr>Презентация PowerPoint</vt:lpstr>
      <vt:lpstr>Витамины: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</dc:title>
  <dc:creator>Пользователь Windows</dc:creator>
  <cp:lastModifiedBy>Пользователь Windows</cp:lastModifiedBy>
  <cp:revision>11</cp:revision>
  <dcterms:created xsi:type="dcterms:W3CDTF">2014-11-16T18:47:36Z</dcterms:created>
  <dcterms:modified xsi:type="dcterms:W3CDTF">2014-11-16T21:04:56Z</dcterms:modified>
</cp:coreProperties>
</file>