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5" r:id="rId4"/>
    <p:sldId id="266" r:id="rId5"/>
    <p:sldId id="267" r:id="rId6"/>
    <p:sldId id="259" r:id="rId7"/>
    <p:sldId id="257" r:id="rId8"/>
    <p:sldId id="260" r:id="rId9"/>
    <p:sldId id="261" r:id="rId10"/>
    <p:sldId id="262" r:id="rId11"/>
    <p:sldId id="268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51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11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477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2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20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0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95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7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64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65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472CB-0EE8-422E-BB85-99919C010BA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3787E-B3DF-4D2A-B1A1-57C93477B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98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0%B7%D0%B5%D1%80%D0%B1%D0%B0%D0%B9%D0%B4%D0%B6%D0%B0%D0%BD" TargetMode="External"/><Relationship Id="rId13" Type="http://schemas.openxmlformats.org/officeDocument/2006/relationships/hyperlink" Target="https://ru.wikipedia.org/wiki/%D0%98%D0%B7%D1%80%D0%B0%D0%B8%D0%BB%D1%8C" TargetMode="External"/><Relationship Id="rId3" Type="http://schemas.openxmlformats.org/officeDocument/2006/relationships/hyperlink" Target="https://ru.wikipedia.org/wiki/%D0%A7%D0%B5%D1%85%D0%B8%D1%8F" TargetMode="External"/><Relationship Id="rId7" Type="http://schemas.openxmlformats.org/officeDocument/2006/relationships/hyperlink" Target="https://ru.wikipedia.org/wiki/%D0%92%D0%B5%D0%BD%D0%B3%D1%80%D0%B8%D1%8F" TargetMode="External"/><Relationship Id="rId12" Type="http://schemas.openxmlformats.org/officeDocument/2006/relationships/hyperlink" Target="https://ru.wikipedia.org/wiki/%D0%90%D0%B2%D1%81%D1%82%D1%80%D0%B8%D1%8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8%D0%B2%D0%B5%D1%86%D0%B8%D1%8F" TargetMode="External"/><Relationship Id="rId11" Type="http://schemas.openxmlformats.org/officeDocument/2006/relationships/hyperlink" Target="https://ru.wikipedia.org/wiki/%D0%A2%D0%B0%D0%B4%D0%B6%D0%B8%D0%BA%D0%B8%D1%81%D1%82%D0%B0%D0%BD" TargetMode="External"/><Relationship Id="rId5" Type="http://schemas.openxmlformats.org/officeDocument/2006/relationships/hyperlink" Target="https://ru.wikipedia.org/wiki/%D0%91%D0%B5%D0%BD%D0%B8%D0%BD" TargetMode="External"/><Relationship Id="rId10" Type="http://schemas.openxmlformats.org/officeDocument/2006/relationships/hyperlink" Target="https://ru.wikipedia.org/wiki/%D0%93%D0%BE%D0%BD%D0%B4%D1%83%D1%80%D0%B0%D1%81" TargetMode="External"/><Relationship Id="rId4" Type="http://schemas.openxmlformats.org/officeDocument/2006/relationships/hyperlink" Target="https://ru.wikipedia.org/wiki/%D0%9F%D0%BE%D1%80%D1%82%D1%83%D0%B3%D0%B0%D0%BB%D0%B8%D1%8F" TargetMode="External"/><Relationship Id="rId9" Type="http://schemas.openxmlformats.org/officeDocument/2006/relationships/hyperlink" Target="https://ru.wikipedia.org/wiki/%D0%9E%D0%B1%D1%8A%D0%B5%D0%B4%D0%B8%D0%BD%D1%91%D0%BD%D0%BD%D1%8B%D0%B5_%D0%90%D1%80%D0%B0%D0%B1%D1%81%D0%BA%D0%B8%D0%B5_%D0%AD%D0%BC%D0%B8%D1%80%D0%B0%D1%82%D1%8B" TargetMode="External"/><Relationship Id="rId14" Type="http://schemas.openxmlformats.org/officeDocument/2006/relationships/hyperlink" Target="https://ru.wikipedia.org/wiki/%D0%A8%D0%B2%D0%B5%D0%B9%D1%86%D0%B0%D1%80%D0%B8%D1%8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8%D0%B2%D0%B5%D1%86%D0%B8%D1%8F" TargetMode="External"/><Relationship Id="rId13" Type="http://schemas.openxmlformats.org/officeDocument/2006/relationships/hyperlink" Target="https://ru.wikipedia.org/wiki/%D0%A1%D0%B5%D1%80%D0%B1%D0%B8%D1%8F" TargetMode="External"/><Relationship Id="rId3" Type="http://schemas.openxmlformats.org/officeDocument/2006/relationships/hyperlink" Target="https://ru.wikipedia.org/wiki/%D0%9D%D0%B8%D0%B4%D0%B5%D1%80%D0%BB%D0%B0%D0%BD%D0%B4%D1%8B" TargetMode="External"/><Relationship Id="rId7" Type="http://schemas.openxmlformats.org/officeDocument/2006/relationships/hyperlink" Target="https://ru.wikipedia.org/wiki/%D0%A7%D0%B5%D1%85%D0%B8%D1%8F" TargetMode="External"/><Relationship Id="rId12" Type="http://schemas.openxmlformats.org/officeDocument/2006/relationships/hyperlink" Target="https://ru.wikipedia.org/wiki/%D0%91%D0%BE%D0%BB%D0%B3%D0%B0%D1%80%D0%B8%D1%8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1%D0%B5%D0%BB%D1%8C%D0%B3%D0%B8%D1%8F" TargetMode="External"/><Relationship Id="rId11" Type="http://schemas.openxmlformats.org/officeDocument/2006/relationships/hyperlink" Target="https://ru.wikipedia.org/wiki/%D0%A8%D0%B2%D0%B5%D0%B9%D1%86%D0%B0%D1%80%D0%B8%D1%8F" TargetMode="External"/><Relationship Id="rId5" Type="http://schemas.openxmlformats.org/officeDocument/2006/relationships/hyperlink" Target="https://ru.wikipedia.org/wiki/%D0%9F%D0%BE%D1%80%D1%82%D1%83%D0%B3%D0%B0%D0%BB%D0%B8%D1%8F" TargetMode="External"/><Relationship Id="rId15" Type="http://schemas.openxmlformats.org/officeDocument/2006/relationships/hyperlink" Target="https://ru.wikipedia.org/wiki/%D0%A4%D0%B8%D0%BD%D0%BB%D1%8F%D0%BD%D0%B4%D0%B8%D1%8F" TargetMode="External"/><Relationship Id="rId10" Type="http://schemas.openxmlformats.org/officeDocument/2006/relationships/hyperlink" Target="https://ru.wikipedia.org/wiki/%D0%90%D0%B2%D1%81%D1%82%D1%80%D0%B8%D1%8F" TargetMode="External"/><Relationship Id="rId4" Type="http://schemas.openxmlformats.org/officeDocument/2006/relationships/hyperlink" Target="https://ru.wikipedia.org/wiki/%D0%93%D1%80%D0%B5%D1%86%D0%B8%D1%8F" TargetMode="External"/><Relationship Id="rId9" Type="http://schemas.openxmlformats.org/officeDocument/2006/relationships/hyperlink" Target="https://ru.wikipedia.org/wiki/%D0%92%D0%B5%D0%BD%D0%B3%D1%80%D0%B8%D1%8F" TargetMode="External"/><Relationship Id="rId14" Type="http://schemas.openxmlformats.org/officeDocument/2006/relationships/hyperlink" Target="https://ru.wikipedia.org/wiki/%D0%94%D0%B0%D0%BD%D0%B8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4263" y="2093081"/>
            <a:ext cx="76354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Открытый урок </a:t>
            </a: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географии в 10 классе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85014" y="4464456"/>
            <a:ext cx="25939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Учитель: </a:t>
            </a:r>
            <a:r>
              <a:rPr lang="ru-RU" sz="2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Е.Ч.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05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135552"/>
              </p:ext>
            </p:extLst>
          </p:nvPr>
        </p:nvGraphicFramePr>
        <p:xfrm>
          <a:off x="323529" y="188636"/>
          <a:ext cx="8568951" cy="6486282"/>
        </p:xfrm>
        <a:graphic>
          <a:graphicData uri="http://schemas.openxmlformats.org/drawingml/2006/table">
            <a:tbl>
              <a:tblPr/>
              <a:tblGrid>
                <a:gridCol w="2856317"/>
                <a:gridCol w="2856317"/>
                <a:gridCol w="2856317"/>
              </a:tblGrid>
              <a:tr h="73071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 dirty="0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tooltip="Чехия"/>
                        </a:rPr>
                        <a:t>Чехия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10 546 120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071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tooltip="Португалия"/>
                        </a:rPr>
                        <a:t>Португалия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10 374 822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97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Бенин"/>
                        </a:rPr>
                        <a:t>Бенин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10 315 244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97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 dirty="0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 tooltip="Швеция"/>
                        </a:rPr>
                        <a:t>Швеция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9 838 480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97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tooltip="Венгрия"/>
                        </a:rPr>
                        <a:t>Венгрия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9 823 000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00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 dirty="0" smtClean="0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 tooltip="Азербайджан"/>
                        </a:rPr>
                        <a:t>Азербайджан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9 730 500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0949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 dirty="0" smtClean="0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Беларусь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9 498 400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097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 tooltip="Объединённые Арабские Эмираты"/>
                        </a:rPr>
                        <a:t>ОАЭ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9 266 971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97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 tooltip="Гондурас"/>
                        </a:rPr>
                        <a:t>Гондурас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8 725 111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97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 tooltip="Таджикистан"/>
                        </a:rPr>
                        <a:t>Таджикистан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8 593 600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97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 tooltip="Австрия"/>
                        </a:rPr>
                        <a:t>Австрия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8 579 747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97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 tooltip="Израиль"/>
                        </a:rPr>
                        <a:t>Израиль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8 571 200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973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u="none" strike="noStrike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Швейцария"/>
                        </a:rPr>
                        <a:t>Швейцария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8 236 600</a:t>
                      </a:r>
                    </a:p>
                  </a:txBody>
                  <a:tcPr marL="70351" marR="70351" marT="35175" marB="3517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2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52736"/>
            <a:ext cx="8681672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  <a:p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33, вопросы 1, 3, с. 167,</a:t>
            </a:r>
          </a:p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    2, 4 (по выбору)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5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АЦ\Downloads\perepisnaselenijabelarusi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724230" cy="442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9972" y="548680"/>
            <a:ext cx="54473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свидания!</a:t>
            </a:r>
            <a:endParaRPr lang="ru-RU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43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АЦ\Downloads\img0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5009"/>
            <a:ext cx="8640960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81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556792"/>
            <a:ext cx="7344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2017 года пенсионный возраст в Беларуси повышается ежегодно на </a:t>
            </a: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месяцев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достижения мужчинами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 лет,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женщинами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 лет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2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2017 года - выход на пенсию мужчин по достижении 60 лет и 6 месяцев, женщин - 55 лет и 6 месяцев;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2018 года - мужчин по достижении 61 года, женщин - 56 лет;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2019 года - мужчин по достижении 61 года и 6 месяцев, женщин - 56 лет и 6 месяцев;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2020 года - мужчин по достижении 62 лет, женщин - 57 лет;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2021 года - мужчин по достижении 62 лет и 6 месяцев, женщин - 57 лет и 6 месяцев;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2022 года - мужчин по достижении 63 лет, женщин - 58 лет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83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4402" y="1052736"/>
            <a:ext cx="827502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Верно ли утверждение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</a:p>
          <a:p>
            <a:pPr algn="ctr"/>
            <a:endParaRPr lang="ru-RU" sz="5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0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7915" y="39709"/>
            <a:ext cx="3313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Ключи к тестам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2427" y="686040"/>
            <a:ext cx="430969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2</a:t>
            </a:r>
          </a:p>
          <a:p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б) неверно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б) неверно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б) неверно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а) верно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8104" y="724604"/>
            <a:ext cx="31683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1</a:t>
            </a: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б) неверно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б) неверно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б) неверно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а) 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б) неверно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а) верно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5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9532" y="907556"/>
            <a:ext cx="8424936" cy="5042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Динамика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численности населения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его возрастно-половая структура.</a:t>
            </a:r>
          </a:p>
          <a:p>
            <a:pPr algn="ctr"/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Практическая работа №7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207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2646878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1989</a:t>
            </a:r>
          </a:p>
          <a:p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1999</a:t>
            </a:r>
          </a:p>
          <a:p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</a:t>
            </a:r>
          </a:p>
          <a:p>
            <a:r>
              <a:rPr lang="be-BY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?</a:t>
            </a:r>
            <a:endParaRPr lang="ru-RU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8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917911"/>
              </p:ext>
            </p:extLst>
          </p:nvPr>
        </p:nvGraphicFramePr>
        <p:xfrm>
          <a:off x="251521" y="260648"/>
          <a:ext cx="8623752" cy="6408710"/>
        </p:xfrm>
        <a:graphic>
          <a:graphicData uri="http://schemas.openxmlformats.org/drawingml/2006/table">
            <a:tbl>
              <a:tblPr/>
              <a:tblGrid>
                <a:gridCol w="2874584"/>
                <a:gridCol w="2874584"/>
                <a:gridCol w="2874584"/>
              </a:tblGrid>
              <a:tr h="457765"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tooltip="Нидерланды"/>
                        </a:rPr>
                        <a:t>Нидерланды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▲16 979 120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tooltip="Греция"/>
                        </a:rPr>
                        <a:t>Греция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▼10 793 526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Португалия"/>
                        </a:rPr>
                        <a:t>Португалия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▼10 341 330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 tooltip="Бельгия"/>
                        </a:rPr>
                        <a:t>Бельгия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▲11 289 853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tooltip="Чехия"/>
                        </a:rPr>
                        <a:t>Чехия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▲10 553 843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 tooltip="Швеция"/>
                        </a:rPr>
                        <a:t>Швеция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▲9 851 017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 tooltip="Венгрия"/>
                        </a:rPr>
                        <a:t>Венгрия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▼9 830 485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Беларусь</a:t>
                      </a:r>
                      <a:endParaRPr lang="ru-RU" sz="24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▲9 498 700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 tooltip="Австрия"/>
                        </a:rPr>
                        <a:t>Австрия</a:t>
                      </a:r>
                      <a:endParaRPr lang="ru-RU" sz="24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▲8 700 471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 tooltip="Швейцария"/>
                        </a:rPr>
                        <a:t>Швейцария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▲8 325 194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 tooltip="Болгария"/>
                        </a:rPr>
                        <a:t>Болгария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▼7 153 784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 tooltip="Сербия"/>
                        </a:rPr>
                        <a:t>Сербия</a:t>
                      </a:r>
                      <a:endParaRPr lang="ru-RU" sz="24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▼7 076 372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Дания"/>
                        </a:rPr>
                        <a:t>Дания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▲5 707 251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57765"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5" tooltip="Финляндия"/>
                        </a:rPr>
                        <a:t>Финляндия</a:t>
                      </a:r>
                      <a:endParaRPr lang="ru-RU" sz="2400" b="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▲5 487 308</a:t>
                      </a:r>
                    </a:p>
                  </a:txBody>
                  <a:tcPr marL="80821" marR="80821" marT="40410" marB="40410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27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378</Words>
  <Application>Microsoft Office PowerPoint</Application>
  <PresentationFormat>Экран (4:3)</PresentationFormat>
  <Paragraphs>134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ПАЦ</dc:creator>
  <cp:lastModifiedBy>ПАЦ</cp:lastModifiedBy>
  <cp:revision>11</cp:revision>
  <dcterms:created xsi:type="dcterms:W3CDTF">2017-01-17T17:17:42Z</dcterms:created>
  <dcterms:modified xsi:type="dcterms:W3CDTF">2018-11-29T20:36:32Z</dcterms:modified>
</cp:coreProperties>
</file>