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65" r:id="rId3"/>
    <p:sldId id="280" r:id="rId4"/>
    <p:sldId id="263" r:id="rId5"/>
    <p:sldId id="279" r:id="rId6"/>
    <p:sldId id="266" r:id="rId7"/>
    <p:sldId id="268" r:id="rId8"/>
    <p:sldId id="269" r:id="rId9"/>
    <p:sldId id="267" r:id="rId10"/>
    <p:sldId id="270" r:id="rId11"/>
    <p:sldId id="271" r:id="rId12"/>
    <p:sldId id="272" r:id="rId13"/>
    <p:sldId id="277" r:id="rId14"/>
    <p:sldId id="274" r:id="rId15"/>
    <p:sldId id="273" r:id="rId16"/>
    <p:sldId id="276" r:id="rId17"/>
    <p:sldId id="278" r:id="rId18"/>
    <p:sldId id="275" r:id="rId19"/>
    <p:sldId id="281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545AF-AD20-48D6-B55D-640516B6D3B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64A4B-CDE9-4255-B89A-83A462D8D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-gore.ru/articles/041106_edinstvo.htm" TargetMode="External"/><Relationship Id="rId3" Type="http://schemas.openxmlformats.org/officeDocument/2006/relationships/hyperlink" Target="http://footballnewsfeeds.com/i/bg_grass.jpg" TargetMode="External"/><Relationship Id="rId7" Type="http://schemas.openxmlformats.org/officeDocument/2006/relationships/hyperlink" Target="http://images.clipartpanda.com/bouncing-tennis-ball-clipart-ball-20clip-20art-di8GpR8ie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clipartpanda.com/play-clipart-boy-playing-basketball-clipart-1.jpg" TargetMode="External"/><Relationship Id="rId5" Type="http://schemas.openxmlformats.org/officeDocument/2006/relationships/hyperlink" Target="http://jpghoto.ru/img/picture/Apr/09/c483e0a7fb91adb44a83520456608454/1.jpg" TargetMode="External"/><Relationship Id="rId4" Type="http://schemas.openxmlformats.org/officeDocument/2006/relationships/hyperlink" Target="https://arhivurokov.ru/multiurok/7/d/f/7df3b1b8df94bc7fc48b3fbe97be84d424fab2e3/riechievyie-ighry-s-miachom_1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2\Desktop\на презентации\bg_grass.jpg"/>
          <p:cNvPicPr>
            <a:picLocks noChangeAspect="1" noChangeArrowheads="1"/>
          </p:cNvPicPr>
          <p:nvPr/>
        </p:nvPicPr>
        <p:blipFill>
          <a:blip r:embed="rId2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221825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Исторический баскетбол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b="1" dirty="0" smtClean="0">
                <a:solidFill>
                  <a:srgbClr val="FF0000"/>
                </a:solidFill>
              </a:rPr>
              <a:t>«Древний Рим»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(</a:t>
            </a:r>
            <a:r>
              <a:rPr lang="en-US" sz="3200" dirty="0" smtClean="0">
                <a:solidFill>
                  <a:srgbClr val="002060"/>
                </a:solidFill>
              </a:rPr>
              <a:t>6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класс)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6" descr="C:\Users\2\Desktop\1.jpg"/>
          <p:cNvPicPr>
            <a:picLocks noChangeAspect="1" noChangeArrowheads="1"/>
          </p:cNvPicPr>
          <p:nvPr/>
        </p:nvPicPr>
        <p:blipFill>
          <a:blip r:embed="rId3" cstate="print"/>
          <a:srcRect l="58442" t="7104" b="18475"/>
          <a:stretch>
            <a:fillRect/>
          </a:stretch>
        </p:blipFill>
        <p:spPr bwMode="auto">
          <a:xfrm flipH="1">
            <a:off x="539552" y="3140968"/>
            <a:ext cx="1872208" cy="3074884"/>
          </a:xfrm>
          <a:prstGeom prst="rect">
            <a:avLst/>
          </a:prstGeom>
          <a:noFill/>
        </p:spPr>
      </p:pic>
      <p:pic>
        <p:nvPicPr>
          <p:cNvPr id="1026" name="Picture 2" descr="C:\Users\2\Desktop\баскетбол\мяч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068960"/>
            <a:ext cx="720080" cy="726193"/>
          </a:xfrm>
          <a:prstGeom prst="rect">
            <a:avLst/>
          </a:prstGeom>
          <a:noFill/>
        </p:spPr>
      </p:pic>
      <p:pic>
        <p:nvPicPr>
          <p:cNvPr id="6" name="Picture 3" descr="C:\Users\2\Desktop\deti_mach.png"/>
          <p:cNvPicPr>
            <a:picLocks noChangeAspect="1" noChangeArrowheads="1"/>
          </p:cNvPicPr>
          <p:nvPr/>
        </p:nvPicPr>
        <p:blipFill>
          <a:blip r:embed="rId5" cstate="print"/>
          <a:srcRect l="61023"/>
          <a:stretch>
            <a:fillRect/>
          </a:stretch>
        </p:blipFill>
        <p:spPr bwMode="auto">
          <a:xfrm>
            <a:off x="4572000" y="2420888"/>
            <a:ext cx="1800200" cy="39200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56176" y="5657671"/>
            <a:ext cx="29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2\Desktop\bg_grass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1444" y="2204864"/>
            <a:ext cx="168103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2\Desktop\1.jpg"/>
          <p:cNvPicPr>
            <a:picLocks noChangeAspect="1" noChangeArrowheads="1"/>
          </p:cNvPicPr>
          <p:nvPr/>
        </p:nvPicPr>
        <p:blipFill>
          <a:blip r:embed="rId5" cstate="print"/>
          <a:srcRect l="58442" t="7104" b="18475"/>
          <a:stretch>
            <a:fillRect/>
          </a:stretch>
        </p:blipFill>
        <p:spPr bwMode="auto">
          <a:xfrm flipH="1">
            <a:off x="1979712" y="4797152"/>
            <a:ext cx="1008112" cy="1655707"/>
          </a:xfrm>
          <a:prstGeom prst="rect">
            <a:avLst/>
          </a:prstGeom>
          <a:noFill/>
        </p:spPr>
      </p:pic>
      <p:pic>
        <p:nvPicPr>
          <p:cNvPr id="7" name="Picture 3" descr="C:\Users\2\Desktop\deti_mach.png"/>
          <p:cNvPicPr>
            <a:picLocks noChangeAspect="1" noChangeArrowheads="1"/>
          </p:cNvPicPr>
          <p:nvPr/>
        </p:nvPicPr>
        <p:blipFill>
          <a:blip r:embed="rId6" cstate="print"/>
          <a:srcRect l="61023"/>
          <a:stretch>
            <a:fillRect/>
          </a:stretch>
        </p:blipFill>
        <p:spPr bwMode="auto">
          <a:xfrm>
            <a:off x="6444208" y="4221088"/>
            <a:ext cx="1080120" cy="2352006"/>
          </a:xfrm>
          <a:prstGeom prst="rect">
            <a:avLst/>
          </a:prstGeom>
          <a:noFill/>
        </p:spPr>
      </p:pic>
      <p:pic>
        <p:nvPicPr>
          <p:cNvPr id="8" name="Picture 2" descr="C:\Users\2\Desktop\баскетбол\мяч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797152"/>
            <a:ext cx="576064" cy="58095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185520"/>
            <a:ext cx="1872208" cy="482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871700" y="188640"/>
            <a:ext cx="54006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От какого события римляне вели счёт своей истории? 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19672" y="1052736"/>
            <a:ext cx="165618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 основания  Рима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63888" y="1052736"/>
            <a:ext cx="1800200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  основании империи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24128" y="1052736"/>
            <a:ext cx="165618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 основания календаря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740352" y="188640"/>
            <a:ext cx="140364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 команда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244408" y="1340768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244408" y="908720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3968" y="6381328"/>
            <a:ext cx="1080120" cy="2606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2051720" y="1772816"/>
            <a:ext cx="1008112" cy="7200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62428E-7 L -0.50382 -0.27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1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2\Desktop\bg_grass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1444" y="2204864"/>
            <a:ext cx="168103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2\Desktop\1.jpg"/>
          <p:cNvPicPr>
            <a:picLocks noChangeAspect="1" noChangeArrowheads="1"/>
          </p:cNvPicPr>
          <p:nvPr/>
        </p:nvPicPr>
        <p:blipFill>
          <a:blip r:embed="rId5" cstate="print"/>
          <a:srcRect l="58442" t="7104" b="18475"/>
          <a:stretch>
            <a:fillRect/>
          </a:stretch>
        </p:blipFill>
        <p:spPr bwMode="auto">
          <a:xfrm flipH="1">
            <a:off x="1979712" y="4797152"/>
            <a:ext cx="1008112" cy="1655707"/>
          </a:xfrm>
          <a:prstGeom prst="rect">
            <a:avLst/>
          </a:prstGeom>
          <a:noFill/>
        </p:spPr>
      </p:pic>
      <p:pic>
        <p:nvPicPr>
          <p:cNvPr id="7" name="Picture 3" descr="C:\Users\2\Desktop\deti_mach.png"/>
          <p:cNvPicPr>
            <a:picLocks noChangeAspect="1" noChangeArrowheads="1"/>
          </p:cNvPicPr>
          <p:nvPr/>
        </p:nvPicPr>
        <p:blipFill>
          <a:blip r:embed="rId6" cstate="print"/>
          <a:srcRect l="61023"/>
          <a:stretch>
            <a:fillRect/>
          </a:stretch>
        </p:blipFill>
        <p:spPr bwMode="auto">
          <a:xfrm>
            <a:off x="6444208" y="4221088"/>
            <a:ext cx="1080120" cy="2352006"/>
          </a:xfrm>
          <a:prstGeom prst="rect">
            <a:avLst/>
          </a:prstGeom>
          <a:noFill/>
        </p:spPr>
      </p:pic>
      <p:pic>
        <p:nvPicPr>
          <p:cNvPr id="8" name="Picture 2" descr="C:\Users\2\Desktop\баскетбол\мяч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725144"/>
            <a:ext cx="576064" cy="58095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185520"/>
            <a:ext cx="1872208" cy="482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63688" y="188640"/>
            <a:ext cx="612068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Кто впервые продемонстрировал римлянам слонов?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67744" y="1268760"/>
            <a:ext cx="129614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Ганнибал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1920" y="1268760"/>
            <a:ext cx="129614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Цезарь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92080" y="1268760"/>
            <a:ext cx="1440160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Ромул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88640"/>
            <a:ext cx="140364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команда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23528" y="1412776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23528" y="980728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3968" y="6381328"/>
            <a:ext cx="1080120" cy="2606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2483768" y="1844824"/>
            <a:ext cx="1008112" cy="7200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2428E-6 L 1.38889E-6 -0.12601 C 1.38889E-6 -0.18265 0.13663 -0.25202 0.24809 -0.25202 L 0.49618 -0.2520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1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2\Desktop\bg_grass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1444" y="2204864"/>
            <a:ext cx="168103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2\Desktop\1.jpg"/>
          <p:cNvPicPr>
            <a:picLocks noChangeAspect="1" noChangeArrowheads="1"/>
          </p:cNvPicPr>
          <p:nvPr/>
        </p:nvPicPr>
        <p:blipFill>
          <a:blip r:embed="rId5" cstate="print"/>
          <a:srcRect l="58442" t="7104" b="18475"/>
          <a:stretch>
            <a:fillRect/>
          </a:stretch>
        </p:blipFill>
        <p:spPr bwMode="auto">
          <a:xfrm flipH="1">
            <a:off x="1979712" y="4797152"/>
            <a:ext cx="1008112" cy="1655707"/>
          </a:xfrm>
          <a:prstGeom prst="rect">
            <a:avLst/>
          </a:prstGeom>
          <a:noFill/>
        </p:spPr>
      </p:pic>
      <p:pic>
        <p:nvPicPr>
          <p:cNvPr id="7" name="Picture 3" descr="C:\Users\2\Desktop\deti_mach.png"/>
          <p:cNvPicPr>
            <a:picLocks noChangeAspect="1" noChangeArrowheads="1"/>
          </p:cNvPicPr>
          <p:nvPr/>
        </p:nvPicPr>
        <p:blipFill>
          <a:blip r:embed="rId6" cstate="print"/>
          <a:srcRect l="61023"/>
          <a:stretch>
            <a:fillRect/>
          </a:stretch>
        </p:blipFill>
        <p:spPr bwMode="auto">
          <a:xfrm>
            <a:off x="6444208" y="4221088"/>
            <a:ext cx="1080120" cy="2352006"/>
          </a:xfrm>
          <a:prstGeom prst="rect">
            <a:avLst/>
          </a:prstGeom>
          <a:noFill/>
        </p:spPr>
      </p:pic>
      <p:pic>
        <p:nvPicPr>
          <p:cNvPr id="8" name="Picture 2" descr="C:\Users\2\Desktop\баскетбол\мяч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869160"/>
            <a:ext cx="576064" cy="58095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185520"/>
            <a:ext cx="1872208" cy="482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303748" y="188640"/>
            <a:ext cx="453650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Как назывался храм «всех Богов» в Риме? 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07704" y="1340768"/>
            <a:ext cx="165618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Пантеон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07904" y="1340768"/>
            <a:ext cx="165618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Форум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08104" y="1340768"/>
            <a:ext cx="1584176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Акрополь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740352" y="188640"/>
            <a:ext cx="140364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 команда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244408" y="1340768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244408" y="908720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3968" y="6381328"/>
            <a:ext cx="1080120" cy="2606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2195736" y="1916832"/>
            <a:ext cx="1008112" cy="7200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91329E-6 L -0.50382 -0.28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1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2\Desktop\bg_grass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1444" y="2204864"/>
            <a:ext cx="168103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2\Desktop\1.jpg"/>
          <p:cNvPicPr>
            <a:picLocks noChangeAspect="1" noChangeArrowheads="1"/>
          </p:cNvPicPr>
          <p:nvPr/>
        </p:nvPicPr>
        <p:blipFill>
          <a:blip r:embed="rId5" cstate="print"/>
          <a:srcRect l="58442" t="7104" b="18475"/>
          <a:stretch>
            <a:fillRect/>
          </a:stretch>
        </p:blipFill>
        <p:spPr bwMode="auto">
          <a:xfrm flipH="1">
            <a:off x="1979712" y="4797152"/>
            <a:ext cx="1008112" cy="1655707"/>
          </a:xfrm>
          <a:prstGeom prst="rect">
            <a:avLst/>
          </a:prstGeom>
          <a:noFill/>
        </p:spPr>
      </p:pic>
      <p:pic>
        <p:nvPicPr>
          <p:cNvPr id="7" name="Picture 3" descr="C:\Users\2\Desktop\deti_mach.png"/>
          <p:cNvPicPr>
            <a:picLocks noChangeAspect="1" noChangeArrowheads="1"/>
          </p:cNvPicPr>
          <p:nvPr/>
        </p:nvPicPr>
        <p:blipFill>
          <a:blip r:embed="rId6" cstate="print"/>
          <a:srcRect l="61023"/>
          <a:stretch>
            <a:fillRect/>
          </a:stretch>
        </p:blipFill>
        <p:spPr bwMode="auto">
          <a:xfrm>
            <a:off x="6444208" y="4221088"/>
            <a:ext cx="1080120" cy="2352006"/>
          </a:xfrm>
          <a:prstGeom prst="rect">
            <a:avLst/>
          </a:prstGeom>
          <a:noFill/>
        </p:spPr>
      </p:pic>
      <p:pic>
        <p:nvPicPr>
          <p:cNvPr id="8" name="Picture 2" descr="C:\Users\2\Desktop\баскетбол\мяч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581128"/>
            <a:ext cx="576064" cy="58095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185520"/>
            <a:ext cx="1872208" cy="482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051720" y="188640"/>
            <a:ext cx="504056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Выборные защитники плебеев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79712" y="1124744"/>
            <a:ext cx="165618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Народные трибуны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79912" y="1124744"/>
            <a:ext cx="165618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Легионеры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80112" y="1124744"/>
            <a:ext cx="165618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Гладиаторы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88640"/>
            <a:ext cx="140364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команда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67544" y="1412776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67544" y="980728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3968" y="6381328"/>
            <a:ext cx="1080120" cy="2606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2339752" y="1844824"/>
            <a:ext cx="1008112" cy="7200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2428E-6 L 1.38889E-6 -0.12093 C 1.38889E-6 -0.17503 0.13663 -0.24162 0.24809 -0.24162 L 0.49618 -0.2416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1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2\Desktop\bg_grass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1444" y="2204864"/>
            <a:ext cx="168103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2\Desktop\1.jpg"/>
          <p:cNvPicPr>
            <a:picLocks noChangeAspect="1" noChangeArrowheads="1"/>
          </p:cNvPicPr>
          <p:nvPr/>
        </p:nvPicPr>
        <p:blipFill>
          <a:blip r:embed="rId5" cstate="print"/>
          <a:srcRect l="58442" t="7104" b="18475"/>
          <a:stretch>
            <a:fillRect/>
          </a:stretch>
        </p:blipFill>
        <p:spPr bwMode="auto">
          <a:xfrm flipH="1">
            <a:off x="1979712" y="4797152"/>
            <a:ext cx="1008112" cy="1655707"/>
          </a:xfrm>
          <a:prstGeom prst="rect">
            <a:avLst/>
          </a:prstGeom>
          <a:noFill/>
        </p:spPr>
      </p:pic>
      <p:pic>
        <p:nvPicPr>
          <p:cNvPr id="7" name="Picture 3" descr="C:\Users\2\Desktop\deti_mach.png"/>
          <p:cNvPicPr>
            <a:picLocks noChangeAspect="1" noChangeArrowheads="1"/>
          </p:cNvPicPr>
          <p:nvPr/>
        </p:nvPicPr>
        <p:blipFill>
          <a:blip r:embed="rId6" cstate="print"/>
          <a:srcRect l="61023"/>
          <a:stretch>
            <a:fillRect/>
          </a:stretch>
        </p:blipFill>
        <p:spPr bwMode="auto">
          <a:xfrm>
            <a:off x="6444208" y="4221088"/>
            <a:ext cx="1080120" cy="2352006"/>
          </a:xfrm>
          <a:prstGeom prst="rect">
            <a:avLst/>
          </a:prstGeom>
          <a:noFill/>
        </p:spPr>
      </p:pic>
      <p:pic>
        <p:nvPicPr>
          <p:cNvPr id="8" name="Picture 2" descr="C:\Users\2\Desktop\баскетбол\мяч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869160"/>
            <a:ext cx="576064" cy="58095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185520"/>
            <a:ext cx="1872208" cy="482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83668" y="188640"/>
            <a:ext cx="597666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Торжественный въезд в Рим полководцев-победителей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3688" y="1340768"/>
            <a:ext cx="1584176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праздник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35896" y="1340768"/>
            <a:ext cx="172819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победа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80112" y="1340768"/>
            <a:ext cx="1584176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триумф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740352" y="188640"/>
            <a:ext cx="140364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 команда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244408" y="1340768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244408" y="908720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3968" y="6381328"/>
            <a:ext cx="1080120" cy="2606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5940152" y="1988840"/>
            <a:ext cx="1008112" cy="7200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91329E-6 L -0.51181 -0.273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-1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2\Desktop\bg_grass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1444" y="2204864"/>
            <a:ext cx="168103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2\Desktop\1.jpg"/>
          <p:cNvPicPr>
            <a:picLocks noChangeAspect="1" noChangeArrowheads="1"/>
          </p:cNvPicPr>
          <p:nvPr/>
        </p:nvPicPr>
        <p:blipFill>
          <a:blip r:embed="rId5" cstate="print"/>
          <a:srcRect l="58442" t="7104" b="18475"/>
          <a:stretch>
            <a:fillRect/>
          </a:stretch>
        </p:blipFill>
        <p:spPr bwMode="auto">
          <a:xfrm flipH="1">
            <a:off x="1979712" y="4797152"/>
            <a:ext cx="1008112" cy="1655707"/>
          </a:xfrm>
          <a:prstGeom prst="rect">
            <a:avLst/>
          </a:prstGeom>
          <a:noFill/>
        </p:spPr>
      </p:pic>
      <p:pic>
        <p:nvPicPr>
          <p:cNvPr id="7" name="Picture 3" descr="C:\Users\2\Desktop\deti_mach.png"/>
          <p:cNvPicPr>
            <a:picLocks noChangeAspect="1" noChangeArrowheads="1"/>
          </p:cNvPicPr>
          <p:nvPr/>
        </p:nvPicPr>
        <p:blipFill>
          <a:blip r:embed="rId6" cstate="print"/>
          <a:srcRect l="61023"/>
          <a:stretch>
            <a:fillRect/>
          </a:stretch>
        </p:blipFill>
        <p:spPr bwMode="auto">
          <a:xfrm>
            <a:off x="6444208" y="4221088"/>
            <a:ext cx="1080120" cy="2352006"/>
          </a:xfrm>
          <a:prstGeom prst="rect">
            <a:avLst/>
          </a:prstGeom>
          <a:noFill/>
        </p:spPr>
      </p:pic>
      <p:pic>
        <p:nvPicPr>
          <p:cNvPr id="8" name="Picture 2" descr="C:\Users\2\Desktop\баскетбол\мяч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581128"/>
            <a:ext cx="576064" cy="58095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185520"/>
            <a:ext cx="1872208" cy="482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087724" y="188640"/>
            <a:ext cx="496855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Рабы, боровшиеся на арене амфитеатра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67744" y="1268760"/>
            <a:ext cx="151216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легионеры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23928" y="1268760"/>
            <a:ext cx="151216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гладиаторы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08104" y="1268760"/>
            <a:ext cx="1440160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этруски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88640"/>
            <a:ext cx="140364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команда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95536" y="1340768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95536" y="908720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3968" y="6381328"/>
            <a:ext cx="1080120" cy="2606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4139952" y="1916832"/>
            <a:ext cx="1008112" cy="7200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62428E-6 L -1.11111E-6 -0.11561 C -1.11111E-6 -0.16763 0.13663 -0.23122 0.24809 -0.23122 L 0.49618 -0.2312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2\Desktop\bg_grass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1444" y="2204864"/>
            <a:ext cx="168103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2\Desktop\1.jpg"/>
          <p:cNvPicPr>
            <a:picLocks noChangeAspect="1" noChangeArrowheads="1"/>
          </p:cNvPicPr>
          <p:nvPr/>
        </p:nvPicPr>
        <p:blipFill>
          <a:blip r:embed="rId5" cstate="print"/>
          <a:srcRect l="58442" t="7104" b="18475"/>
          <a:stretch>
            <a:fillRect/>
          </a:stretch>
        </p:blipFill>
        <p:spPr bwMode="auto">
          <a:xfrm flipH="1">
            <a:off x="1979712" y="4797152"/>
            <a:ext cx="1008112" cy="1655707"/>
          </a:xfrm>
          <a:prstGeom prst="rect">
            <a:avLst/>
          </a:prstGeom>
          <a:noFill/>
        </p:spPr>
      </p:pic>
      <p:pic>
        <p:nvPicPr>
          <p:cNvPr id="7" name="Picture 3" descr="C:\Users\2\Desktop\deti_mach.png"/>
          <p:cNvPicPr>
            <a:picLocks noChangeAspect="1" noChangeArrowheads="1"/>
          </p:cNvPicPr>
          <p:nvPr/>
        </p:nvPicPr>
        <p:blipFill>
          <a:blip r:embed="rId6" cstate="print"/>
          <a:srcRect l="61023"/>
          <a:stretch>
            <a:fillRect/>
          </a:stretch>
        </p:blipFill>
        <p:spPr bwMode="auto">
          <a:xfrm>
            <a:off x="6444208" y="4221088"/>
            <a:ext cx="1080120" cy="2352006"/>
          </a:xfrm>
          <a:prstGeom prst="rect">
            <a:avLst/>
          </a:prstGeom>
          <a:noFill/>
        </p:spPr>
      </p:pic>
      <p:pic>
        <p:nvPicPr>
          <p:cNvPr id="8" name="Picture 2" descr="C:\Users\2\Desktop\баскетбол\мяч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941168"/>
            <a:ext cx="576064" cy="58095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185520"/>
            <a:ext cx="1872208" cy="482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19672" y="188640"/>
            <a:ext cx="590465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Самое известное восстание Древнего Рима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19672" y="1484784"/>
            <a:ext cx="187220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Спартака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07904" y="1484784"/>
            <a:ext cx="187220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Цезаря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96136" y="1484784"/>
            <a:ext cx="172819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Октавиана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740352" y="188640"/>
            <a:ext cx="140364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 команда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244408" y="1340768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244408" y="908720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3968" y="6381328"/>
            <a:ext cx="1080120" cy="2606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2051720" y="2060848"/>
            <a:ext cx="1008112" cy="7200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9.24855E-7 L -0.50382 -0.28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1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2\Desktop\bg_grass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1444" y="2204864"/>
            <a:ext cx="168103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2\Desktop\1.jpg"/>
          <p:cNvPicPr>
            <a:picLocks noChangeAspect="1" noChangeArrowheads="1"/>
          </p:cNvPicPr>
          <p:nvPr/>
        </p:nvPicPr>
        <p:blipFill>
          <a:blip r:embed="rId5" cstate="print"/>
          <a:srcRect l="58442" t="7104" b="18475"/>
          <a:stretch>
            <a:fillRect/>
          </a:stretch>
        </p:blipFill>
        <p:spPr bwMode="auto">
          <a:xfrm flipH="1">
            <a:off x="1979712" y="4797152"/>
            <a:ext cx="1008112" cy="1655707"/>
          </a:xfrm>
          <a:prstGeom prst="rect">
            <a:avLst/>
          </a:prstGeom>
          <a:noFill/>
        </p:spPr>
      </p:pic>
      <p:pic>
        <p:nvPicPr>
          <p:cNvPr id="7" name="Picture 3" descr="C:\Users\2\Desktop\deti_mach.png"/>
          <p:cNvPicPr>
            <a:picLocks noChangeAspect="1" noChangeArrowheads="1"/>
          </p:cNvPicPr>
          <p:nvPr/>
        </p:nvPicPr>
        <p:blipFill>
          <a:blip r:embed="rId6" cstate="print"/>
          <a:srcRect l="61023"/>
          <a:stretch>
            <a:fillRect/>
          </a:stretch>
        </p:blipFill>
        <p:spPr bwMode="auto">
          <a:xfrm>
            <a:off x="6444208" y="4221088"/>
            <a:ext cx="1080120" cy="2352006"/>
          </a:xfrm>
          <a:prstGeom prst="rect">
            <a:avLst/>
          </a:prstGeom>
          <a:noFill/>
        </p:spPr>
      </p:pic>
      <p:pic>
        <p:nvPicPr>
          <p:cNvPr id="8" name="Picture 2" descr="C:\Users\2\Desktop\баскетбол\мяч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653136"/>
            <a:ext cx="576064" cy="58095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185520"/>
            <a:ext cx="1872208" cy="482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07704" y="188640"/>
            <a:ext cx="5832648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Кому принадлежит фраза: «Еще одна такая победа, и у меня не останется армии»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91680" y="1196752"/>
            <a:ext cx="1944216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Пирру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39952" y="1196752"/>
            <a:ext cx="187220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Цезарю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0192" y="1196752"/>
            <a:ext cx="172819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Траяну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88640"/>
            <a:ext cx="140364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команда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95536" y="1340768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95536" y="908720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3968" y="6381328"/>
            <a:ext cx="1080120" cy="2606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2195736" y="1844824"/>
            <a:ext cx="1008112" cy="7200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022E-16 L -1.11111E-6 -0.12601 C -1.11111E-6 -0.18266 0.13455 -0.25202 0.2441 -0.25202 L 0.48837 -0.2520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1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2\Desktop\bg_grass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1444" y="2204864"/>
            <a:ext cx="168103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2\Desktop\1.jpg"/>
          <p:cNvPicPr>
            <a:picLocks noChangeAspect="1" noChangeArrowheads="1"/>
          </p:cNvPicPr>
          <p:nvPr/>
        </p:nvPicPr>
        <p:blipFill>
          <a:blip r:embed="rId5" cstate="print"/>
          <a:srcRect l="58442" t="7104" b="18475"/>
          <a:stretch>
            <a:fillRect/>
          </a:stretch>
        </p:blipFill>
        <p:spPr bwMode="auto">
          <a:xfrm flipH="1">
            <a:off x="1979712" y="4797152"/>
            <a:ext cx="1008112" cy="1655707"/>
          </a:xfrm>
          <a:prstGeom prst="rect">
            <a:avLst/>
          </a:prstGeom>
          <a:noFill/>
        </p:spPr>
      </p:pic>
      <p:pic>
        <p:nvPicPr>
          <p:cNvPr id="7" name="Picture 3" descr="C:\Users\2\Desktop\deti_mach.png"/>
          <p:cNvPicPr>
            <a:picLocks noChangeAspect="1" noChangeArrowheads="1"/>
          </p:cNvPicPr>
          <p:nvPr/>
        </p:nvPicPr>
        <p:blipFill>
          <a:blip r:embed="rId6" cstate="print"/>
          <a:srcRect l="61023"/>
          <a:stretch>
            <a:fillRect/>
          </a:stretch>
        </p:blipFill>
        <p:spPr bwMode="auto">
          <a:xfrm>
            <a:off x="6444208" y="4221088"/>
            <a:ext cx="1080120" cy="2352006"/>
          </a:xfrm>
          <a:prstGeom prst="rect">
            <a:avLst/>
          </a:prstGeom>
          <a:noFill/>
        </p:spPr>
      </p:pic>
      <p:pic>
        <p:nvPicPr>
          <p:cNvPr id="8" name="Picture 2" descr="C:\Users\2\Desktop\баскетбол\мяч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869160"/>
            <a:ext cx="576064" cy="58095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185520"/>
            <a:ext cx="1872208" cy="482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43708" y="188640"/>
            <a:ext cx="525658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Кому принадлежит фраза:«Пришел, увидел, победил!»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79712" y="1196752"/>
            <a:ext cx="1440160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Алариху</a:t>
            </a:r>
            <a:endParaRPr lang="ru-RU" b="1" dirty="0" smtClean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1920" y="1196752"/>
            <a:ext cx="1440160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Цезарю</a:t>
            </a:r>
          </a:p>
          <a:p>
            <a:pPr algn="ctr"/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52120" y="1196752"/>
            <a:ext cx="151216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Октавиану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740352" y="188640"/>
            <a:ext cx="140364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 команда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172400" y="1268760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172400" y="836712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3968" y="6381328"/>
            <a:ext cx="1080120" cy="2606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3995936" y="1772816"/>
            <a:ext cx="1008112" cy="7200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91329E-6 L -0.51181 -0.273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-1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2\Desktop\bg_grass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59632" y="43651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21349436">
            <a:off x="996163" y="2236004"/>
            <a:ext cx="6821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 работу!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2\Desktop\на презентации\bg_grass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71600" y="40466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Правила работы: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Внимательно прочитайте вопрос;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Нажмите на прямоугольник с ответом;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При выборе правильного ответа, мяч летит в кольцо, появляется надпись: «дальше» и            (команде зачисляется 1 балл);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Право ответа на вопрос переходит противоположной команде;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При выборе неправильного ответа команда получает штрафной балл, появляется знак         .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860032" y="5949280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5004048" y="3212976"/>
            <a:ext cx="288032" cy="28803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2\Desktop\bg_grass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Использованные источники: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smtClean="0"/>
              <a:t>Трава -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3"/>
              </a:rPr>
              <a:t>http://footballnewsfeeds.com/i/bg_grass.jpg</a:t>
            </a:r>
            <a:r>
              <a:rPr lang="ru-RU" sz="18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Дети </a:t>
            </a:r>
            <a:r>
              <a:rPr lang="en-US" sz="1800" u="sng" dirty="0" smtClean="0">
                <a:hlinkClick r:id="rId4"/>
              </a:rPr>
              <a:t>https://arhivurokov.ru/multiurok/7/d/f/7df3b1b8df94bc7fc48b3fbe97be84d424fab2e3/riechievyie-ighry-s-miachom_1.png</a:t>
            </a:r>
            <a:r>
              <a:rPr lang="ru-RU" sz="1800" u="sng" dirty="0" smtClean="0"/>
              <a:t> ; </a:t>
            </a:r>
            <a:r>
              <a:rPr lang="en-US" sz="1800" u="sng" dirty="0" smtClean="0">
                <a:hlinkClick r:id="rId5"/>
              </a:rPr>
              <a:t>http://jpghoto.ru/img/picture/Apr/09/c483e0a7fb91adb44a83520456608454/1.jpg</a:t>
            </a:r>
            <a:r>
              <a:rPr lang="ru-RU" sz="1800" u="sng" dirty="0" smtClean="0"/>
              <a:t> </a:t>
            </a:r>
            <a:endParaRPr lang="ru-RU" sz="1800" dirty="0" smtClean="0"/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Фон - </a:t>
            </a:r>
            <a:r>
              <a:rPr lang="ru-RU" sz="1800" u="sng" dirty="0" smtClean="0">
                <a:hlinkClick r:id="rId6"/>
              </a:rPr>
              <a:t>http://images.clipartpanda.com/play-clipart-boy-playing-basketball-clipart-1.jpg</a:t>
            </a:r>
            <a:r>
              <a:rPr lang="ru-RU" sz="1800" u="sng" dirty="0" smtClean="0"/>
              <a:t>; </a:t>
            </a:r>
          </a:p>
          <a:p>
            <a:pPr>
              <a:buNone/>
            </a:pPr>
            <a:r>
              <a:rPr lang="ru-RU" sz="1800" dirty="0" smtClean="0"/>
              <a:t>                     </a:t>
            </a:r>
            <a:r>
              <a:rPr lang="ru-RU" sz="1800" u="sng" dirty="0" smtClean="0">
                <a:hlinkClick r:id="rId7"/>
              </a:rPr>
              <a:t>http://images.clipartpanda.com/bouncing-tennis-ball-clipart-ball-20clip-20art-di8GpR8ie.png</a:t>
            </a:r>
            <a:r>
              <a:rPr lang="ru-RU" sz="18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hlinkClick r:id="rId8"/>
              </a:rPr>
              <a:t>http://www.na-gore.ru/articles/041106_edinstvo.htm</a:t>
            </a:r>
            <a:r>
              <a:rPr lang="ru-RU" sz="1800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800" dirty="0" smtClean="0">
                <a:cs typeface="Tahoma" pitchFamily="34" charset="0"/>
              </a:rPr>
              <a:t>Шаблон игры – </a:t>
            </a:r>
            <a:r>
              <a:rPr lang="ru-RU" sz="1800" dirty="0" err="1" smtClean="0">
                <a:cs typeface="Tahoma" pitchFamily="34" charset="0"/>
              </a:rPr>
              <a:t>Нижегородцевой</a:t>
            </a:r>
            <a:r>
              <a:rPr lang="ru-RU" sz="1800" dirty="0" smtClean="0">
                <a:cs typeface="Tahoma" pitchFamily="34" charset="0"/>
              </a:rPr>
              <a:t> О.Я., учитель истории МБОУ «</a:t>
            </a:r>
            <a:r>
              <a:rPr lang="ru-RU" sz="1800" dirty="0" err="1" smtClean="0">
                <a:cs typeface="Tahoma" pitchFamily="34" charset="0"/>
              </a:rPr>
              <a:t>Токурской</a:t>
            </a:r>
            <a:r>
              <a:rPr lang="ru-RU" sz="1800" dirty="0" smtClean="0">
                <a:cs typeface="Tahoma" pitchFamily="34" charset="0"/>
              </a:rPr>
              <a:t> СОШ» Амурской области.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800" dirty="0" err="1" smtClean="0"/>
              <a:t>Уколова</a:t>
            </a:r>
            <a:r>
              <a:rPr lang="ru-RU" sz="1800" dirty="0" smtClean="0"/>
              <a:t> В.И. История. Древний мир. 5 класс. М.,  Просвещение, 2013г.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1800" dirty="0" smtClean="0">
              <a:cs typeface="Tahoma" pitchFamily="34" charset="0"/>
            </a:endParaRPr>
          </a:p>
          <a:p>
            <a:pPr>
              <a:buFont typeface="Arial" charset="0"/>
              <a:buNone/>
              <a:defRPr/>
            </a:pPr>
            <a:endParaRPr lang="ru-RU" sz="1400" dirty="0" smtClean="0">
              <a:solidFill>
                <a:srgbClr val="002060"/>
              </a:solidFill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2\Desktop\bg_grass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1444" y="2204864"/>
            <a:ext cx="168103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2\Desktop\1.jpg"/>
          <p:cNvPicPr>
            <a:picLocks noChangeAspect="1" noChangeArrowheads="1"/>
          </p:cNvPicPr>
          <p:nvPr/>
        </p:nvPicPr>
        <p:blipFill>
          <a:blip r:embed="rId5" cstate="print"/>
          <a:srcRect l="58442" t="7104" b="18475"/>
          <a:stretch>
            <a:fillRect/>
          </a:stretch>
        </p:blipFill>
        <p:spPr bwMode="auto">
          <a:xfrm flipH="1">
            <a:off x="1979712" y="4797152"/>
            <a:ext cx="1008112" cy="1655707"/>
          </a:xfrm>
          <a:prstGeom prst="rect">
            <a:avLst/>
          </a:prstGeom>
          <a:noFill/>
        </p:spPr>
      </p:pic>
      <p:pic>
        <p:nvPicPr>
          <p:cNvPr id="7" name="Picture 3" descr="C:\Users\2\Desktop\deti_mach.png"/>
          <p:cNvPicPr>
            <a:picLocks noChangeAspect="1" noChangeArrowheads="1"/>
          </p:cNvPicPr>
          <p:nvPr/>
        </p:nvPicPr>
        <p:blipFill>
          <a:blip r:embed="rId6" cstate="print"/>
          <a:srcRect l="61023"/>
          <a:stretch>
            <a:fillRect/>
          </a:stretch>
        </p:blipFill>
        <p:spPr bwMode="auto">
          <a:xfrm>
            <a:off x="6444208" y="4221088"/>
            <a:ext cx="1080120" cy="2352006"/>
          </a:xfrm>
          <a:prstGeom prst="rect">
            <a:avLst/>
          </a:prstGeom>
          <a:noFill/>
        </p:spPr>
      </p:pic>
      <p:pic>
        <p:nvPicPr>
          <p:cNvPr id="8" name="Picture 2" descr="C:\Users\2\Desktop\баскетбол\мяч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653136"/>
            <a:ext cx="576064" cy="58095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185520"/>
            <a:ext cx="1872208" cy="482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19672" y="188640"/>
            <a:ext cx="590465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Кто был основателем Рима?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19672" y="980728"/>
            <a:ext cx="187220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Рем</a:t>
            </a:r>
            <a:endParaRPr lang="ru-RU" sz="2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07904" y="980728"/>
            <a:ext cx="187220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Ромул</a:t>
            </a:r>
            <a:endParaRPr lang="ru-RU" sz="20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24128" y="980728"/>
            <a:ext cx="187220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Нумитор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88640"/>
            <a:ext cx="140364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команда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79512" y="1196752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79512" y="1772816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83968" y="6381328"/>
            <a:ext cx="1080120" cy="2606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4211960" y="1484784"/>
            <a:ext cx="1008112" cy="57606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1.38889E-6 -0.12092 C 1.38889E-6 -0.17503 0.13229 -0.24162 0.2401 -0.24162 L 0.48038 -0.2416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-1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2\Desktop\bg_grass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1444" y="2204864"/>
            <a:ext cx="168103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2\Desktop\1.jpg"/>
          <p:cNvPicPr>
            <a:picLocks noChangeAspect="1" noChangeArrowheads="1"/>
          </p:cNvPicPr>
          <p:nvPr/>
        </p:nvPicPr>
        <p:blipFill>
          <a:blip r:embed="rId5" cstate="print"/>
          <a:srcRect l="58442" t="7104" b="18475"/>
          <a:stretch>
            <a:fillRect/>
          </a:stretch>
        </p:blipFill>
        <p:spPr bwMode="auto">
          <a:xfrm flipH="1">
            <a:off x="1979712" y="4797152"/>
            <a:ext cx="1008112" cy="1655707"/>
          </a:xfrm>
          <a:prstGeom prst="rect">
            <a:avLst/>
          </a:prstGeom>
          <a:noFill/>
        </p:spPr>
      </p:pic>
      <p:pic>
        <p:nvPicPr>
          <p:cNvPr id="7" name="Picture 3" descr="C:\Users\2\Desktop\deti_mach.png"/>
          <p:cNvPicPr>
            <a:picLocks noChangeAspect="1" noChangeArrowheads="1"/>
          </p:cNvPicPr>
          <p:nvPr/>
        </p:nvPicPr>
        <p:blipFill>
          <a:blip r:embed="rId6" cstate="print"/>
          <a:srcRect l="61023"/>
          <a:stretch>
            <a:fillRect/>
          </a:stretch>
        </p:blipFill>
        <p:spPr bwMode="auto">
          <a:xfrm>
            <a:off x="6444208" y="4221088"/>
            <a:ext cx="1080120" cy="2352006"/>
          </a:xfrm>
          <a:prstGeom prst="rect">
            <a:avLst/>
          </a:prstGeom>
          <a:noFill/>
        </p:spPr>
      </p:pic>
      <p:pic>
        <p:nvPicPr>
          <p:cNvPr id="8" name="Picture 2" descr="C:\Users\2\Desktop\баскетбол\мяч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869160"/>
            <a:ext cx="576064" cy="58095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185520"/>
            <a:ext cx="1872208" cy="482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339752" y="188640"/>
            <a:ext cx="446449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 каком языке римляне разговаривали между собой?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79712" y="1196752"/>
            <a:ext cx="1584176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латинском</a:t>
            </a:r>
            <a:endParaRPr lang="ru-RU" sz="2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07904" y="1196752"/>
            <a:ext cx="172819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итальянском</a:t>
            </a:r>
            <a:endParaRPr lang="ru-RU" sz="20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80112" y="1196752"/>
            <a:ext cx="151216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этрусском</a:t>
            </a:r>
            <a:endParaRPr lang="ru-RU" sz="2000" b="1" dirty="0"/>
          </a:p>
        </p:txBody>
      </p:sp>
      <p:sp>
        <p:nvSpPr>
          <p:cNvPr id="18" name="Овал 17"/>
          <p:cNvSpPr/>
          <p:nvPr/>
        </p:nvSpPr>
        <p:spPr>
          <a:xfrm>
            <a:off x="8388424" y="1052736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40352" y="188640"/>
            <a:ext cx="140364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 команда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388424" y="1484784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83968" y="6381328"/>
            <a:ext cx="1080120" cy="2606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20" name="5-конечная звезда 19"/>
          <p:cNvSpPr/>
          <p:nvPr/>
        </p:nvSpPr>
        <p:spPr>
          <a:xfrm>
            <a:off x="2339752" y="1700808"/>
            <a:ext cx="1008112" cy="57606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91329E-6 L -0.4882 -0.273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-1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2\Desktop\bg_grass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1444" y="2204864"/>
            <a:ext cx="168103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2\Desktop\1.jpg"/>
          <p:cNvPicPr>
            <a:picLocks noChangeAspect="1" noChangeArrowheads="1"/>
          </p:cNvPicPr>
          <p:nvPr/>
        </p:nvPicPr>
        <p:blipFill>
          <a:blip r:embed="rId5" cstate="print"/>
          <a:srcRect l="58442" t="7104" b="18475"/>
          <a:stretch>
            <a:fillRect/>
          </a:stretch>
        </p:blipFill>
        <p:spPr bwMode="auto">
          <a:xfrm flipH="1">
            <a:off x="1979712" y="4797152"/>
            <a:ext cx="1008112" cy="1655707"/>
          </a:xfrm>
          <a:prstGeom prst="rect">
            <a:avLst/>
          </a:prstGeom>
          <a:noFill/>
        </p:spPr>
      </p:pic>
      <p:pic>
        <p:nvPicPr>
          <p:cNvPr id="7" name="Picture 3" descr="C:\Users\2\Desktop\deti_mach.png"/>
          <p:cNvPicPr>
            <a:picLocks noChangeAspect="1" noChangeArrowheads="1"/>
          </p:cNvPicPr>
          <p:nvPr/>
        </p:nvPicPr>
        <p:blipFill>
          <a:blip r:embed="rId6" cstate="print"/>
          <a:srcRect l="61023"/>
          <a:stretch>
            <a:fillRect/>
          </a:stretch>
        </p:blipFill>
        <p:spPr bwMode="auto">
          <a:xfrm>
            <a:off x="6444208" y="4221088"/>
            <a:ext cx="1080120" cy="2352006"/>
          </a:xfrm>
          <a:prstGeom prst="rect">
            <a:avLst/>
          </a:prstGeom>
          <a:noFill/>
        </p:spPr>
      </p:pic>
      <p:pic>
        <p:nvPicPr>
          <p:cNvPr id="8" name="Picture 2" descr="C:\Users\2\Desktop\баскетбол\мяч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653136"/>
            <a:ext cx="576064" cy="58095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185520"/>
            <a:ext cx="1872208" cy="482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91680" y="188640"/>
            <a:ext cx="576064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Главная площадь Рима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19672" y="980728"/>
            <a:ext cx="1944216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Агора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07904" y="980728"/>
            <a:ext cx="201622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Форум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68144" y="980728"/>
            <a:ext cx="1800200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Пантеон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88640"/>
            <a:ext cx="140364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команда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51520" y="980728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51520" y="1412776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3968" y="6381328"/>
            <a:ext cx="1080120" cy="2606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4139952" y="1628800"/>
            <a:ext cx="1008112" cy="7200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022E-16 L -1.11111E-6 -0.12092 C -1.11111E-6 -0.17503 0.13455 -0.24162 0.2441 -0.24162 L 0.48837 -0.2416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1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2\Desktop\bg_grass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1444" y="2204864"/>
            <a:ext cx="168103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2\Desktop\1.jpg"/>
          <p:cNvPicPr>
            <a:picLocks noChangeAspect="1" noChangeArrowheads="1"/>
          </p:cNvPicPr>
          <p:nvPr/>
        </p:nvPicPr>
        <p:blipFill>
          <a:blip r:embed="rId5" cstate="print"/>
          <a:srcRect l="58442" t="7104" b="18475"/>
          <a:stretch>
            <a:fillRect/>
          </a:stretch>
        </p:blipFill>
        <p:spPr bwMode="auto">
          <a:xfrm flipH="1">
            <a:off x="1979712" y="4797152"/>
            <a:ext cx="1008112" cy="1655707"/>
          </a:xfrm>
          <a:prstGeom prst="rect">
            <a:avLst/>
          </a:prstGeom>
          <a:noFill/>
        </p:spPr>
      </p:pic>
      <p:pic>
        <p:nvPicPr>
          <p:cNvPr id="7" name="Picture 3" descr="C:\Users\2\Desktop\deti_mach.png"/>
          <p:cNvPicPr>
            <a:picLocks noChangeAspect="1" noChangeArrowheads="1"/>
          </p:cNvPicPr>
          <p:nvPr/>
        </p:nvPicPr>
        <p:blipFill>
          <a:blip r:embed="rId6" cstate="print"/>
          <a:srcRect l="61023"/>
          <a:stretch>
            <a:fillRect/>
          </a:stretch>
        </p:blipFill>
        <p:spPr bwMode="auto">
          <a:xfrm>
            <a:off x="6444208" y="4221088"/>
            <a:ext cx="1080120" cy="2352006"/>
          </a:xfrm>
          <a:prstGeom prst="rect">
            <a:avLst/>
          </a:prstGeom>
          <a:noFill/>
        </p:spPr>
      </p:pic>
      <p:pic>
        <p:nvPicPr>
          <p:cNvPr id="8" name="Picture 2" descr="C:\Users\2\Desktop\баскетбол\мяч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869160"/>
            <a:ext cx="576064" cy="58095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185520"/>
            <a:ext cx="1872208" cy="482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27684" y="188640"/>
            <a:ext cx="568863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Как называли потомков основателей Рима?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91680" y="1124744"/>
            <a:ext cx="1800200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вельможи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35896" y="1124744"/>
            <a:ext cx="187220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патриции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52120" y="1124744"/>
            <a:ext cx="165618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плебеи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740352" y="188640"/>
            <a:ext cx="140364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 команда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172400" y="1484784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172400" y="1052736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3968" y="6381328"/>
            <a:ext cx="1080120" cy="2606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22" name="5-конечная звезда 21"/>
          <p:cNvSpPr/>
          <p:nvPr/>
        </p:nvSpPr>
        <p:spPr>
          <a:xfrm>
            <a:off x="3995936" y="1628800"/>
            <a:ext cx="1008112" cy="7200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91329E-6 L -0.51181 -0.273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-1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2\Desktop\bg_grass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1444" y="2204864"/>
            <a:ext cx="168103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2\Desktop\1.jpg"/>
          <p:cNvPicPr>
            <a:picLocks noChangeAspect="1" noChangeArrowheads="1"/>
          </p:cNvPicPr>
          <p:nvPr/>
        </p:nvPicPr>
        <p:blipFill>
          <a:blip r:embed="rId5" cstate="print"/>
          <a:srcRect l="58442" t="7104" b="18475"/>
          <a:stretch>
            <a:fillRect/>
          </a:stretch>
        </p:blipFill>
        <p:spPr bwMode="auto">
          <a:xfrm flipH="1">
            <a:off x="1979712" y="4797152"/>
            <a:ext cx="1008112" cy="1655707"/>
          </a:xfrm>
          <a:prstGeom prst="rect">
            <a:avLst/>
          </a:prstGeom>
          <a:noFill/>
        </p:spPr>
      </p:pic>
      <p:pic>
        <p:nvPicPr>
          <p:cNvPr id="7" name="Picture 3" descr="C:\Users\2\Desktop\deti_mach.png"/>
          <p:cNvPicPr>
            <a:picLocks noChangeAspect="1" noChangeArrowheads="1"/>
          </p:cNvPicPr>
          <p:nvPr/>
        </p:nvPicPr>
        <p:blipFill>
          <a:blip r:embed="rId6" cstate="print"/>
          <a:srcRect l="61023"/>
          <a:stretch>
            <a:fillRect/>
          </a:stretch>
        </p:blipFill>
        <p:spPr bwMode="auto">
          <a:xfrm>
            <a:off x="6444208" y="4221088"/>
            <a:ext cx="1080120" cy="2352006"/>
          </a:xfrm>
          <a:prstGeom prst="rect">
            <a:avLst/>
          </a:prstGeom>
          <a:noFill/>
        </p:spPr>
      </p:pic>
      <p:pic>
        <p:nvPicPr>
          <p:cNvPr id="8" name="Picture 2" descr="C:\Users\2\Desktop\баскетбол\мяч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653136"/>
            <a:ext cx="576064" cy="58095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185520"/>
            <a:ext cx="1872208" cy="482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63688" y="188640"/>
            <a:ext cx="561662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Сооружение, где устраивались гладиаторские бои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19672" y="1268760"/>
            <a:ext cx="1800200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цирк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07904" y="1268760"/>
            <a:ext cx="1800200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стадион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52120" y="1268760"/>
            <a:ext cx="1800200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амфитеатр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88640"/>
            <a:ext cx="140364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команда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95536" y="1412776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95536" y="980728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3968" y="6381328"/>
            <a:ext cx="1080120" cy="2606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6012160" y="1844824"/>
            <a:ext cx="1008112" cy="7200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1965E-6 L 3.88889E-6 -0.1193 C 3.88889E-6 -0.17294 0.13889 -0.23861 0.25191 -0.23861 L 0.50399 -0.2386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-1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2\Desktop\bg_grass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1444" y="2204864"/>
            <a:ext cx="168103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2\Desktop\1.jpg"/>
          <p:cNvPicPr>
            <a:picLocks noChangeAspect="1" noChangeArrowheads="1"/>
          </p:cNvPicPr>
          <p:nvPr/>
        </p:nvPicPr>
        <p:blipFill>
          <a:blip r:embed="rId5" cstate="print"/>
          <a:srcRect l="58442" t="7104" b="18475"/>
          <a:stretch>
            <a:fillRect/>
          </a:stretch>
        </p:blipFill>
        <p:spPr bwMode="auto">
          <a:xfrm flipH="1">
            <a:off x="1979712" y="4797152"/>
            <a:ext cx="1008112" cy="1655707"/>
          </a:xfrm>
          <a:prstGeom prst="rect">
            <a:avLst/>
          </a:prstGeom>
          <a:noFill/>
        </p:spPr>
      </p:pic>
      <p:pic>
        <p:nvPicPr>
          <p:cNvPr id="7" name="Picture 3" descr="C:\Users\2\Desktop\deti_mach.png"/>
          <p:cNvPicPr>
            <a:picLocks noChangeAspect="1" noChangeArrowheads="1"/>
          </p:cNvPicPr>
          <p:nvPr/>
        </p:nvPicPr>
        <p:blipFill>
          <a:blip r:embed="rId6" cstate="print"/>
          <a:srcRect l="61023"/>
          <a:stretch>
            <a:fillRect/>
          </a:stretch>
        </p:blipFill>
        <p:spPr bwMode="auto">
          <a:xfrm>
            <a:off x="6444208" y="4221088"/>
            <a:ext cx="1080120" cy="2352006"/>
          </a:xfrm>
          <a:prstGeom prst="rect">
            <a:avLst/>
          </a:prstGeom>
          <a:noFill/>
        </p:spPr>
      </p:pic>
      <p:pic>
        <p:nvPicPr>
          <p:cNvPr id="8" name="Picture 2" descr="C:\Users\2\Desktop\баскетбол\мяч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869160"/>
            <a:ext cx="576064" cy="58095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185520"/>
            <a:ext cx="1872208" cy="482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051720" y="188640"/>
            <a:ext cx="504056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Что означает  «вето»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07704" y="908720"/>
            <a:ext cx="172819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«разрешаю»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1920" y="908720"/>
            <a:ext cx="172819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«запрещаю»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96136" y="908720"/>
            <a:ext cx="1584176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«принятие»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740352" y="188640"/>
            <a:ext cx="140364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 команда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244408" y="1412776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244408" y="980728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3968" y="6381328"/>
            <a:ext cx="1080120" cy="2606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211960" y="1484784"/>
            <a:ext cx="1008112" cy="7200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91329E-6 L -0.49601 -0.273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-1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2\Desktop\bg_grass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1444" y="2204864"/>
            <a:ext cx="168103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2\Desktop\1.jpg"/>
          <p:cNvPicPr>
            <a:picLocks noChangeAspect="1" noChangeArrowheads="1"/>
          </p:cNvPicPr>
          <p:nvPr/>
        </p:nvPicPr>
        <p:blipFill>
          <a:blip r:embed="rId5" cstate="print"/>
          <a:srcRect l="58442" t="7104" b="18475"/>
          <a:stretch>
            <a:fillRect/>
          </a:stretch>
        </p:blipFill>
        <p:spPr bwMode="auto">
          <a:xfrm flipH="1">
            <a:off x="1979712" y="4797152"/>
            <a:ext cx="1008112" cy="1655707"/>
          </a:xfrm>
          <a:prstGeom prst="rect">
            <a:avLst/>
          </a:prstGeom>
          <a:noFill/>
        </p:spPr>
      </p:pic>
      <p:pic>
        <p:nvPicPr>
          <p:cNvPr id="7" name="Picture 3" descr="C:\Users\2\Desktop\deti_mach.png"/>
          <p:cNvPicPr>
            <a:picLocks noChangeAspect="1" noChangeArrowheads="1"/>
          </p:cNvPicPr>
          <p:nvPr/>
        </p:nvPicPr>
        <p:blipFill>
          <a:blip r:embed="rId6" cstate="print"/>
          <a:srcRect l="61023"/>
          <a:stretch>
            <a:fillRect/>
          </a:stretch>
        </p:blipFill>
        <p:spPr bwMode="auto">
          <a:xfrm>
            <a:off x="6444208" y="4221088"/>
            <a:ext cx="1080120" cy="2352006"/>
          </a:xfrm>
          <a:prstGeom prst="rect">
            <a:avLst/>
          </a:prstGeom>
          <a:noFill/>
        </p:spPr>
      </p:pic>
      <p:pic>
        <p:nvPicPr>
          <p:cNvPr id="8" name="Picture 2" descr="C:\Users\2\Desktop\баскетбол\мяч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581128"/>
            <a:ext cx="576064" cy="58095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185520"/>
            <a:ext cx="1872208" cy="482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99692" y="188640"/>
            <a:ext cx="5544616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Кто из  императоров ходил пешком по улицам Рима, чтобы показать свою скромность и простоту? 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47664" y="1196752"/>
            <a:ext cx="208823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Траян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1920" y="1196752"/>
            <a:ext cx="1944216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Нерон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12160" y="1196752"/>
            <a:ext cx="165618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Юстиниан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88640"/>
            <a:ext cx="140364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команда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23528" y="1412776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23528" y="980728"/>
            <a:ext cx="323528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3968" y="6381328"/>
            <a:ext cx="1080120" cy="2606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2195736" y="1700808"/>
            <a:ext cx="1008112" cy="7200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2428E-6 L 1.38889E-6 -0.11561 C 1.38889E-6 -0.16763 0.13663 -0.23122 0.24809 -0.23122 L 0.49618 -0.2312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340</Words>
  <Application>Microsoft Office PowerPoint</Application>
  <PresentationFormat>Экран (4:3)</PresentationFormat>
  <Paragraphs>116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Исторический баскетбол «Древний Рим» (6 класс)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Использованные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</dc:creator>
  <cp:lastModifiedBy>nemo_180516</cp:lastModifiedBy>
  <cp:revision>67</cp:revision>
  <dcterms:created xsi:type="dcterms:W3CDTF">2016-12-23T04:38:05Z</dcterms:created>
  <dcterms:modified xsi:type="dcterms:W3CDTF">2020-11-11T19:24:32Z</dcterms:modified>
</cp:coreProperties>
</file>