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12"/>
  </p:notesMasterIdLst>
  <p:sldIdLst>
    <p:sldId id="257" r:id="rId2"/>
    <p:sldId id="259" r:id="rId3"/>
    <p:sldId id="260" r:id="rId4"/>
    <p:sldId id="267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534" y="-5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71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07A4E00D-8505-4F76-A7F9-F3143DF478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2084388" y="296863"/>
            <a:ext cx="6823075" cy="5353050"/>
            <a:chOff x="1313" y="187"/>
            <a:chExt cx="4298" cy="3372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2194" y="601"/>
              <a:ext cx="596" cy="447"/>
              <a:chOff x="0" y="0"/>
              <a:chExt cx="768" cy="576"/>
            </a:xfrm>
          </p:grpSpPr>
          <p:sp>
            <p:nvSpPr>
              <p:cNvPr id="135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6" name="Oval 5"/>
              <p:cNvSpPr>
                <a:spLocks noChangeArrowheads="1"/>
              </p:cNvSpPr>
              <p:nvPr/>
            </p:nvSpPr>
            <p:spPr bwMode="hidden">
              <a:xfrm>
                <a:off x="276" y="253"/>
                <a:ext cx="187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1312" y="186"/>
              <a:ext cx="4299" cy="3371"/>
              <a:chOff x="0" y="2"/>
              <a:chExt cx="5533" cy="4339"/>
            </a:xfrm>
          </p:grpSpPr>
          <p:grpSp>
            <p:nvGrpSpPr>
              <p:cNvPr id="22" name="Group 7"/>
              <p:cNvGrpSpPr>
                <a:grpSpLocks/>
              </p:cNvGrpSpPr>
              <p:nvPr/>
            </p:nvGrpSpPr>
            <p:grpSpPr bwMode="auto">
              <a:xfrm>
                <a:off x="0" y="2"/>
                <a:ext cx="5470" cy="4339"/>
                <a:chOff x="0" y="2"/>
                <a:chExt cx="5470" cy="4339"/>
              </a:xfrm>
            </p:grpSpPr>
            <p:grpSp>
              <p:nvGrpSpPr>
                <p:cNvPr id="33" name="Group 8"/>
                <p:cNvGrpSpPr>
                  <a:grpSpLocks/>
                </p:cNvGrpSpPr>
                <p:nvPr/>
              </p:nvGrpSpPr>
              <p:grpSpPr bwMode="auto">
                <a:xfrm>
                  <a:off x="1339" y="788"/>
                  <a:ext cx="2919" cy="2149"/>
                  <a:chOff x="1265" y="816"/>
                  <a:chExt cx="2919" cy="2149"/>
                </a:xfrm>
              </p:grpSpPr>
              <p:sp>
                <p:nvSpPr>
                  <p:cNvPr id="133" name="Oval 9"/>
                  <p:cNvSpPr>
                    <a:spLocks noChangeArrowheads="1"/>
                  </p:cNvSpPr>
                  <p:nvPr/>
                </p:nvSpPr>
                <p:spPr bwMode="hidden">
                  <a:xfrm>
                    <a:off x="1265" y="816"/>
                    <a:ext cx="2919" cy="2149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2"/>
                      </a:gs>
                      <a:gs pos="100000">
                        <a:schemeClr val="bg1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134" name="Oval 10"/>
                  <p:cNvSpPr>
                    <a:spLocks noChangeArrowheads="1"/>
                  </p:cNvSpPr>
                  <p:nvPr/>
                </p:nvSpPr>
                <p:spPr bwMode="hidden">
                  <a:xfrm>
                    <a:off x="2379" y="1601"/>
                    <a:ext cx="578" cy="40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bg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34" name="Group 11"/>
                <p:cNvGrpSpPr>
                  <a:grpSpLocks/>
                </p:cNvGrpSpPr>
                <p:nvPr/>
              </p:nvGrpSpPr>
              <p:grpSpPr bwMode="auto">
                <a:xfrm>
                  <a:off x="0" y="2"/>
                  <a:ext cx="5470" cy="4339"/>
                  <a:chOff x="0" y="2"/>
                  <a:chExt cx="5470" cy="4339"/>
                </a:xfrm>
              </p:grpSpPr>
              <p:grpSp>
                <p:nvGrpSpPr>
                  <p:cNvPr id="35" name="Group 12"/>
                  <p:cNvGrpSpPr>
                    <a:grpSpLocks/>
                  </p:cNvGrpSpPr>
                  <p:nvPr/>
                </p:nvGrpSpPr>
                <p:grpSpPr bwMode="auto">
                  <a:xfrm>
                    <a:off x="3544" y="1504"/>
                    <a:ext cx="1259" cy="2324"/>
                    <a:chOff x="3470" y="1532"/>
                    <a:chExt cx="1259" cy="2324"/>
                  </a:xfrm>
                </p:grpSpPr>
                <p:sp>
                  <p:nvSpPr>
                    <p:cNvPr id="131" name="Freeform 13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2764" y="2238"/>
                      <a:ext cx="1725" cy="313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32" name="Freeform 14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4022" y="3149"/>
                      <a:ext cx="924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36" name="Group 15"/>
                  <p:cNvGrpSpPr>
                    <a:grpSpLocks/>
                  </p:cNvGrpSpPr>
                  <p:nvPr/>
                </p:nvGrpSpPr>
                <p:grpSpPr bwMode="auto">
                  <a:xfrm>
                    <a:off x="2938" y="1991"/>
                    <a:ext cx="2462" cy="1332"/>
                    <a:chOff x="2864" y="2019"/>
                    <a:chExt cx="2462" cy="1332"/>
                  </a:xfrm>
                </p:grpSpPr>
                <p:sp>
                  <p:nvSpPr>
                    <p:cNvPr id="129" name="Freeform 16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2864" y="2019"/>
                      <a:ext cx="1813" cy="3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30" name="Freeform 17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4352" y="2806"/>
                      <a:ext cx="974" cy="54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37" name="Group 18"/>
                  <p:cNvGrpSpPr>
                    <a:grpSpLocks/>
                  </p:cNvGrpSpPr>
                  <p:nvPr/>
                </p:nvGrpSpPr>
                <p:grpSpPr bwMode="auto">
                  <a:xfrm>
                    <a:off x="2970" y="1803"/>
                    <a:ext cx="2478" cy="1065"/>
                    <a:chOff x="2896" y="1831"/>
                    <a:chExt cx="2478" cy="1065"/>
                  </a:xfrm>
                </p:grpSpPr>
                <p:sp>
                  <p:nvSpPr>
                    <p:cNvPr id="127" name="Freeform 19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2896" y="1831"/>
                      <a:ext cx="1736" cy="30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28" name="Freeform 20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4442" y="2420"/>
                      <a:ext cx="932" cy="47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38" name="Group 21"/>
                  <p:cNvGrpSpPr>
                    <a:grpSpLocks/>
                  </p:cNvGrpSpPr>
                  <p:nvPr/>
                </p:nvGrpSpPr>
                <p:grpSpPr bwMode="auto">
                  <a:xfrm>
                    <a:off x="2998" y="1608"/>
                    <a:ext cx="2472" cy="927"/>
                    <a:chOff x="2924" y="1636"/>
                    <a:chExt cx="2472" cy="927"/>
                  </a:xfrm>
                </p:grpSpPr>
                <p:sp>
                  <p:nvSpPr>
                    <p:cNvPr id="125" name="Freeform 22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2924" y="1636"/>
                      <a:ext cx="1677" cy="33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26" name="Freeform 23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4495" y="2036"/>
                      <a:ext cx="901" cy="527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39" name="Group 24"/>
                  <p:cNvGrpSpPr>
                    <a:grpSpLocks/>
                  </p:cNvGrpSpPr>
                  <p:nvPr/>
                </p:nvGrpSpPr>
                <p:grpSpPr bwMode="auto">
                  <a:xfrm>
                    <a:off x="3032" y="1386"/>
                    <a:ext cx="2341" cy="657"/>
                    <a:chOff x="2958" y="1414"/>
                    <a:chExt cx="2341" cy="657"/>
                  </a:xfrm>
                </p:grpSpPr>
                <p:sp>
                  <p:nvSpPr>
                    <p:cNvPr id="123" name="Freeform 25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2958" y="1414"/>
                      <a:ext cx="1544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24" name="Freeform 26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4469" y="1582"/>
                      <a:ext cx="830" cy="4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40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3057" y="1241"/>
                    <a:ext cx="2150" cy="342"/>
                    <a:chOff x="2983" y="1269"/>
                    <a:chExt cx="2150" cy="342"/>
                  </a:xfrm>
                </p:grpSpPr>
                <p:sp>
                  <p:nvSpPr>
                    <p:cNvPr id="121" name="Freeform 28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2983" y="1289"/>
                      <a:ext cx="1404" cy="220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22" name="Freeform 29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4379" y="1269"/>
                      <a:ext cx="754" cy="342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41" name="Group 30"/>
                  <p:cNvGrpSpPr>
                    <a:grpSpLocks/>
                  </p:cNvGrpSpPr>
                  <p:nvPr/>
                </p:nvGrpSpPr>
                <p:grpSpPr bwMode="auto">
                  <a:xfrm>
                    <a:off x="3012" y="891"/>
                    <a:ext cx="1879" cy="424"/>
                    <a:chOff x="2938" y="919"/>
                    <a:chExt cx="1879" cy="424"/>
                  </a:xfrm>
                </p:grpSpPr>
                <p:sp>
                  <p:nvSpPr>
                    <p:cNvPr id="119" name="Freeform 31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2938" y="1128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20" name="Freeform 32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4155" y="919"/>
                      <a:ext cx="662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42" name="Group 33"/>
                  <p:cNvGrpSpPr>
                    <a:grpSpLocks/>
                  </p:cNvGrpSpPr>
                  <p:nvPr/>
                </p:nvGrpSpPr>
                <p:grpSpPr bwMode="auto">
                  <a:xfrm>
                    <a:off x="711" y="1625"/>
                    <a:ext cx="1257" cy="2326"/>
                    <a:chOff x="637" y="1653"/>
                    <a:chExt cx="1257" cy="2326"/>
                  </a:xfrm>
                </p:grpSpPr>
                <p:sp>
                  <p:nvSpPr>
                    <p:cNvPr id="117" name="Freeform 34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876" y="2358"/>
                      <a:ext cx="1724" cy="313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18" name="Freeform 35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419" y="3271"/>
                      <a:ext cx="926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43" name="Group 36"/>
                  <p:cNvGrpSpPr>
                    <a:grpSpLocks/>
                  </p:cNvGrpSpPr>
                  <p:nvPr/>
                </p:nvGrpSpPr>
                <p:grpSpPr bwMode="auto">
                  <a:xfrm>
                    <a:off x="69" y="2168"/>
                    <a:ext cx="2461" cy="1334"/>
                    <a:chOff x="-5" y="2196"/>
                    <a:chExt cx="2461" cy="1334"/>
                  </a:xfrm>
                </p:grpSpPr>
                <p:sp>
                  <p:nvSpPr>
                    <p:cNvPr id="115" name="Freeform 37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644" y="2196"/>
                      <a:ext cx="1812" cy="34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16" name="Freeform 38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-5" y="2984"/>
                      <a:ext cx="973" cy="54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44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22" y="1981"/>
                    <a:ext cx="2477" cy="1063"/>
                    <a:chOff x="-52" y="2009"/>
                    <a:chExt cx="2477" cy="1063"/>
                  </a:xfrm>
                </p:grpSpPr>
                <p:sp>
                  <p:nvSpPr>
                    <p:cNvPr id="113" name="Freeform 40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689" y="2009"/>
                      <a:ext cx="1736" cy="30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14" name="Freeform 41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-52" y="2596"/>
                      <a:ext cx="932" cy="47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45" name="Group 42"/>
                  <p:cNvGrpSpPr>
                    <a:grpSpLocks/>
                  </p:cNvGrpSpPr>
                  <p:nvPr/>
                </p:nvGrpSpPr>
                <p:grpSpPr bwMode="auto">
                  <a:xfrm>
                    <a:off x="0" y="1785"/>
                    <a:ext cx="2472" cy="928"/>
                    <a:chOff x="-74" y="1813"/>
                    <a:chExt cx="2472" cy="928"/>
                  </a:xfrm>
                </p:grpSpPr>
                <p:sp>
                  <p:nvSpPr>
                    <p:cNvPr id="111" name="Freeform 43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721" y="1813"/>
                      <a:ext cx="1677" cy="33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12" name="Freeform 44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-74" y="2214"/>
                      <a:ext cx="901" cy="527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46" name="Group 45"/>
                  <p:cNvGrpSpPr>
                    <a:grpSpLocks/>
                  </p:cNvGrpSpPr>
                  <p:nvPr/>
                </p:nvGrpSpPr>
                <p:grpSpPr bwMode="auto">
                  <a:xfrm>
                    <a:off x="97" y="1563"/>
                    <a:ext cx="2339" cy="656"/>
                    <a:chOff x="23" y="1591"/>
                    <a:chExt cx="2339" cy="656"/>
                  </a:xfrm>
                </p:grpSpPr>
                <p:sp>
                  <p:nvSpPr>
                    <p:cNvPr id="109" name="Freeform 46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818" y="1591"/>
                      <a:ext cx="1544" cy="313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10" name="Freeform 47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23" y="1758"/>
                      <a:ext cx="830" cy="4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47" name="Group 48"/>
                  <p:cNvGrpSpPr>
                    <a:grpSpLocks/>
                  </p:cNvGrpSpPr>
                  <p:nvPr/>
                </p:nvGrpSpPr>
                <p:grpSpPr bwMode="auto">
                  <a:xfrm>
                    <a:off x="263" y="1417"/>
                    <a:ext cx="2150" cy="344"/>
                    <a:chOff x="189" y="1445"/>
                    <a:chExt cx="2150" cy="344"/>
                  </a:xfrm>
                </p:grpSpPr>
                <p:sp>
                  <p:nvSpPr>
                    <p:cNvPr id="107" name="Freeform 49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935" y="1466"/>
                      <a:ext cx="1404" cy="21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08" name="Freeform 50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189" y="1445"/>
                      <a:ext cx="754" cy="344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48" name="Group 51"/>
                  <p:cNvGrpSpPr>
                    <a:grpSpLocks/>
                  </p:cNvGrpSpPr>
                  <p:nvPr/>
                </p:nvGrpSpPr>
                <p:grpSpPr bwMode="auto">
                  <a:xfrm>
                    <a:off x="579" y="1066"/>
                    <a:ext cx="1879" cy="427"/>
                    <a:chOff x="505" y="1094"/>
                    <a:chExt cx="1879" cy="427"/>
                  </a:xfrm>
                </p:grpSpPr>
                <p:sp>
                  <p:nvSpPr>
                    <p:cNvPr id="105" name="Freeform 52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1151" y="1306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06" name="Freeform 53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505" y="1094"/>
                      <a:ext cx="662" cy="34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49" name="Group 54"/>
                  <p:cNvGrpSpPr>
                    <a:grpSpLocks/>
                  </p:cNvGrpSpPr>
                  <p:nvPr/>
                </p:nvGrpSpPr>
                <p:grpSpPr bwMode="auto">
                  <a:xfrm>
                    <a:off x="690" y="873"/>
                    <a:ext cx="1849" cy="552"/>
                    <a:chOff x="616" y="901"/>
                    <a:chExt cx="1849" cy="552"/>
                  </a:xfrm>
                </p:grpSpPr>
                <p:sp>
                  <p:nvSpPr>
                    <p:cNvPr id="103" name="Freeform 55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1232" y="1238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04" name="Freeform 56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616" y="901"/>
                      <a:ext cx="662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50" name="Group 57"/>
                  <p:cNvGrpSpPr>
                    <a:grpSpLocks/>
                  </p:cNvGrpSpPr>
                  <p:nvPr/>
                </p:nvGrpSpPr>
                <p:grpSpPr bwMode="auto">
                  <a:xfrm>
                    <a:off x="911" y="589"/>
                    <a:ext cx="1767" cy="743"/>
                    <a:chOff x="911" y="589"/>
                    <a:chExt cx="1767" cy="743"/>
                  </a:xfrm>
                </p:grpSpPr>
                <p:sp>
                  <p:nvSpPr>
                    <p:cNvPr id="101" name="Freeform 58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1445" y="1117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02" name="Freeform 59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911" y="589"/>
                      <a:ext cx="662" cy="337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51" name="Group 60"/>
                  <p:cNvGrpSpPr>
                    <a:grpSpLocks/>
                  </p:cNvGrpSpPr>
                  <p:nvPr/>
                </p:nvGrpSpPr>
                <p:grpSpPr bwMode="auto">
                  <a:xfrm>
                    <a:off x="1120" y="300"/>
                    <a:ext cx="1693" cy="892"/>
                    <a:chOff x="1120" y="300"/>
                    <a:chExt cx="1693" cy="892"/>
                  </a:xfrm>
                </p:grpSpPr>
                <p:sp>
                  <p:nvSpPr>
                    <p:cNvPr id="99" name="Freeform 61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562" y="977"/>
                      <a:ext cx="1251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100" name="Freeform 62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120" y="300"/>
                      <a:ext cx="672" cy="33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52" name="Group 63"/>
                  <p:cNvGrpSpPr>
                    <a:grpSpLocks/>
                  </p:cNvGrpSpPr>
                  <p:nvPr/>
                </p:nvGrpSpPr>
                <p:grpSpPr bwMode="auto">
                  <a:xfrm>
                    <a:off x="1707" y="74"/>
                    <a:ext cx="778" cy="1515"/>
                    <a:chOff x="1633" y="102"/>
                    <a:chExt cx="778" cy="1515"/>
                  </a:xfrm>
                </p:grpSpPr>
                <p:sp>
                  <p:nvSpPr>
                    <p:cNvPr id="97" name="Freeform 64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753" y="959"/>
                      <a:ext cx="1101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98" name="Freeform 65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506" y="229"/>
                      <a:ext cx="591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53" name="Group 66"/>
                  <p:cNvGrpSpPr>
                    <a:grpSpLocks/>
                  </p:cNvGrpSpPr>
                  <p:nvPr/>
                </p:nvGrpSpPr>
                <p:grpSpPr bwMode="auto">
                  <a:xfrm>
                    <a:off x="2009" y="2"/>
                    <a:ext cx="635" cy="1534"/>
                    <a:chOff x="1935" y="30"/>
                    <a:chExt cx="635" cy="1534"/>
                  </a:xfrm>
                </p:grpSpPr>
                <p:sp>
                  <p:nvSpPr>
                    <p:cNvPr id="95" name="Freeform 67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932" y="926"/>
                      <a:ext cx="1061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96" name="Freeform 68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819" y="146"/>
                      <a:ext cx="570" cy="337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54" name="Group 69"/>
                  <p:cNvGrpSpPr>
                    <a:grpSpLocks/>
                  </p:cNvGrpSpPr>
                  <p:nvPr/>
                </p:nvGrpSpPr>
                <p:grpSpPr bwMode="auto">
                  <a:xfrm>
                    <a:off x="2896" y="643"/>
                    <a:ext cx="1846" cy="567"/>
                    <a:chOff x="2822" y="671"/>
                    <a:chExt cx="1846" cy="567"/>
                  </a:xfrm>
                </p:grpSpPr>
                <p:sp>
                  <p:nvSpPr>
                    <p:cNvPr id="93" name="Freeform 70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2822" y="1023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94" name="Freeform 71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4005" y="671"/>
                      <a:ext cx="663" cy="34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55" name="Group 72"/>
                  <p:cNvGrpSpPr>
                    <a:grpSpLocks/>
                  </p:cNvGrpSpPr>
                  <p:nvPr/>
                </p:nvGrpSpPr>
                <p:grpSpPr bwMode="auto">
                  <a:xfrm>
                    <a:off x="2757" y="417"/>
                    <a:ext cx="1783" cy="717"/>
                    <a:chOff x="2683" y="445"/>
                    <a:chExt cx="1783" cy="717"/>
                  </a:xfrm>
                </p:grpSpPr>
                <p:sp>
                  <p:nvSpPr>
                    <p:cNvPr id="91" name="Freeform 73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2683" y="947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92" name="Freeform 74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3803" y="445"/>
                      <a:ext cx="663" cy="33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sp>
                <p:nvSpPr>
                  <p:cNvPr id="56" name="Freeform 75"/>
                  <p:cNvSpPr>
                    <a:spLocks/>
                  </p:cNvSpPr>
                  <p:nvPr/>
                </p:nvSpPr>
                <p:spPr bwMode="hidden">
                  <a:xfrm rot="4578755" flipH="1">
                    <a:off x="2176" y="949"/>
                    <a:ext cx="1026" cy="14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57" name="Freeform 76"/>
                  <p:cNvSpPr>
                    <a:spLocks/>
                  </p:cNvSpPr>
                  <p:nvPr/>
                </p:nvSpPr>
                <p:spPr bwMode="hidden">
                  <a:xfrm rot="4578755" flipH="1">
                    <a:off x="2199" y="196"/>
                    <a:ext cx="552" cy="22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grpSp>
                <p:nvGrpSpPr>
                  <p:cNvPr id="58" name="Group 77"/>
                  <p:cNvGrpSpPr>
                    <a:grpSpLocks/>
                  </p:cNvGrpSpPr>
                  <p:nvPr/>
                </p:nvGrpSpPr>
                <p:grpSpPr bwMode="auto">
                  <a:xfrm>
                    <a:off x="2874" y="13"/>
                    <a:ext cx="638" cy="1520"/>
                    <a:chOff x="2800" y="41"/>
                    <a:chExt cx="638" cy="1520"/>
                  </a:xfrm>
                </p:grpSpPr>
                <p:sp>
                  <p:nvSpPr>
                    <p:cNvPr id="89" name="Freeform 78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2361" y="938"/>
                      <a:ext cx="1062" cy="18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90" name="Freeform 79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3009" y="182"/>
                      <a:ext cx="570" cy="28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59" name="Group 80"/>
                  <p:cNvGrpSpPr>
                    <a:grpSpLocks/>
                  </p:cNvGrpSpPr>
                  <p:nvPr/>
                </p:nvGrpSpPr>
                <p:grpSpPr bwMode="auto">
                  <a:xfrm>
                    <a:off x="3010" y="133"/>
                    <a:ext cx="1015" cy="1464"/>
                    <a:chOff x="2936" y="161"/>
                    <a:chExt cx="1015" cy="1464"/>
                  </a:xfrm>
                </p:grpSpPr>
                <p:sp>
                  <p:nvSpPr>
                    <p:cNvPr id="87" name="Freeform 81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2493" y="912"/>
                      <a:ext cx="1156" cy="270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88" name="Freeform 82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3429" y="261"/>
                      <a:ext cx="622" cy="422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60" name="Group 83"/>
                  <p:cNvGrpSpPr>
                    <a:grpSpLocks/>
                  </p:cNvGrpSpPr>
                  <p:nvPr/>
                </p:nvGrpSpPr>
                <p:grpSpPr bwMode="auto">
                  <a:xfrm>
                    <a:off x="2805" y="4"/>
                    <a:ext cx="241" cy="1448"/>
                    <a:chOff x="2731" y="32"/>
                    <a:chExt cx="241" cy="1448"/>
                  </a:xfrm>
                </p:grpSpPr>
                <p:sp>
                  <p:nvSpPr>
                    <p:cNvPr id="85" name="Freeform 84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297" y="960"/>
                      <a:ext cx="954" cy="8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86" name="Freeform 85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649" y="220"/>
                      <a:ext cx="512" cy="13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61" name="Group 86"/>
                  <p:cNvGrpSpPr>
                    <a:grpSpLocks/>
                  </p:cNvGrpSpPr>
                  <p:nvPr/>
                </p:nvGrpSpPr>
                <p:grpSpPr bwMode="auto">
                  <a:xfrm>
                    <a:off x="1017" y="1740"/>
                    <a:ext cx="1083" cy="2450"/>
                    <a:chOff x="943" y="1768"/>
                    <a:chExt cx="1083" cy="2450"/>
                  </a:xfrm>
                </p:grpSpPr>
                <p:sp>
                  <p:nvSpPr>
                    <p:cNvPr id="83" name="Freeform 87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1008" y="2475"/>
                      <a:ext cx="1725" cy="31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84" name="Freeform 88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726" y="3511"/>
                      <a:ext cx="924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62" name="Group 89"/>
                  <p:cNvGrpSpPr>
                    <a:grpSpLocks/>
                  </p:cNvGrpSpPr>
                  <p:nvPr/>
                </p:nvGrpSpPr>
                <p:grpSpPr bwMode="auto">
                  <a:xfrm>
                    <a:off x="1529" y="1908"/>
                    <a:ext cx="765" cy="2372"/>
                    <a:chOff x="1455" y="1936"/>
                    <a:chExt cx="765" cy="2372"/>
                  </a:xfrm>
                </p:grpSpPr>
                <p:sp>
                  <p:nvSpPr>
                    <p:cNvPr id="81" name="Freeform 90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67" y="2578"/>
                      <a:ext cx="1595" cy="31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82" name="Freeform 91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72" y="3635"/>
                      <a:ext cx="856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63" name="Group 92"/>
                  <p:cNvGrpSpPr>
                    <a:grpSpLocks/>
                  </p:cNvGrpSpPr>
                  <p:nvPr/>
                </p:nvGrpSpPr>
                <p:grpSpPr bwMode="auto">
                  <a:xfrm rot="88588">
                    <a:off x="2060" y="1960"/>
                    <a:ext cx="460" cy="2329"/>
                    <a:chOff x="1952" y="1988"/>
                    <a:chExt cx="493" cy="2604"/>
                  </a:xfrm>
                </p:grpSpPr>
                <p:sp>
                  <p:nvSpPr>
                    <p:cNvPr id="79" name="Freeform 93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439" y="2693"/>
                      <a:ext cx="1712" cy="30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80" name="Freeform 94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730" y="3896"/>
                      <a:ext cx="918" cy="47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64" name="Group 95"/>
                  <p:cNvGrpSpPr>
                    <a:grpSpLocks/>
                  </p:cNvGrpSpPr>
                  <p:nvPr/>
                </p:nvGrpSpPr>
                <p:grpSpPr bwMode="auto">
                  <a:xfrm>
                    <a:off x="3408" y="1689"/>
                    <a:ext cx="1125" cy="2425"/>
                    <a:chOff x="3334" y="1717"/>
                    <a:chExt cx="1125" cy="2425"/>
                  </a:xfrm>
                </p:grpSpPr>
                <p:sp>
                  <p:nvSpPr>
                    <p:cNvPr id="77" name="Freeform 96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2628" y="2423"/>
                      <a:ext cx="1724" cy="31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78" name="Freeform 97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3752" y="3435"/>
                      <a:ext cx="924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65" name="Group 98"/>
                  <p:cNvGrpSpPr>
                    <a:grpSpLocks/>
                  </p:cNvGrpSpPr>
                  <p:nvPr/>
                </p:nvGrpSpPr>
                <p:grpSpPr bwMode="auto">
                  <a:xfrm>
                    <a:off x="3254" y="1840"/>
                    <a:ext cx="882" cy="2422"/>
                    <a:chOff x="3180" y="1868"/>
                    <a:chExt cx="882" cy="2422"/>
                  </a:xfrm>
                </p:grpSpPr>
                <p:sp>
                  <p:nvSpPr>
                    <p:cNvPr id="75" name="Freeform 99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2506" y="2542"/>
                      <a:ext cx="1648" cy="29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76" name="Freeform 100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3387" y="3615"/>
                      <a:ext cx="883" cy="467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66" name="Group 101"/>
                  <p:cNvGrpSpPr>
                    <a:grpSpLocks/>
                  </p:cNvGrpSpPr>
                  <p:nvPr/>
                </p:nvGrpSpPr>
                <p:grpSpPr bwMode="auto">
                  <a:xfrm>
                    <a:off x="3080" y="1956"/>
                    <a:ext cx="622" cy="2385"/>
                    <a:chOff x="3006" y="1984"/>
                    <a:chExt cx="622" cy="2385"/>
                  </a:xfrm>
                </p:grpSpPr>
                <p:sp>
                  <p:nvSpPr>
                    <p:cNvPr id="73" name="Freeform 102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2329" y="2661"/>
                      <a:ext cx="1599" cy="2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74" name="Freeform 103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3005" y="3747"/>
                      <a:ext cx="859" cy="38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67" name="Group 104"/>
                  <p:cNvGrpSpPr>
                    <a:grpSpLocks/>
                  </p:cNvGrpSpPr>
                  <p:nvPr/>
                </p:nvGrpSpPr>
                <p:grpSpPr bwMode="auto">
                  <a:xfrm>
                    <a:off x="2893" y="2071"/>
                    <a:ext cx="404" cy="2221"/>
                    <a:chOff x="2819" y="2099"/>
                    <a:chExt cx="404" cy="2221"/>
                  </a:xfrm>
                </p:grpSpPr>
                <p:sp>
                  <p:nvSpPr>
                    <p:cNvPr id="71" name="Freeform 105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207" y="2711"/>
                      <a:ext cx="1470" cy="2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72" name="Freeform 106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636" y="3732"/>
                      <a:ext cx="790" cy="38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grpSp>
                <p:nvGrpSpPr>
                  <p:cNvPr id="68" name="Group 107"/>
                  <p:cNvGrpSpPr>
                    <a:grpSpLocks/>
                  </p:cNvGrpSpPr>
                  <p:nvPr/>
                </p:nvGrpSpPr>
                <p:grpSpPr bwMode="auto">
                  <a:xfrm>
                    <a:off x="2372" y="2107"/>
                    <a:ext cx="429" cy="2184"/>
                    <a:chOff x="2287" y="2135"/>
                    <a:chExt cx="429" cy="2184"/>
                  </a:xfrm>
                </p:grpSpPr>
                <p:sp>
                  <p:nvSpPr>
                    <p:cNvPr id="69" name="Freeform 108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1903" y="2760"/>
                      <a:ext cx="1437" cy="18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70" name="Freeform 109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2049" y="3786"/>
                      <a:ext cx="771" cy="29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</p:grpSp>
          </p:grpSp>
          <p:grpSp>
            <p:nvGrpSpPr>
              <p:cNvPr id="23" name="Group 110"/>
              <p:cNvGrpSpPr>
                <a:grpSpLocks/>
              </p:cNvGrpSpPr>
              <p:nvPr/>
            </p:nvGrpSpPr>
            <p:grpSpPr bwMode="auto">
              <a:xfrm>
                <a:off x="73" y="313"/>
                <a:ext cx="5460" cy="3667"/>
                <a:chOff x="73" y="313"/>
                <a:chExt cx="5460" cy="3667"/>
              </a:xfrm>
            </p:grpSpPr>
            <p:grpSp>
              <p:nvGrpSpPr>
                <p:cNvPr id="24" name="Group 111"/>
                <p:cNvGrpSpPr>
                  <a:grpSpLocks/>
                </p:cNvGrpSpPr>
                <p:nvPr/>
              </p:nvGrpSpPr>
              <p:grpSpPr bwMode="auto">
                <a:xfrm>
                  <a:off x="73" y="313"/>
                  <a:ext cx="5460" cy="3667"/>
                  <a:chOff x="73" y="313"/>
                  <a:chExt cx="5460" cy="3667"/>
                </a:xfrm>
              </p:grpSpPr>
              <p:sp>
                <p:nvSpPr>
                  <p:cNvPr id="26" name="Arc 112"/>
                  <p:cNvSpPr>
                    <a:spLocks/>
                  </p:cNvSpPr>
                  <p:nvPr/>
                </p:nvSpPr>
                <p:spPr bwMode="hidden">
                  <a:xfrm flipV="1">
                    <a:off x="2965" y="455"/>
                    <a:ext cx="2568" cy="2047"/>
                  </a:xfrm>
                  <a:custGeom>
                    <a:avLst/>
                    <a:gdLst>
                      <a:gd name="G0" fmla="+- 17826 0 0"/>
                      <a:gd name="G1" fmla="+- 0 0 0"/>
                      <a:gd name="G2" fmla="+- 21600 0 0"/>
                      <a:gd name="T0" fmla="*/ 36729 w 36729"/>
                      <a:gd name="T1" fmla="*/ 10451 h 21600"/>
                      <a:gd name="T2" fmla="*/ 0 w 36729"/>
                      <a:gd name="T3" fmla="*/ 12197 h 21600"/>
                      <a:gd name="T4" fmla="*/ 17826 w 36729"/>
                      <a:gd name="T5" fmla="*/ 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6729" h="21600" fill="none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</a:path>
                      <a:path w="36729" h="21600" stroke="0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  <a:lnTo>
                          <a:pt x="17826" y="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7" name="Arc 113"/>
                  <p:cNvSpPr>
                    <a:spLocks/>
                  </p:cNvSpPr>
                  <p:nvPr/>
                </p:nvSpPr>
                <p:spPr bwMode="hidden">
                  <a:xfrm flipH="1">
                    <a:off x="387" y="1601"/>
                    <a:ext cx="2017" cy="2379"/>
                  </a:xfrm>
                  <a:custGeom>
                    <a:avLst/>
                    <a:gdLst>
                      <a:gd name="G0" fmla="+- 8873 0 0"/>
                      <a:gd name="G1" fmla="+- 21600 0 0"/>
                      <a:gd name="G2" fmla="+- 21600 0 0"/>
                      <a:gd name="T0" fmla="*/ 0 w 30473"/>
                      <a:gd name="T1" fmla="*/ 1907 h 22305"/>
                      <a:gd name="T2" fmla="*/ 30462 w 30473"/>
                      <a:gd name="T3" fmla="*/ 22305 h 22305"/>
                      <a:gd name="T4" fmla="*/ 8873 w 30473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0473" h="22305" fill="none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</a:path>
                      <a:path w="30473" h="22305" stroke="0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  <a:lnTo>
                          <a:pt x="8873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8" name="Arc 114"/>
                  <p:cNvSpPr>
                    <a:spLocks/>
                  </p:cNvSpPr>
                  <p:nvPr/>
                </p:nvSpPr>
                <p:spPr bwMode="hidden">
                  <a:xfrm>
                    <a:off x="3028" y="1180"/>
                    <a:ext cx="1426" cy="2380"/>
                  </a:xfrm>
                  <a:custGeom>
                    <a:avLst/>
                    <a:gdLst>
                      <a:gd name="G0" fmla="+- 13212 0 0"/>
                      <a:gd name="G1" fmla="+- 21600 0 0"/>
                      <a:gd name="G2" fmla="+- 21600 0 0"/>
                      <a:gd name="T0" fmla="*/ 0 w 34812"/>
                      <a:gd name="T1" fmla="*/ 4512 h 22305"/>
                      <a:gd name="T2" fmla="*/ 34801 w 34812"/>
                      <a:gd name="T3" fmla="*/ 22305 h 22305"/>
                      <a:gd name="T4" fmla="*/ 13212 w 34812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4812" h="22305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</a:path>
                      <a:path w="34812" h="22305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  <a:lnTo>
                          <a:pt x="13212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9" name="Arc 115"/>
                  <p:cNvSpPr>
                    <a:spLocks/>
                  </p:cNvSpPr>
                  <p:nvPr/>
                </p:nvSpPr>
                <p:spPr bwMode="hidden">
                  <a:xfrm flipH="1">
                    <a:off x="73" y="812"/>
                    <a:ext cx="2541" cy="2380"/>
                  </a:xfrm>
                  <a:custGeom>
                    <a:avLst/>
                    <a:gdLst>
                      <a:gd name="G0" fmla="+- 15230 0 0"/>
                      <a:gd name="G1" fmla="+- 21600 0 0"/>
                      <a:gd name="G2" fmla="+- 21600 0 0"/>
                      <a:gd name="T0" fmla="*/ 0 w 36830"/>
                      <a:gd name="T1" fmla="*/ 6283 h 22305"/>
                      <a:gd name="T2" fmla="*/ 36819 w 36830"/>
                      <a:gd name="T3" fmla="*/ 22305 h 22305"/>
                      <a:gd name="T4" fmla="*/ 15230 w 36830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6830" h="22305" fill="none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</a:path>
                      <a:path w="36830" h="22305" stroke="0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  <a:lnTo>
                          <a:pt x="1523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30" name="Arc 116"/>
                  <p:cNvSpPr>
                    <a:spLocks/>
                  </p:cNvSpPr>
                  <p:nvPr/>
                </p:nvSpPr>
                <p:spPr bwMode="hidden">
                  <a:xfrm flipH="1">
                    <a:off x="789" y="313"/>
                    <a:ext cx="1851" cy="2305"/>
                  </a:xfrm>
                  <a:custGeom>
                    <a:avLst/>
                    <a:gdLst>
                      <a:gd name="G0" fmla="+- 18231 0 0"/>
                      <a:gd name="G1" fmla="+- 21600 0 0"/>
                      <a:gd name="G2" fmla="+- 21600 0 0"/>
                      <a:gd name="T0" fmla="*/ 0 w 31881"/>
                      <a:gd name="T1" fmla="*/ 10016 h 21600"/>
                      <a:gd name="T2" fmla="*/ 31881 w 31881"/>
                      <a:gd name="T3" fmla="*/ 4860 h 21600"/>
                      <a:gd name="T4" fmla="*/ 18231 w 3188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1881" h="21600" fill="none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</a:path>
                      <a:path w="31881" h="21600" stroke="0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  <a:lnTo>
                          <a:pt x="18231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31" name="Arc 117"/>
                  <p:cNvSpPr>
                    <a:spLocks/>
                  </p:cNvSpPr>
                  <p:nvPr/>
                </p:nvSpPr>
                <p:spPr bwMode="hidden">
                  <a:xfrm>
                    <a:off x="2763" y="1281"/>
                    <a:ext cx="763" cy="2305"/>
                  </a:xfrm>
                  <a:custGeom>
                    <a:avLst/>
                    <a:gdLst>
                      <a:gd name="G0" fmla="+- 13212 0 0"/>
                      <a:gd name="G1" fmla="+- 21600 0 0"/>
                      <a:gd name="G2" fmla="+- 21600 0 0"/>
                      <a:gd name="T0" fmla="*/ 0 w 31146"/>
                      <a:gd name="T1" fmla="*/ 4512 h 21600"/>
                      <a:gd name="T2" fmla="*/ 31146 w 31146"/>
                      <a:gd name="T3" fmla="*/ 9561 h 21600"/>
                      <a:gd name="T4" fmla="*/ 13212 w 31146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1146" h="21600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</a:path>
                      <a:path w="31146" h="21600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  <a:lnTo>
                          <a:pt x="13212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32" name="Freeform 118"/>
                  <p:cNvSpPr>
                    <a:spLocks/>
                  </p:cNvSpPr>
                  <p:nvPr/>
                </p:nvSpPr>
                <p:spPr bwMode="hidden">
                  <a:xfrm flipH="1">
                    <a:off x="1799" y="437"/>
                    <a:ext cx="418" cy="1524"/>
                  </a:xfrm>
                  <a:custGeom>
                    <a:avLst/>
                    <a:gdLst/>
                    <a:ahLst/>
                    <a:cxnLst>
                      <a:cxn ang="0">
                        <a:pos x="0" y="64"/>
                      </a:cxn>
                      <a:cxn ang="0">
                        <a:pos x="240" y="16"/>
                      </a:cxn>
                      <a:cxn ang="0">
                        <a:pos x="96" y="160"/>
                      </a:cxn>
                      <a:cxn ang="0">
                        <a:pos x="336" y="160"/>
                      </a:cxn>
                      <a:cxn ang="0">
                        <a:pos x="192" y="304"/>
                      </a:cxn>
                      <a:cxn ang="0">
                        <a:pos x="384" y="352"/>
                      </a:cxn>
                      <a:cxn ang="0">
                        <a:pos x="288" y="448"/>
                      </a:cxn>
                      <a:cxn ang="0">
                        <a:pos x="480" y="496"/>
                      </a:cxn>
                      <a:cxn ang="0">
                        <a:pos x="384" y="592"/>
                      </a:cxn>
                      <a:cxn ang="0">
                        <a:pos x="528" y="640"/>
                      </a:cxn>
                      <a:cxn ang="0">
                        <a:pos x="480" y="736"/>
                      </a:cxn>
                      <a:cxn ang="0">
                        <a:pos x="576" y="832"/>
                      </a:cxn>
                      <a:cxn ang="0">
                        <a:pos x="576" y="928"/>
                      </a:cxn>
                      <a:cxn ang="0">
                        <a:pos x="672" y="1072"/>
                      </a:cxn>
                      <a:cxn ang="0">
                        <a:pos x="624" y="1216"/>
                      </a:cxn>
                      <a:cxn ang="0">
                        <a:pos x="720" y="1312"/>
                      </a:cxn>
                      <a:cxn ang="0">
                        <a:pos x="672" y="1456"/>
                      </a:cxn>
                      <a:cxn ang="0">
                        <a:pos x="720" y="1600"/>
                      </a:cxn>
                      <a:cxn ang="0">
                        <a:pos x="672" y="1696"/>
                      </a:cxn>
                      <a:cxn ang="0">
                        <a:pos x="768" y="1840"/>
                      </a:cxn>
                      <a:cxn ang="0">
                        <a:pos x="720" y="1984"/>
                      </a:cxn>
                      <a:cxn ang="0">
                        <a:pos x="768" y="2176"/>
                      </a:cxn>
                      <a:cxn ang="0">
                        <a:pos x="720" y="2224"/>
                      </a:cxn>
                      <a:cxn ang="0">
                        <a:pos x="768" y="2368"/>
                      </a:cxn>
                    </a:cxnLst>
                    <a:rect l="0" t="0" r="r" b="b"/>
                    <a:pathLst>
                      <a:path w="776" h="2368">
                        <a:moveTo>
                          <a:pt x="0" y="64"/>
                        </a:moveTo>
                        <a:cubicBezTo>
                          <a:pt x="112" y="32"/>
                          <a:pt x="224" y="0"/>
                          <a:pt x="240" y="16"/>
                        </a:cubicBezTo>
                        <a:cubicBezTo>
                          <a:pt x="256" y="32"/>
                          <a:pt x="80" y="136"/>
                          <a:pt x="96" y="160"/>
                        </a:cubicBezTo>
                        <a:cubicBezTo>
                          <a:pt x="112" y="184"/>
                          <a:pt x="320" y="136"/>
                          <a:pt x="336" y="160"/>
                        </a:cubicBezTo>
                        <a:cubicBezTo>
                          <a:pt x="352" y="184"/>
                          <a:pt x="184" y="272"/>
                          <a:pt x="192" y="304"/>
                        </a:cubicBezTo>
                        <a:cubicBezTo>
                          <a:pt x="200" y="336"/>
                          <a:pt x="368" y="328"/>
                          <a:pt x="384" y="352"/>
                        </a:cubicBezTo>
                        <a:cubicBezTo>
                          <a:pt x="400" y="376"/>
                          <a:pt x="272" y="424"/>
                          <a:pt x="288" y="448"/>
                        </a:cubicBezTo>
                        <a:cubicBezTo>
                          <a:pt x="304" y="472"/>
                          <a:pt x="464" y="472"/>
                          <a:pt x="480" y="496"/>
                        </a:cubicBezTo>
                        <a:cubicBezTo>
                          <a:pt x="496" y="520"/>
                          <a:pt x="376" y="568"/>
                          <a:pt x="384" y="592"/>
                        </a:cubicBezTo>
                        <a:cubicBezTo>
                          <a:pt x="392" y="616"/>
                          <a:pt x="512" y="616"/>
                          <a:pt x="528" y="640"/>
                        </a:cubicBezTo>
                        <a:cubicBezTo>
                          <a:pt x="544" y="664"/>
                          <a:pt x="472" y="704"/>
                          <a:pt x="480" y="736"/>
                        </a:cubicBezTo>
                        <a:cubicBezTo>
                          <a:pt x="488" y="768"/>
                          <a:pt x="560" y="800"/>
                          <a:pt x="576" y="832"/>
                        </a:cubicBezTo>
                        <a:cubicBezTo>
                          <a:pt x="592" y="864"/>
                          <a:pt x="560" y="888"/>
                          <a:pt x="576" y="928"/>
                        </a:cubicBezTo>
                        <a:cubicBezTo>
                          <a:pt x="592" y="968"/>
                          <a:pt x="664" y="1024"/>
                          <a:pt x="672" y="1072"/>
                        </a:cubicBezTo>
                        <a:cubicBezTo>
                          <a:pt x="680" y="1120"/>
                          <a:pt x="616" y="1176"/>
                          <a:pt x="624" y="1216"/>
                        </a:cubicBezTo>
                        <a:cubicBezTo>
                          <a:pt x="632" y="1256"/>
                          <a:pt x="712" y="1272"/>
                          <a:pt x="720" y="1312"/>
                        </a:cubicBezTo>
                        <a:cubicBezTo>
                          <a:pt x="728" y="1352"/>
                          <a:pt x="672" y="1408"/>
                          <a:pt x="672" y="1456"/>
                        </a:cubicBezTo>
                        <a:cubicBezTo>
                          <a:pt x="672" y="1504"/>
                          <a:pt x="720" y="1560"/>
                          <a:pt x="720" y="1600"/>
                        </a:cubicBezTo>
                        <a:cubicBezTo>
                          <a:pt x="720" y="1640"/>
                          <a:pt x="664" y="1656"/>
                          <a:pt x="672" y="1696"/>
                        </a:cubicBezTo>
                        <a:cubicBezTo>
                          <a:pt x="680" y="1736"/>
                          <a:pt x="760" y="1792"/>
                          <a:pt x="768" y="1840"/>
                        </a:cubicBezTo>
                        <a:cubicBezTo>
                          <a:pt x="776" y="1888"/>
                          <a:pt x="720" y="1928"/>
                          <a:pt x="720" y="1984"/>
                        </a:cubicBezTo>
                        <a:cubicBezTo>
                          <a:pt x="720" y="2040"/>
                          <a:pt x="768" y="2136"/>
                          <a:pt x="768" y="2176"/>
                        </a:cubicBezTo>
                        <a:cubicBezTo>
                          <a:pt x="768" y="2216"/>
                          <a:pt x="720" y="2192"/>
                          <a:pt x="720" y="2224"/>
                        </a:cubicBezTo>
                        <a:cubicBezTo>
                          <a:pt x="720" y="2256"/>
                          <a:pt x="744" y="2312"/>
                          <a:pt x="768" y="236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sp>
              <p:nvSpPr>
                <p:cNvPr id="25" name="Freeform 119"/>
                <p:cNvSpPr>
                  <a:spLocks/>
                </p:cNvSpPr>
                <p:nvPr/>
              </p:nvSpPr>
              <p:spPr bwMode="hidden">
                <a:xfrm rot="20253369">
                  <a:off x="3279" y="1529"/>
                  <a:ext cx="443" cy="837"/>
                </a:xfrm>
                <a:custGeom>
                  <a:avLst/>
                  <a:gdLst/>
                  <a:ahLst/>
                  <a:cxnLst>
                    <a:cxn ang="0">
                      <a:pos x="0" y="64"/>
                    </a:cxn>
                    <a:cxn ang="0">
                      <a:pos x="240" y="16"/>
                    </a:cxn>
                    <a:cxn ang="0">
                      <a:pos x="96" y="160"/>
                    </a:cxn>
                    <a:cxn ang="0">
                      <a:pos x="336" y="160"/>
                    </a:cxn>
                    <a:cxn ang="0">
                      <a:pos x="192" y="304"/>
                    </a:cxn>
                    <a:cxn ang="0">
                      <a:pos x="384" y="352"/>
                    </a:cxn>
                    <a:cxn ang="0">
                      <a:pos x="288" y="448"/>
                    </a:cxn>
                    <a:cxn ang="0">
                      <a:pos x="480" y="496"/>
                    </a:cxn>
                    <a:cxn ang="0">
                      <a:pos x="384" y="592"/>
                    </a:cxn>
                    <a:cxn ang="0">
                      <a:pos x="528" y="640"/>
                    </a:cxn>
                    <a:cxn ang="0">
                      <a:pos x="480" y="736"/>
                    </a:cxn>
                    <a:cxn ang="0">
                      <a:pos x="576" y="832"/>
                    </a:cxn>
                    <a:cxn ang="0">
                      <a:pos x="576" y="928"/>
                    </a:cxn>
                    <a:cxn ang="0">
                      <a:pos x="672" y="1072"/>
                    </a:cxn>
                    <a:cxn ang="0">
                      <a:pos x="624" y="1216"/>
                    </a:cxn>
                    <a:cxn ang="0">
                      <a:pos x="720" y="1312"/>
                    </a:cxn>
                    <a:cxn ang="0">
                      <a:pos x="672" y="1456"/>
                    </a:cxn>
                    <a:cxn ang="0">
                      <a:pos x="720" y="1600"/>
                    </a:cxn>
                    <a:cxn ang="0">
                      <a:pos x="672" y="1696"/>
                    </a:cxn>
                    <a:cxn ang="0">
                      <a:pos x="768" y="1840"/>
                    </a:cxn>
                    <a:cxn ang="0">
                      <a:pos x="720" y="1984"/>
                    </a:cxn>
                    <a:cxn ang="0">
                      <a:pos x="768" y="2176"/>
                    </a:cxn>
                    <a:cxn ang="0">
                      <a:pos x="720" y="2224"/>
                    </a:cxn>
                    <a:cxn ang="0">
                      <a:pos x="768" y="2368"/>
                    </a:cxn>
                  </a:cxnLst>
                  <a:rect l="0" t="0" r="r" b="b"/>
                  <a:pathLst>
                    <a:path w="776" h="2368">
                      <a:moveTo>
                        <a:pt x="0" y="64"/>
                      </a:moveTo>
                      <a:cubicBezTo>
                        <a:pt x="112" y="32"/>
                        <a:pt x="224" y="0"/>
                        <a:pt x="240" y="16"/>
                      </a:cubicBezTo>
                      <a:cubicBezTo>
                        <a:pt x="256" y="32"/>
                        <a:pt x="80" y="136"/>
                        <a:pt x="96" y="160"/>
                      </a:cubicBezTo>
                      <a:cubicBezTo>
                        <a:pt x="112" y="184"/>
                        <a:pt x="320" y="136"/>
                        <a:pt x="336" y="160"/>
                      </a:cubicBezTo>
                      <a:cubicBezTo>
                        <a:pt x="352" y="184"/>
                        <a:pt x="184" y="272"/>
                        <a:pt x="192" y="304"/>
                      </a:cubicBezTo>
                      <a:cubicBezTo>
                        <a:pt x="200" y="336"/>
                        <a:pt x="368" y="328"/>
                        <a:pt x="384" y="352"/>
                      </a:cubicBezTo>
                      <a:cubicBezTo>
                        <a:pt x="400" y="376"/>
                        <a:pt x="272" y="424"/>
                        <a:pt x="288" y="448"/>
                      </a:cubicBezTo>
                      <a:cubicBezTo>
                        <a:pt x="304" y="472"/>
                        <a:pt x="464" y="472"/>
                        <a:pt x="480" y="496"/>
                      </a:cubicBezTo>
                      <a:cubicBezTo>
                        <a:pt x="496" y="520"/>
                        <a:pt x="376" y="568"/>
                        <a:pt x="384" y="592"/>
                      </a:cubicBezTo>
                      <a:cubicBezTo>
                        <a:pt x="392" y="616"/>
                        <a:pt x="512" y="616"/>
                        <a:pt x="528" y="640"/>
                      </a:cubicBezTo>
                      <a:cubicBezTo>
                        <a:pt x="544" y="664"/>
                        <a:pt x="472" y="704"/>
                        <a:pt x="480" y="736"/>
                      </a:cubicBezTo>
                      <a:cubicBezTo>
                        <a:pt x="488" y="768"/>
                        <a:pt x="560" y="800"/>
                        <a:pt x="576" y="832"/>
                      </a:cubicBezTo>
                      <a:cubicBezTo>
                        <a:pt x="592" y="864"/>
                        <a:pt x="560" y="888"/>
                        <a:pt x="576" y="928"/>
                      </a:cubicBezTo>
                      <a:cubicBezTo>
                        <a:pt x="592" y="968"/>
                        <a:pt x="664" y="1024"/>
                        <a:pt x="672" y="1072"/>
                      </a:cubicBezTo>
                      <a:cubicBezTo>
                        <a:pt x="680" y="1120"/>
                        <a:pt x="616" y="1176"/>
                        <a:pt x="624" y="1216"/>
                      </a:cubicBezTo>
                      <a:cubicBezTo>
                        <a:pt x="632" y="1256"/>
                        <a:pt x="712" y="1272"/>
                        <a:pt x="720" y="1312"/>
                      </a:cubicBezTo>
                      <a:cubicBezTo>
                        <a:pt x="728" y="1352"/>
                        <a:pt x="672" y="1408"/>
                        <a:pt x="672" y="1456"/>
                      </a:cubicBezTo>
                      <a:cubicBezTo>
                        <a:pt x="672" y="1504"/>
                        <a:pt x="720" y="1560"/>
                        <a:pt x="720" y="1600"/>
                      </a:cubicBezTo>
                      <a:cubicBezTo>
                        <a:pt x="720" y="1640"/>
                        <a:pt x="664" y="1656"/>
                        <a:pt x="672" y="1696"/>
                      </a:cubicBezTo>
                      <a:cubicBezTo>
                        <a:pt x="680" y="1736"/>
                        <a:pt x="760" y="1792"/>
                        <a:pt x="768" y="1840"/>
                      </a:cubicBezTo>
                      <a:cubicBezTo>
                        <a:pt x="776" y="1888"/>
                        <a:pt x="720" y="1928"/>
                        <a:pt x="720" y="1984"/>
                      </a:cubicBezTo>
                      <a:cubicBezTo>
                        <a:pt x="720" y="2040"/>
                        <a:pt x="768" y="2136"/>
                        <a:pt x="768" y="2176"/>
                      </a:cubicBezTo>
                      <a:cubicBezTo>
                        <a:pt x="768" y="2216"/>
                        <a:pt x="720" y="2192"/>
                        <a:pt x="720" y="2224"/>
                      </a:cubicBezTo>
                      <a:cubicBezTo>
                        <a:pt x="720" y="2256"/>
                        <a:pt x="744" y="2312"/>
                        <a:pt x="768" y="2368"/>
                      </a:cubicBezTo>
                    </a:path>
                  </a:pathLst>
                </a:cu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  <p:grpSp>
          <p:nvGrpSpPr>
            <p:cNvPr id="7" name="Group 120"/>
            <p:cNvGrpSpPr>
              <a:grpSpLocks/>
            </p:cNvGrpSpPr>
            <p:nvPr/>
          </p:nvGrpSpPr>
          <p:grpSpPr bwMode="auto">
            <a:xfrm>
              <a:off x="1476" y="455"/>
              <a:ext cx="4040" cy="2966"/>
              <a:chOff x="210" y="337"/>
              <a:chExt cx="5198" cy="3818"/>
            </a:xfrm>
          </p:grpSpPr>
          <p:sp>
            <p:nvSpPr>
              <p:cNvPr id="8" name="Freeform 121"/>
              <p:cNvSpPr>
                <a:spLocks/>
              </p:cNvSpPr>
              <p:nvPr/>
            </p:nvSpPr>
            <p:spPr bwMode="hidden">
              <a:xfrm flipH="1">
                <a:off x="1934" y="2382"/>
                <a:ext cx="485" cy="147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" name="Arc 122"/>
              <p:cNvSpPr>
                <a:spLocks/>
              </p:cNvSpPr>
              <p:nvPr/>
            </p:nvSpPr>
            <p:spPr bwMode="hidden">
              <a:xfrm flipH="1">
                <a:off x="1054" y="1851"/>
                <a:ext cx="2122" cy="2304"/>
              </a:xfrm>
              <a:custGeom>
                <a:avLst/>
                <a:gdLst>
                  <a:gd name="G0" fmla="+- 0 0 0"/>
                  <a:gd name="G1" fmla="+- 20897 0 0"/>
                  <a:gd name="G2" fmla="+- 21600 0 0"/>
                  <a:gd name="T0" fmla="*/ 5467 w 21600"/>
                  <a:gd name="T1" fmla="*/ 0 h 21602"/>
                  <a:gd name="T2" fmla="*/ 21589 w 21600"/>
                  <a:gd name="T3" fmla="*/ 21602 h 21602"/>
                  <a:gd name="T4" fmla="*/ 0 w 21600"/>
                  <a:gd name="T5" fmla="*/ 20897 h 2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" name="Arc 123"/>
              <p:cNvSpPr>
                <a:spLocks/>
              </p:cNvSpPr>
              <p:nvPr/>
            </p:nvSpPr>
            <p:spPr bwMode="hidden">
              <a:xfrm flipH="1">
                <a:off x="1266" y="1480"/>
                <a:ext cx="1244" cy="2379"/>
              </a:xfrm>
              <a:custGeom>
                <a:avLst/>
                <a:gdLst>
                  <a:gd name="G0" fmla="+- 7340 0 0"/>
                  <a:gd name="G1" fmla="+- 21600 0 0"/>
                  <a:gd name="G2" fmla="+- 21600 0 0"/>
                  <a:gd name="T0" fmla="*/ 0 w 28940"/>
                  <a:gd name="T1" fmla="*/ 1285 h 22305"/>
                  <a:gd name="T2" fmla="*/ 28929 w 28940"/>
                  <a:gd name="T3" fmla="*/ 22305 h 22305"/>
                  <a:gd name="T4" fmla="*/ 7340 w 2894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Arc 124"/>
              <p:cNvSpPr>
                <a:spLocks/>
              </p:cNvSpPr>
              <p:nvPr/>
            </p:nvSpPr>
            <p:spPr bwMode="hidden">
              <a:xfrm flipH="1">
                <a:off x="210" y="1169"/>
                <a:ext cx="2376" cy="2379"/>
              </a:xfrm>
              <a:custGeom>
                <a:avLst/>
                <a:gdLst>
                  <a:gd name="G0" fmla="+- 12855 0 0"/>
                  <a:gd name="G1" fmla="+- 21600 0 0"/>
                  <a:gd name="G2" fmla="+- 21600 0 0"/>
                  <a:gd name="T0" fmla="*/ 0 w 34455"/>
                  <a:gd name="T1" fmla="*/ 4241 h 22305"/>
                  <a:gd name="T2" fmla="*/ 34444 w 34455"/>
                  <a:gd name="T3" fmla="*/ 22305 h 22305"/>
                  <a:gd name="T4" fmla="*/ 12855 w 34455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" name="Arc 125"/>
              <p:cNvSpPr>
                <a:spLocks/>
              </p:cNvSpPr>
              <p:nvPr/>
            </p:nvSpPr>
            <p:spPr bwMode="hidden">
              <a:xfrm>
                <a:off x="2840" y="1503"/>
                <a:ext cx="381" cy="2379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" name="Arc 126"/>
              <p:cNvSpPr>
                <a:spLocks/>
              </p:cNvSpPr>
              <p:nvPr/>
            </p:nvSpPr>
            <p:spPr bwMode="hidden">
              <a:xfrm>
                <a:off x="2940" y="1492"/>
                <a:ext cx="1004" cy="2379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" name="Freeform 127"/>
              <p:cNvSpPr>
                <a:spLocks/>
              </p:cNvSpPr>
              <p:nvPr/>
            </p:nvSpPr>
            <p:spPr bwMode="hidden">
              <a:xfrm>
                <a:off x="3300" y="2635"/>
                <a:ext cx="485" cy="147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5" name="Freeform 128"/>
              <p:cNvSpPr>
                <a:spLocks/>
              </p:cNvSpPr>
              <p:nvPr/>
            </p:nvSpPr>
            <p:spPr bwMode="hidden">
              <a:xfrm rot="19660755" flipV="1">
                <a:off x="2547" y="2149"/>
                <a:ext cx="441" cy="83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" name="Freeform 129"/>
              <p:cNvSpPr>
                <a:spLocks/>
              </p:cNvSpPr>
              <p:nvPr/>
            </p:nvSpPr>
            <p:spPr bwMode="hidden">
              <a:xfrm flipH="1">
                <a:off x="489" y="2503"/>
                <a:ext cx="1085" cy="152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7" name="Freeform 130"/>
              <p:cNvSpPr>
                <a:spLocks/>
              </p:cNvSpPr>
              <p:nvPr/>
            </p:nvSpPr>
            <p:spPr bwMode="hidden">
              <a:xfrm flipH="1">
                <a:off x="1000" y="893"/>
                <a:ext cx="696" cy="152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8" name="Freeform 131"/>
              <p:cNvSpPr>
                <a:spLocks/>
              </p:cNvSpPr>
              <p:nvPr/>
            </p:nvSpPr>
            <p:spPr bwMode="hidden">
              <a:xfrm>
                <a:off x="4401" y="2279"/>
                <a:ext cx="1007" cy="160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9" name="Freeform 132"/>
              <p:cNvSpPr>
                <a:spLocks/>
              </p:cNvSpPr>
              <p:nvPr/>
            </p:nvSpPr>
            <p:spPr bwMode="hidden">
              <a:xfrm>
                <a:off x="3878" y="1470"/>
                <a:ext cx="1518" cy="106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" name="Freeform 133"/>
              <p:cNvSpPr>
                <a:spLocks/>
              </p:cNvSpPr>
              <p:nvPr/>
            </p:nvSpPr>
            <p:spPr bwMode="hidden">
              <a:xfrm>
                <a:off x="3934" y="337"/>
                <a:ext cx="664" cy="143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1" name="Freeform 134"/>
              <p:cNvSpPr>
                <a:spLocks/>
              </p:cNvSpPr>
              <p:nvPr/>
            </p:nvSpPr>
            <p:spPr bwMode="hidden">
              <a:xfrm rot="1346631" flipH="1">
                <a:off x="1702" y="1506"/>
                <a:ext cx="440" cy="83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64647" name="Rectangle 135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7213"/>
            <a:ext cx="7772400" cy="1627187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64648" name="Rectangle 13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37" name="Rectangle 13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8" name="Rectangle 13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9" name="Rectangle 13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9546E2-D806-475B-8EB7-84779AA202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Tm="15000">
    <p:newsflash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9BE542-AFDD-46B7-90ED-A37AD05F4A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Tm="15000"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301625"/>
            <a:ext cx="1943100" cy="57943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301625"/>
            <a:ext cx="5676900" cy="57943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F86597-3FFE-4822-83B5-8D70AD0726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Tm="15000"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D58F6C-2058-4C3F-B00A-AD4290015B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Tm="15000"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90C00B-9DE6-4E8F-A602-965C339B81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Tm="15000"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9EB145-68CF-4383-A33D-DA1B523AFA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Tm="15000"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246EAF-C6D7-46D9-A424-DC1123BB58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Tm="15000"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0764B6-5BBE-4C80-9F86-F754E2618C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Tm="15000"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CC4D53-86F7-46ED-90C2-F6B7D8C378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Tm="15000"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9A8C71-3A9A-48E5-932C-A28DA693D7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Tm="15000"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317585-7954-494E-81AF-A96ED5F1B9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Tm="15000"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6303963" y="0"/>
            <a:ext cx="2840037" cy="3254375"/>
            <a:chOff x="3115" y="0"/>
            <a:chExt cx="2170" cy="2486"/>
          </a:xfrm>
        </p:grpSpPr>
        <p:grpSp>
          <p:nvGrpSpPr>
            <p:cNvPr id="1032" name="Group 3"/>
            <p:cNvGrpSpPr>
              <a:grpSpLocks/>
            </p:cNvGrpSpPr>
            <p:nvPr/>
          </p:nvGrpSpPr>
          <p:grpSpPr bwMode="auto">
            <a:xfrm>
              <a:off x="4080" y="1910"/>
              <a:ext cx="768" cy="576"/>
              <a:chOff x="0" y="0"/>
              <a:chExt cx="768" cy="576"/>
            </a:xfrm>
          </p:grpSpPr>
          <p:sp>
            <p:nvSpPr>
              <p:cNvPr id="63492" name="Oval 4"/>
              <p:cNvSpPr>
                <a:spLocks noChangeArrowheads="1"/>
              </p:cNvSpPr>
              <p:nvPr/>
            </p:nvSpPr>
            <p:spPr bwMode="hidden">
              <a:xfrm>
                <a:off x="3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3493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8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4257" y="1103"/>
              <a:ext cx="768" cy="576"/>
              <a:chOff x="0" y="0"/>
              <a:chExt cx="768" cy="576"/>
            </a:xfrm>
          </p:grpSpPr>
          <p:sp>
            <p:nvSpPr>
              <p:cNvPr id="63495" name="Oval 7"/>
              <p:cNvSpPr>
                <a:spLocks noChangeArrowheads="1"/>
              </p:cNvSpPr>
              <p:nvPr/>
            </p:nvSpPr>
            <p:spPr bwMode="hidden">
              <a:xfrm>
                <a:off x="-3" y="3"/>
                <a:ext cx="771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3496" name="Oval 8"/>
              <p:cNvSpPr>
                <a:spLocks noChangeArrowheads="1"/>
              </p:cNvSpPr>
              <p:nvPr/>
            </p:nvSpPr>
            <p:spPr bwMode="hidden">
              <a:xfrm>
                <a:off x="276" y="254"/>
                <a:ext cx="186" cy="109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034" name="Group 9"/>
            <p:cNvGrpSpPr>
              <a:grpSpLocks/>
            </p:cNvGrpSpPr>
            <p:nvPr/>
          </p:nvGrpSpPr>
          <p:grpSpPr bwMode="auto">
            <a:xfrm>
              <a:off x="3134" y="0"/>
              <a:ext cx="768" cy="576"/>
              <a:chOff x="0" y="0"/>
              <a:chExt cx="768" cy="576"/>
            </a:xfrm>
          </p:grpSpPr>
          <p:sp>
            <p:nvSpPr>
              <p:cNvPr id="63498" name="Oval 10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3499" name="Oval 11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8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035" name="Group 12"/>
            <p:cNvGrpSpPr>
              <a:grpSpLocks/>
            </p:cNvGrpSpPr>
            <p:nvPr/>
          </p:nvGrpSpPr>
          <p:grpSpPr bwMode="auto">
            <a:xfrm>
              <a:off x="3115" y="0"/>
              <a:ext cx="2170" cy="1702"/>
              <a:chOff x="3115" y="0"/>
              <a:chExt cx="2170" cy="1702"/>
            </a:xfrm>
          </p:grpSpPr>
          <p:grpSp>
            <p:nvGrpSpPr>
              <p:cNvPr id="1036" name="Group 13"/>
              <p:cNvGrpSpPr>
                <a:grpSpLocks/>
              </p:cNvGrpSpPr>
              <p:nvPr/>
            </p:nvGrpSpPr>
            <p:grpSpPr bwMode="auto">
              <a:xfrm>
                <a:off x="3640" y="308"/>
                <a:ext cx="1145" cy="844"/>
                <a:chOff x="1265" y="814"/>
                <a:chExt cx="2919" cy="2151"/>
              </a:xfrm>
            </p:grpSpPr>
            <p:sp>
              <p:nvSpPr>
                <p:cNvPr id="63502" name="Oval 14"/>
                <p:cNvSpPr>
                  <a:spLocks noChangeArrowheads="1"/>
                </p:cNvSpPr>
                <p:nvPr/>
              </p:nvSpPr>
              <p:spPr bwMode="hidden">
                <a:xfrm>
                  <a:off x="1266" y="814"/>
                  <a:ext cx="2919" cy="215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3503" name="Oval 15"/>
                <p:cNvSpPr>
                  <a:spLocks noChangeArrowheads="1"/>
                </p:cNvSpPr>
                <p:nvPr/>
              </p:nvSpPr>
              <p:spPr bwMode="hidden">
                <a:xfrm>
                  <a:off x="2382" y="1602"/>
                  <a:ext cx="578" cy="405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  <p:grpSp>
            <p:nvGrpSpPr>
              <p:cNvPr id="1037" name="Group 16"/>
              <p:cNvGrpSpPr>
                <a:grpSpLocks/>
              </p:cNvGrpSpPr>
              <p:nvPr/>
            </p:nvGrpSpPr>
            <p:grpSpPr bwMode="auto">
              <a:xfrm>
                <a:off x="3115" y="0"/>
                <a:ext cx="2145" cy="1702"/>
                <a:chOff x="3115" y="0"/>
                <a:chExt cx="2145" cy="1702"/>
              </a:xfrm>
            </p:grpSpPr>
            <p:grpSp>
              <p:nvGrpSpPr>
                <p:cNvPr id="1060" name="Group 17"/>
                <p:cNvGrpSpPr>
                  <a:grpSpLocks/>
                </p:cNvGrpSpPr>
                <p:nvPr/>
              </p:nvGrpSpPr>
              <p:grpSpPr bwMode="auto">
                <a:xfrm>
                  <a:off x="4505" y="589"/>
                  <a:ext cx="493" cy="912"/>
                  <a:chOff x="3471" y="1530"/>
                  <a:chExt cx="1258" cy="2327"/>
                </a:xfrm>
              </p:grpSpPr>
              <p:sp>
                <p:nvSpPr>
                  <p:cNvPr id="63506" name="Freeform 18"/>
                  <p:cNvSpPr>
                    <a:spLocks/>
                  </p:cNvSpPr>
                  <p:nvPr/>
                </p:nvSpPr>
                <p:spPr bwMode="hidden">
                  <a:xfrm rot="2711884">
                    <a:off x="2770" y="2235"/>
                    <a:ext cx="1714" cy="31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63507" name="Freeform 19"/>
                  <p:cNvSpPr>
                    <a:spLocks/>
                  </p:cNvSpPr>
                  <p:nvPr/>
                </p:nvSpPr>
                <p:spPr bwMode="hidden">
                  <a:xfrm rot="2711884">
                    <a:off x="4022" y="3146"/>
                    <a:ext cx="919" cy="4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1061" name="Group 20"/>
                <p:cNvGrpSpPr>
                  <a:grpSpLocks/>
                </p:cNvGrpSpPr>
                <p:nvPr/>
              </p:nvGrpSpPr>
              <p:grpSpPr bwMode="auto">
                <a:xfrm>
                  <a:off x="4267" y="781"/>
                  <a:ext cx="966" cy="522"/>
                  <a:chOff x="2864" y="2019"/>
                  <a:chExt cx="2463" cy="1332"/>
                </a:xfrm>
              </p:grpSpPr>
              <p:sp>
                <p:nvSpPr>
                  <p:cNvPr id="63509" name="Freeform 21"/>
                  <p:cNvSpPr>
                    <a:spLocks/>
                  </p:cNvSpPr>
                  <p:nvPr/>
                </p:nvSpPr>
                <p:spPr bwMode="hidden">
                  <a:xfrm rot="2104081">
                    <a:off x="2865" y="2019"/>
                    <a:ext cx="1812" cy="3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63510" name="Freeform 22"/>
                  <p:cNvSpPr>
                    <a:spLocks/>
                  </p:cNvSpPr>
                  <p:nvPr/>
                </p:nvSpPr>
                <p:spPr bwMode="hidden">
                  <a:xfrm rot="2104081">
                    <a:off x="4352" y="2805"/>
                    <a:ext cx="974" cy="54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1062" name="Group 23"/>
                <p:cNvGrpSpPr>
                  <a:grpSpLocks/>
                </p:cNvGrpSpPr>
                <p:nvPr/>
              </p:nvGrpSpPr>
              <p:grpSpPr bwMode="auto">
                <a:xfrm>
                  <a:off x="4280" y="707"/>
                  <a:ext cx="971" cy="417"/>
                  <a:chOff x="2897" y="1832"/>
                  <a:chExt cx="2477" cy="1064"/>
                </a:xfrm>
              </p:grpSpPr>
              <p:sp>
                <p:nvSpPr>
                  <p:cNvPr id="63512" name="Freeform 24"/>
                  <p:cNvSpPr>
                    <a:spLocks/>
                  </p:cNvSpPr>
                  <p:nvPr/>
                </p:nvSpPr>
                <p:spPr bwMode="hidden">
                  <a:xfrm rot="1582915">
                    <a:off x="2896" y="1832"/>
                    <a:ext cx="1736" cy="30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63513" name="Freeform 25"/>
                  <p:cNvSpPr>
                    <a:spLocks/>
                  </p:cNvSpPr>
                  <p:nvPr/>
                </p:nvSpPr>
                <p:spPr bwMode="hidden">
                  <a:xfrm rot="1582915">
                    <a:off x="4443" y="2420"/>
                    <a:ext cx="931" cy="477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1063" name="Group 26"/>
                <p:cNvGrpSpPr>
                  <a:grpSpLocks/>
                </p:cNvGrpSpPr>
                <p:nvPr/>
              </p:nvGrpSpPr>
              <p:grpSpPr bwMode="auto">
                <a:xfrm>
                  <a:off x="4291" y="630"/>
                  <a:ext cx="969" cy="364"/>
                  <a:chOff x="2924" y="1636"/>
                  <a:chExt cx="2472" cy="927"/>
                </a:xfrm>
              </p:grpSpPr>
              <p:sp>
                <p:nvSpPr>
                  <p:cNvPr id="63515" name="Freeform 27"/>
                  <p:cNvSpPr>
                    <a:spLocks/>
                  </p:cNvSpPr>
                  <p:nvPr/>
                </p:nvSpPr>
                <p:spPr bwMode="hidden">
                  <a:xfrm rot="1080363">
                    <a:off x="2916" y="1628"/>
                    <a:ext cx="1677" cy="33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63516" name="Freeform 28"/>
                  <p:cNvSpPr>
                    <a:spLocks/>
                  </p:cNvSpPr>
                  <p:nvPr/>
                </p:nvSpPr>
                <p:spPr bwMode="hidden">
                  <a:xfrm rot="1080363">
                    <a:off x="4488" y="2030"/>
                    <a:ext cx="900" cy="52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1064" name="Group 29"/>
                <p:cNvGrpSpPr>
                  <a:grpSpLocks/>
                </p:cNvGrpSpPr>
                <p:nvPr/>
              </p:nvGrpSpPr>
              <p:grpSpPr bwMode="auto">
                <a:xfrm>
                  <a:off x="4304" y="543"/>
                  <a:ext cx="918" cy="258"/>
                  <a:chOff x="2958" y="1414"/>
                  <a:chExt cx="2342" cy="657"/>
                </a:xfrm>
              </p:grpSpPr>
              <p:sp>
                <p:nvSpPr>
                  <p:cNvPr id="63518" name="Freeform 30"/>
                  <p:cNvSpPr>
                    <a:spLocks/>
                  </p:cNvSpPr>
                  <p:nvPr/>
                </p:nvSpPr>
                <p:spPr bwMode="hidden">
                  <a:xfrm rot="463793">
                    <a:off x="2957" y="1415"/>
                    <a:ext cx="154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63519" name="Freeform 31"/>
                  <p:cNvSpPr>
                    <a:spLocks/>
                  </p:cNvSpPr>
                  <p:nvPr/>
                </p:nvSpPr>
                <p:spPr bwMode="hidden">
                  <a:xfrm rot="463793">
                    <a:off x="4470" y="1581"/>
                    <a:ext cx="829" cy="48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1065" name="Group 32"/>
                <p:cNvGrpSpPr>
                  <a:grpSpLocks/>
                </p:cNvGrpSpPr>
                <p:nvPr/>
              </p:nvGrpSpPr>
              <p:grpSpPr bwMode="auto">
                <a:xfrm>
                  <a:off x="4314" y="487"/>
                  <a:ext cx="843" cy="134"/>
                  <a:chOff x="2983" y="1269"/>
                  <a:chExt cx="2150" cy="343"/>
                </a:xfrm>
              </p:grpSpPr>
              <p:sp>
                <p:nvSpPr>
                  <p:cNvPr id="63521" name="Freeform 33"/>
                  <p:cNvSpPr>
                    <a:spLocks/>
                  </p:cNvSpPr>
                  <p:nvPr/>
                </p:nvSpPr>
                <p:spPr bwMode="hidden">
                  <a:xfrm rot="-84182">
                    <a:off x="2982" y="1286"/>
                    <a:ext cx="1404" cy="220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63522" name="Freeform 34"/>
                  <p:cNvSpPr>
                    <a:spLocks/>
                  </p:cNvSpPr>
                  <p:nvPr/>
                </p:nvSpPr>
                <p:spPr bwMode="hidden">
                  <a:xfrm rot="-84182">
                    <a:off x="4377" y="1261"/>
                    <a:ext cx="755" cy="351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1066" name="Group 35"/>
                <p:cNvGrpSpPr>
                  <a:grpSpLocks/>
                </p:cNvGrpSpPr>
                <p:nvPr/>
              </p:nvGrpSpPr>
              <p:grpSpPr bwMode="auto">
                <a:xfrm>
                  <a:off x="4296" y="349"/>
                  <a:ext cx="737" cy="167"/>
                  <a:chOff x="2938" y="917"/>
                  <a:chExt cx="1879" cy="427"/>
                </a:xfrm>
              </p:grpSpPr>
              <p:sp>
                <p:nvSpPr>
                  <p:cNvPr id="63524" name="Freeform 36"/>
                  <p:cNvSpPr>
                    <a:spLocks/>
                  </p:cNvSpPr>
                  <p:nvPr/>
                </p:nvSpPr>
                <p:spPr bwMode="hidden">
                  <a:xfrm rot="-802576">
                    <a:off x="2930" y="1128"/>
                    <a:ext cx="1240" cy="208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63525" name="Freeform 37"/>
                  <p:cNvSpPr>
                    <a:spLocks/>
                  </p:cNvSpPr>
                  <p:nvPr/>
                </p:nvSpPr>
                <p:spPr bwMode="hidden">
                  <a:xfrm rot="-802576">
                    <a:off x="4148" y="918"/>
                    <a:ext cx="668" cy="33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1067" name="Group 38"/>
                <p:cNvGrpSpPr>
                  <a:grpSpLocks/>
                </p:cNvGrpSpPr>
                <p:nvPr/>
              </p:nvGrpSpPr>
              <p:grpSpPr bwMode="auto">
                <a:xfrm>
                  <a:off x="3394" y="637"/>
                  <a:ext cx="493" cy="912"/>
                  <a:chOff x="637" y="1653"/>
                  <a:chExt cx="1257" cy="2326"/>
                </a:xfrm>
              </p:grpSpPr>
              <p:sp>
                <p:nvSpPr>
                  <p:cNvPr id="63527" name="Freeform 39"/>
                  <p:cNvSpPr>
                    <a:spLocks/>
                  </p:cNvSpPr>
                  <p:nvPr/>
                </p:nvSpPr>
                <p:spPr bwMode="hidden">
                  <a:xfrm rot="18888116" flipH="1">
                    <a:off x="875" y="2351"/>
                    <a:ext cx="1723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63528" name="Freeform 40"/>
                  <p:cNvSpPr>
                    <a:spLocks/>
                  </p:cNvSpPr>
                  <p:nvPr/>
                </p:nvSpPr>
                <p:spPr bwMode="hidden">
                  <a:xfrm rot="18888116" flipH="1">
                    <a:off x="419" y="3271"/>
                    <a:ext cx="925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1068" name="Group 41"/>
                <p:cNvGrpSpPr>
                  <a:grpSpLocks/>
                </p:cNvGrpSpPr>
                <p:nvPr/>
              </p:nvGrpSpPr>
              <p:grpSpPr bwMode="auto">
                <a:xfrm>
                  <a:off x="3142" y="850"/>
                  <a:ext cx="966" cy="522"/>
                  <a:chOff x="-5" y="2196"/>
                  <a:chExt cx="2463" cy="1332"/>
                </a:xfrm>
              </p:grpSpPr>
              <p:sp>
                <p:nvSpPr>
                  <p:cNvPr id="63530" name="Freeform 42"/>
                  <p:cNvSpPr>
                    <a:spLocks/>
                  </p:cNvSpPr>
                  <p:nvPr/>
                </p:nvSpPr>
                <p:spPr bwMode="hidden">
                  <a:xfrm rot="19495919" flipH="1">
                    <a:off x="644" y="2196"/>
                    <a:ext cx="1806" cy="3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63531" name="Freeform 43"/>
                  <p:cNvSpPr>
                    <a:spLocks/>
                  </p:cNvSpPr>
                  <p:nvPr/>
                </p:nvSpPr>
                <p:spPr bwMode="hidden">
                  <a:xfrm rot="19495919" flipH="1">
                    <a:off x="-6" y="2982"/>
                    <a:ext cx="968" cy="54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1069" name="Group 44"/>
                <p:cNvGrpSpPr>
                  <a:grpSpLocks/>
                </p:cNvGrpSpPr>
                <p:nvPr/>
              </p:nvGrpSpPr>
              <p:grpSpPr bwMode="auto">
                <a:xfrm>
                  <a:off x="3124" y="777"/>
                  <a:ext cx="971" cy="417"/>
                  <a:chOff x="-52" y="2009"/>
                  <a:chExt cx="2477" cy="1064"/>
                </a:xfrm>
              </p:grpSpPr>
              <p:sp>
                <p:nvSpPr>
                  <p:cNvPr id="63533" name="Freeform 45"/>
                  <p:cNvSpPr>
                    <a:spLocks/>
                  </p:cNvSpPr>
                  <p:nvPr/>
                </p:nvSpPr>
                <p:spPr bwMode="hidden">
                  <a:xfrm rot="20017085" flipH="1">
                    <a:off x="689" y="2010"/>
                    <a:ext cx="1736" cy="30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63534" name="Freeform 46"/>
                  <p:cNvSpPr>
                    <a:spLocks/>
                  </p:cNvSpPr>
                  <p:nvPr/>
                </p:nvSpPr>
                <p:spPr bwMode="hidden">
                  <a:xfrm rot="20017085" flipH="1">
                    <a:off x="-53" y="2598"/>
                    <a:ext cx="931" cy="467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1070" name="Group 47"/>
                <p:cNvGrpSpPr>
                  <a:grpSpLocks/>
                </p:cNvGrpSpPr>
                <p:nvPr/>
              </p:nvGrpSpPr>
              <p:grpSpPr bwMode="auto">
                <a:xfrm>
                  <a:off x="3115" y="700"/>
                  <a:ext cx="969" cy="363"/>
                  <a:chOff x="-74" y="1813"/>
                  <a:chExt cx="2472" cy="927"/>
                </a:xfrm>
              </p:grpSpPr>
              <p:sp>
                <p:nvSpPr>
                  <p:cNvPr id="63536" name="Freeform 48"/>
                  <p:cNvSpPr>
                    <a:spLocks/>
                  </p:cNvSpPr>
                  <p:nvPr/>
                </p:nvSpPr>
                <p:spPr bwMode="hidden">
                  <a:xfrm rot="20519637" flipH="1">
                    <a:off x="721" y="1812"/>
                    <a:ext cx="1677" cy="328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63537" name="Freeform 49"/>
                  <p:cNvSpPr>
                    <a:spLocks/>
                  </p:cNvSpPr>
                  <p:nvPr/>
                </p:nvSpPr>
                <p:spPr bwMode="hidden">
                  <a:xfrm rot="20519637" flipH="1">
                    <a:off x="-74" y="2212"/>
                    <a:ext cx="900" cy="52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1071" name="Group 50"/>
                <p:cNvGrpSpPr>
                  <a:grpSpLocks/>
                </p:cNvGrpSpPr>
                <p:nvPr/>
              </p:nvGrpSpPr>
              <p:grpSpPr bwMode="auto">
                <a:xfrm>
                  <a:off x="3153" y="613"/>
                  <a:ext cx="918" cy="257"/>
                  <a:chOff x="22" y="1591"/>
                  <a:chExt cx="2342" cy="657"/>
                </a:xfrm>
              </p:grpSpPr>
              <p:sp>
                <p:nvSpPr>
                  <p:cNvPr id="63539" name="Freeform 51"/>
                  <p:cNvSpPr>
                    <a:spLocks/>
                  </p:cNvSpPr>
                  <p:nvPr/>
                </p:nvSpPr>
                <p:spPr bwMode="hidden">
                  <a:xfrm rot="21136207" flipH="1">
                    <a:off x="819" y="1583"/>
                    <a:ext cx="1544" cy="31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63540" name="Freeform 52"/>
                  <p:cNvSpPr>
                    <a:spLocks/>
                  </p:cNvSpPr>
                  <p:nvPr/>
                </p:nvSpPr>
                <p:spPr bwMode="hidden">
                  <a:xfrm rot="21136207" flipH="1">
                    <a:off x="21" y="1757"/>
                    <a:ext cx="829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1072" name="Group 53"/>
                <p:cNvGrpSpPr>
                  <a:grpSpLocks/>
                </p:cNvGrpSpPr>
                <p:nvPr/>
              </p:nvGrpSpPr>
              <p:grpSpPr bwMode="auto">
                <a:xfrm>
                  <a:off x="3218" y="556"/>
                  <a:ext cx="843" cy="134"/>
                  <a:chOff x="189" y="1446"/>
                  <a:chExt cx="2150" cy="343"/>
                </a:xfrm>
              </p:grpSpPr>
              <p:sp>
                <p:nvSpPr>
                  <p:cNvPr id="63542" name="Freeform 54"/>
                  <p:cNvSpPr>
                    <a:spLocks/>
                  </p:cNvSpPr>
                  <p:nvPr/>
                </p:nvSpPr>
                <p:spPr bwMode="hidden">
                  <a:xfrm rot="84182" flipH="1">
                    <a:off x="935" y="1463"/>
                    <a:ext cx="1404" cy="220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63543" name="Freeform 55"/>
                  <p:cNvSpPr>
                    <a:spLocks/>
                  </p:cNvSpPr>
                  <p:nvPr/>
                </p:nvSpPr>
                <p:spPr bwMode="hidden">
                  <a:xfrm rot="84182" flipH="1">
                    <a:off x="189" y="1438"/>
                    <a:ext cx="755" cy="351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1073" name="Group 56"/>
                <p:cNvGrpSpPr>
                  <a:grpSpLocks/>
                </p:cNvGrpSpPr>
                <p:nvPr/>
              </p:nvGrpSpPr>
              <p:grpSpPr bwMode="auto">
                <a:xfrm>
                  <a:off x="3342" y="418"/>
                  <a:ext cx="737" cy="167"/>
                  <a:chOff x="505" y="1094"/>
                  <a:chExt cx="1879" cy="427"/>
                </a:xfrm>
              </p:grpSpPr>
              <p:sp>
                <p:nvSpPr>
                  <p:cNvPr id="63545" name="Freeform 57"/>
                  <p:cNvSpPr>
                    <a:spLocks/>
                  </p:cNvSpPr>
                  <p:nvPr/>
                </p:nvSpPr>
                <p:spPr bwMode="hidden">
                  <a:xfrm rot="802576" flipH="1">
                    <a:off x="1151" y="1306"/>
                    <a:ext cx="1234" cy="21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63546" name="Freeform 58"/>
                  <p:cNvSpPr>
                    <a:spLocks/>
                  </p:cNvSpPr>
                  <p:nvPr/>
                </p:nvSpPr>
                <p:spPr bwMode="hidden">
                  <a:xfrm rot="802576" flipH="1">
                    <a:off x="505" y="1095"/>
                    <a:ext cx="662" cy="33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1074" name="Group 59"/>
                <p:cNvGrpSpPr>
                  <a:grpSpLocks/>
                </p:cNvGrpSpPr>
                <p:nvPr/>
              </p:nvGrpSpPr>
              <p:grpSpPr bwMode="auto">
                <a:xfrm>
                  <a:off x="3386" y="341"/>
                  <a:ext cx="725" cy="218"/>
                  <a:chOff x="616" y="899"/>
                  <a:chExt cx="1850" cy="554"/>
                </a:xfrm>
              </p:grpSpPr>
              <p:sp>
                <p:nvSpPr>
                  <p:cNvPr id="63548" name="Freeform 60"/>
                  <p:cNvSpPr>
                    <a:spLocks/>
                  </p:cNvSpPr>
                  <p:nvPr/>
                </p:nvSpPr>
                <p:spPr bwMode="hidden">
                  <a:xfrm rot="1277471" flipH="1">
                    <a:off x="1231" y="1237"/>
                    <a:ext cx="1235" cy="21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63549" name="Freeform 61"/>
                  <p:cNvSpPr>
                    <a:spLocks/>
                  </p:cNvSpPr>
                  <p:nvPr/>
                </p:nvSpPr>
                <p:spPr bwMode="hidden">
                  <a:xfrm rot="1277471" flipH="1">
                    <a:off x="615" y="898"/>
                    <a:ext cx="662" cy="33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1075" name="Group 62"/>
                <p:cNvGrpSpPr>
                  <a:grpSpLocks/>
                </p:cNvGrpSpPr>
                <p:nvPr/>
              </p:nvGrpSpPr>
              <p:grpSpPr bwMode="auto">
                <a:xfrm>
                  <a:off x="3472" y="231"/>
                  <a:ext cx="693" cy="291"/>
                  <a:chOff x="3472" y="231"/>
                  <a:chExt cx="693" cy="291"/>
                </a:xfrm>
              </p:grpSpPr>
              <p:sp>
                <p:nvSpPr>
                  <p:cNvPr id="63551" name="Freeform 63"/>
                  <p:cNvSpPr>
                    <a:spLocks/>
                  </p:cNvSpPr>
                  <p:nvPr/>
                </p:nvSpPr>
                <p:spPr bwMode="hidden">
                  <a:xfrm rot="2028410" flipH="1">
                    <a:off x="3679" y="438"/>
                    <a:ext cx="483" cy="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63552" name="Freeform 64"/>
                  <p:cNvSpPr>
                    <a:spLocks/>
                  </p:cNvSpPr>
                  <p:nvPr/>
                </p:nvSpPr>
                <p:spPr bwMode="hidden">
                  <a:xfrm rot="2028410" flipH="1">
                    <a:off x="3472" y="228"/>
                    <a:ext cx="260" cy="13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1076" name="Group 65"/>
                <p:cNvGrpSpPr>
                  <a:grpSpLocks/>
                </p:cNvGrpSpPr>
                <p:nvPr/>
              </p:nvGrpSpPr>
              <p:grpSpPr bwMode="auto">
                <a:xfrm>
                  <a:off x="3554" y="118"/>
                  <a:ext cx="664" cy="349"/>
                  <a:chOff x="3554" y="118"/>
                  <a:chExt cx="664" cy="349"/>
                </a:xfrm>
              </p:grpSpPr>
              <p:sp>
                <p:nvSpPr>
                  <p:cNvPr id="63554" name="Freeform 66"/>
                  <p:cNvSpPr>
                    <a:spLocks/>
                  </p:cNvSpPr>
                  <p:nvPr/>
                </p:nvSpPr>
                <p:spPr bwMode="hidden">
                  <a:xfrm rot="2664424" flipH="1">
                    <a:off x="3728" y="383"/>
                    <a:ext cx="490" cy="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63555" name="Freeform 67"/>
                  <p:cNvSpPr>
                    <a:spLocks/>
                  </p:cNvSpPr>
                  <p:nvPr/>
                </p:nvSpPr>
                <p:spPr bwMode="hidden">
                  <a:xfrm rot="2664424" flipH="1">
                    <a:off x="3554" y="118"/>
                    <a:ext cx="263" cy="13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1077" name="Group 68"/>
                <p:cNvGrpSpPr>
                  <a:grpSpLocks/>
                </p:cNvGrpSpPr>
                <p:nvPr/>
              </p:nvGrpSpPr>
              <p:grpSpPr bwMode="auto">
                <a:xfrm>
                  <a:off x="3784" y="30"/>
                  <a:ext cx="305" cy="593"/>
                  <a:chOff x="1633" y="104"/>
                  <a:chExt cx="778" cy="1512"/>
                </a:xfrm>
              </p:grpSpPr>
              <p:sp>
                <p:nvSpPr>
                  <p:cNvPr id="63557" name="Freeform 69"/>
                  <p:cNvSpPr>
                    <a:spLocks/>
                  </p:cNvSpPr>
                  <p:nvPr/>
                </p:nvSpPr>
                <p:spPr bwMode="hidden">
                  <a:xfrm rot="3473776" flipH="1">
                    <a:off x="1752" y="958"/>
                    <a:ext cx="1101" cy="21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63558" name="Freeform 70"/>
                  <p:cNvSpPr>
                    <a:spLocks/>
                  </p:cNvSpPr>
                  <p:nvPr/>
                </p:nvSpPr>
                <p:spPr bwMode="hidden">
                  <a:xfrm rot="3473776" flipH="1">
                    <a:off x="1505" y="231"/>
                    <a:ext cx="591" cy="337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1078" name="Group 71"/>
                <p:cNvGrpSpPr>
                  <a:grpSpLocks/>
                </p:cNvGrpSpPr>
                <p:nvPr/>
              </p:nvGrpSpPr>
              <p:grpSpPr bwMode="auto">
                <a:xfrm>
                  <a:off x="3903" y="0"/>
                  <a:ext cx="248" cy="601"/>
                  <a:chOff x="1935" y="28"/>
                  <a:chExt cx="634" cy="1534"/>
                </a:xfrm>
              </p:grpSpPr>
              <p:sp>
                <p:nvSpPr>
                  <p:cNvPr id="63560" name="Freeform 72"/>
                  <p:cNvSpPr>
                    <a:spLocks/>
                  </p:cNvSpPr>
                  <p:nvPr/>
                </p:nvSpPr>
                <p:spPr bwMode="hidden">
                  <a:xfrm rot="4126480" flipH="1">
                    <a:off x="1936" y="921"/>
                    <a:ext cx="1052" cy="21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63561" name="Freeform 73"/>
                  <p:cNvSpPr>
                    <a:spLocks/>
                  </p:cNvSpPr>
                  <p:nvPr/>
                </p:nvSpPr>
                <p:spPr bwMode="hidden">
                  <a:xfrm rot="4126480" flipH="1">
                    <a:off x="1820" y="144"/>
                    <a:ext cx="570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1079" name="Group 74"/>
                <p:cNvGrpSpPr>
                  <a:grpSpLocks/>
                </p:cNvGrpSpPr>
                <p:nvPr/>
              </p:nvGrpSpPr>
              <p:grpSpPr bwMode="auto">
                <a:xfrm>
                  <a:off x="4251" y="252"/>
                  <a:ext cx="723" cy="222"/>
                  <a:chOff x="2822" y="672"/>
                  <a:chExt cx="1845" cy="566"/>
                </a:xfrm>
              </p:grpSpPr>
              <p:sp>
                <p:nvSpPr>
                  <p:cNvPr id="63563" name="Freeform 75"/>
                  <p:cNvSpPr>
                    <a:spLocks/>
                  </p:cNvSpPr>
                  <p:nvPr/>
                </p:nvSpPr>
                <p:spPr bwMode="hidden">
                  <a:xfrm rot="-1325434">
                    <a:off x="2814" y="1022"/>
                    <a:ext cx="1232" cy="21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63564" name="Freeform 76"/>
                  <p:cNvSpPr>
                    <a:spLocks/>
                  </p:cNvSpPr>
                  <p:nvPr/>
                </p:nvSpPr>
                <p:spPr bwMode="hidden">
                  <a:xfrm rot="-1325434">
                    <a:off x="4003" y="673"/>
                    <a:ext cx="656" cy="337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1080" name="Group 77"/>
                <p:cNvGrpSpPr>
                  <a:grpSpLocks/>
                </p:cNvGrpSpPr>
                <p:nvPr/>
              </p:nvGrpSpPr>
              <p:grpSpPr bwMode="auto">
                <a:xfrm>
                  <a:off x="4196" y="163"/>
                  <a:ext cx="699" cy="282"/>
                  <a:chOff x="2683" y="445"/>
                  <a:chExt cx="1781" cy="717"/>
                </a:xfrm>
              </p:grpSpPr>
              <p:sp>
                <p:nvSpPr>
                  <p:cNvPr id="63566" name="Freeform 78"/>
                  <p:cNvSpPr>
                    <a:spLocks/>
                  </p:cNvSpPr>
                  <p:nvPr/>
                </p:nvSpPr>
                <p:spPr bwMode="hidden">
                  <a:xfrm rot="-1921064">
                    <a:off x="2682" y="946"/>
                    <a:ext cx="1227" cy="21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63567" name="Freeform 79"/>
                  <p:cNvSpPr>
                    <a:spLocks/>
                  </p:cNvSpPr>
                  <p:nvPr/>
                </p:nvSpPr>
                <p:spPr bwMode="hidden">
                  <a:xfrm rot="-1921064">
                    <a:off x="3801" y="444"/>
                    <a:ext cx="655" cy="33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sp>
              <p:nvSpPr>
                <p:cNvPr id="63568" name="Freeform 80"/>
                <p:cNvSpPr>
                  <a:spLocks/>
                </p:cNvSpPr>
                <p:nvPr/>
              </p:nvSpPr>
              <p:spPr bwMode="hidden">
                <a:xfrm rot="4578755" flipH="1">
                  <a:off x="3968" y="372"/>
                  <a:ext cx="403" cy="57"/>
                </a:xfrm>
                <a:custGeom>
                  <a:avLst/>
                  <a:gdLst/>
                  <a:ahLst/>
                  <a:cxnLst>
                    <a:cxn ang="0">
                      <a:pos x="0" y="504"/>
                    </a:cxn>
                    <a:cxn ang="0">
                      <a:pos x="864" y="168"/>
                    </a:cxn>
                    <a:cxn ang="0">
                      <a:pos x="1776" y="24"/>
                    </a:cxn>
                    <a:cxn ang="0">
                      <a:pos x="2736" y="24"/>
                    </a:cxn>
                    <a:cxn ang="0">
                      <a:pos x="2720" y="103"/>
                    </a:cxn>
                    <a:cxn ang="0">
                      <a:pos x="1764" y="103"/>
                    </a:cxn>
                    <a:cxn ang="0">
                      <a:pos x="654" y="292"/>
                    </a:cxn>
                    <a:cxn ang="0">
                      <a:pos x="0" y="504"/>
                    </a:cxn>
                  </a:cxnLst>
                  <a:rect l="0" t="0" r="r" b="b"/>
                  <a:pathLst>
                    <a:path w="2736" h="504">
                      <a:moveTo>
                        <a:pt x="0" y="504"/>
                      </a:moveTo>
                      <a:cubicBezTo>
                        <a:pt x="24" y="488"/>
                        <a:pt x="568" y="248"/>
                        <a:pt x="864" y="168"/>
                      </a:cubicBezTo>
                      <a:cubicBezTo>
                        <a:pt x="1160" y="88"/>
                        <a:pt x="1464" y="48"/>
                        <a:pt x="1776" y="24"/>
                      </a:cubicBezTo>
                      <a:cubicBezTo>
                        <a:pt x="2088" y="0"/>
                        <a:pt x="2579" y="11"/>
                        <a:pt x="2736" y="24"/>
                      </a:cubicBezTo>
                      <a:lnTo>
                        <a:pt x="2720" y="103"/>
                      </a:lnTo>
                      <a:cubicBezTo>
                        <a:pt x="2558" y="116"/>
                        <a:pt x="2108" y="71"/>
                        <a:pt x="1764" y="103"/>
                      </a:cubicBezTo>
                      <a:cubicBezTo>
                        <a:pt x="1209" y="136"/>
                        <a:pt x="998" y="192"/>
                        <a:pt x="654" y="292"/>
                      </a:cubicBezTo>
                      <a:cubicBezTo>
                        <a:pt x="358" y="356"/>
                        <a:pt x="136" y="460"/>
                        <a:pt x="0" y="50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folHlink"/>
                    </a:gs>
                    <a:gs pos="100000">
                      <a:schemeClr val="accent2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3569" name="Freeform 81"/>
                <p:cNvSpPr>
                  <a:spLocks/>
                </p:cNvSpPr>
                <p:nvPr/>
              </p:nvSpPr>
              <p:spPr bwMode="hidden">
                <a:xfrm rot="4578755" flipH="1">
                  <a:off x="3977" y="77"/>
                  <a:ext cx="216" cy="91"/>
                </a:xfrm>
                <a:custGeom>
                  <a:avLst/>
                  <a:gdLst/>
                  <a:ahLst/>
                  <a:cxnLst>
                    <a:cxn ang="0">
                      <a:pos x="5" y="8"/>
                    </a:cxn>
                    <a:cxn ang="0">
                      <a:pos x="485" y="56"/>
                    </a:cxn>
                    <a:cxn ang="0">
                      <a:pos x="1157" y="200"/>
                    </a:cxn>
                    <a:cxn ang="0">
                      <a:pos x="1611" y="432"/>
                    </a:cxn>
                    <a:cxn ang="0">
                      <a:pos x="1756" y="609"/>
                    </a:cxn>
                    <a:cxn ang="0">
                      <a:pos x="1689" y="787"/>
                    </a:cxn>
                    <a:cxn ang="0">
                      <a:pos x="1589" y="632"/>
                    </a:cxn>
                    <a:cxn ang="0">
                      <a:pos x="1389" y="454"/>
                    </a:cxn>
                    <a:cxn ang="0">
                      <a:pos x="1109" y="296"/>
                    </a:cxn>
                    <a:cxn ang="0">
                      <a:pos x="581" y="152"/>
                    </a:cxn>
                    <a:cxn ang="0">
                      <a:pos x="0" y="76"/>
                    </a:cxn>
                    <a:cxn ang="0">
                      <a:pos x="5" y="8"/>
                    </a:cxn>
                  </a:cxnLst>
                  <a:rect l="0" t="0" r="r" b="b"/>
                  <a:pathLst>
                    <a:path w="1769" h="791">
                      <a:moveTo>
                        <a:pt x="5" y="8"/>
                      </a:moveTo>
                      <a:cubicBezTo>
                        <a:pt x="85" y="0"/>
                        <a:pt x="293" y="24"/>
                        <a:pt x="485" y="56"/>
                      </a:cubicBezTo>
                      <a:cubicBezTo>
                        <a:pt x="677" y="88"/>
                        <a:pt x="969" y="137"/>
                        <a:pt x="1157" y="200"/>
                      </a:cubicBezTo>
                      <a:cubicBezTo>
                        <a:pt x="1345" y="263"/>
                        <a:pt x="1511" y="364"/>
                        <a:pt x="1611" y="432"/>
                      </a:cubicBezTo>
                      <a:cubicBezTo>
                        <a:pt x="1711" y="500"/>
                        <a:pt x="1743" y="550"/>
                        <a:pt x="1756" y="609"/>
                      </a:cubicBezTo>
                      <a:cubicBezTo>
                        <a:pt x="1769" y="668"/>
                        <a:pt x="1717" y="783"/>
                        <a:pt x="1689" y="787"/>
                      </a:cubicBezTo>
                      <a:cubicBezTo>
                        <a:pt x="1661" y="791"/>
                        <a:pt x="1639" y="687"/>
                        <a:pt x="1589" y="632"/>
                      </a:cubicBezTo>
                      <a:cubicBezTo>
                        <a:pt x="1539" y="577"/>
                        <a:pt x="1469" y="510"/>
                        <a:pt x="1389" y="454"/>
                      </a:cubicBezTo>
                      <a:cubicBezTo>
                        <a:pt x="1309" y="398"/>
                        <a:pt x="1244" y="346"/>
                        <a:pt x="1109" y="296"/>
                      </a:cubicBezTo>
                      <a:cubicBezTo>
                        <a:pt x="974" y="246"/>
                        <a:pt x="766" y="189"/>
                        <a:pt x="581" y="152"/>
                      </a:cubicBezTo>
                      <a:cubicBezTo>
                        <a:pt x="396" y="115"/>
                        <a:pt x="96" y="100"/>
                        <a:pt x="0" y="76"/>
                      </a:cubicBezTo>
                      <a:lnTo>
                        <a:pt x="5" y="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folHlink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grpSp>
              <p:nvGrpSpPr>
                <p:cNvPr id="1083" name="Group 82"/>
                <p:cNvGrpSpPr>
                  <a:grpSpLocks/>
                </p:cNvGrpSpPr>
                <p:nvPr/>
              </p:nvGrpSpPr>
              <p:grpSpPr bwMode="auto">
                <a:xfrm>
                  <a:off x="4242" y="5"/>
                  <a:ext cx="251" cy="596"/>
                  <a:chOff x="2800" y="41"/>
                  <a:chExt cx="640" cy="1520"/>
                </a:xfrm>
              </p:grpSpPr>
              <p:sp>
                <p:nvSpPr>
                  <p:cNvPr id="63571" name="Freeform 83"/>
                  <p:cNvSpPr>
                    <a:spLocks/>
                  </p:cNvSpPr>
                  <p:nvPr/>
                </p:nvSpPr>
                <p:spPr bwMode="hidden">
                  <a:xfrm rot="-3857755">
                    <a:off x="2365" y="933"/>
                    <a:ext cx="1055" cy="18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63572" name="Freeform 84"/>
                  <p:cNvSpPr>
                    <a:spLocks/>
                  </p:cNvSpPr>
                  <p:nvPr/>
                </p:nvSpPr>
                <p:spPr bwMode="hidden">
                  <a:xfrm rot="-3857755">
                    <a:off x="3013" y="180"/>
                    <a:ext cx="566" cy="28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1084" name="Group 85"/>
                <p:cNvGrpSpPr>
                  <a:grpSpLocks/>
                </p:cNvGrpSpPr>
                <p:nvPr/>
              </p:nvGrpSpPr>
              <p:grpSpPr bwMode="auto">
                <a:xfrm>
                  <a:off x="4295" y="53"/>
                  <a:ext cx="398" cy="574"/>
                  <a:chOff x="2934" y="163"/>
                  <a:chExt cx="1017" cy="1464"/>
                </a:xfrm>
              </p:grpSpPr>
              <p:sp>
                <p:nvSpPr>
                  <p:cNvPr id="63574" name="Freeform 86"/>
                  <p:cNvSpPr>
                    <a:spLocks/>
                  </p:cNvSpPr>
                  <p:nvPr/>
                </p:nvSpPr>
                <p:spPr bwMode="hidden">
                  <a:xfrm rot="-2777260">
                    <a:off x="2493" y="915"/>
                    <a:ext cx="1154" cy="270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63575" name="Freeform 87"/>
                  <p:cNvSpPr>
                    <a:spLocks/>
                  </p:cNvSpPr>
                  <p:nvPr/>
                </p:nvSpPr>
                <p:spPr bwMode="hidden">
                  <a:xfrm rot="-2777260">
                    <a:off x="3431" y="262"/>
                    <a:ext cx="619" cy="42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1085" name="Group 88"/>
                <p:cNvGrpSpPr>
                  <a:grpSpLocks/>
                </p:cNvGrpSpPr>
                <p:nvPr/>
              </p:nvGrpSpPr>
              <p:grpSpPr bwMode="auto">
                <a:xfrm>
                  <a:off x="4215" y="2"/>
                  <a:ext cx="95" cy="567"/>
                  <a:chOff x="2730" y="32"/>
                  <a:chExt cx="243" cy="1448"/>
                </a:xfrm>
              </p:grpSpPr>
              <p:sp>
                <p:nvSpPr>
                  <p:cNvPr id="63577" name="Freeform 89"/>
                  <p:cNvSpPr>
                    <a:spLocks/>
                  </p:cNvSpPr>
                  <p:nvPr/>
                </p:nvSpPr>
                <p:spPr bwMode="hidden">
                  <a:xfrm rot="-4903748">
                    <a:off x="2297" y="959"/>
                    <a:ext cx="954" cy="8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63578" name="Freeform 90"/>
                  <p:cNvSpPr>
                    <a:spLocks/>
                  </p:cNvSpPr>
                  <p:nvPr/>
                </p:nvSpPr>
                <p:spPr bwMode="hidden">
                  <a:xfrm rot="-4903748">
                    <a:off x="2650" y="222"/>
                    <a:ext cx="511" cy="13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1086" name="Group 91"/>
                <p:cNvGrpSpPr>
                  <a:grpSpLocks/>
                </p:cNvGrpSpPr>
                <p:nvPr/>
              </p:nvGrpSpPr>
              <p:grpSpPr bwMode="auto">
                <a:xfrm>
                  <a:off x="3514" y="683"/>
                  <a:ext cx="425" cy="960"/>
                  <a:chOff x="943" y="1769"/>
                  <a:chExt cx="1085" cy="2450"/>
                </a:xfrm>
              </p:grpSpPr>
              <p:sp>
                <p:nvSpPr>
                  <p:cNvPr id="63580" name="Freeform 92"/>
                  <p:cNvSpPr>
                    <a:spLocks/>
                  </p:cNvSpPr>
                  <p:nvPr/>
                </p:nvSpPr>
                <p:spPr bwMode="hidden">
                  <a:xfrm rot="18335692" flipH="1">
                    <a:off x="1009" y="2474"/>
                    <a:ext cx="1724" cy="31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63581" name="Freeform 93"/>
                  <p:cNvSpPr>
                    <a:spLocks/>
                  </p:cNvSpPr>
                  <p:nvPr/>
                </p:nvSpPr>
                <p:spPr bwMode="hidden">
                  <a:xfrm rot="18335692" flipH="1">
                    <a:off x="725" y="3503"/>
                    <a:ext cx="925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1087" name="Group 94"/>
                <p:cNvGrpSpPr>
                  <a:grpSpLocks/>
                </p:cNvGrpSpPr>
                <p:nvPr/>
              </p:nvGrpSpPr>
              <p:grpSpPr bwMode="auto">
                <a:xfrm>
                  <a:off x="3715" y="748"/>
                  <a:ext cx="300" cy="930"/>
                  <a:chOff x="1455" y="1936"/>
                  <a:chExt cx="766" cy="2373"/>
                </a:xfrm>
              </p:grpSpPr>
              <p:sp>
                <p:nvSpPr>
                  <p:cNvPr id="63583" name="Freeform 95"/>
                  <p:cNvSpPr>
                    <a:spLocks/>
                  </p:cNvSpPr>
                  <p:nvPr/>
                </p:nvSpPr>
                <p:spPr bwMode="hidden">
                  <a:xfrm rot="17542885" flipH="1">
                    <a:off x="1268" y="2577"/>
                    <a:ext cx="1594" cy="31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63584" name="Freeform 96"/>
                  <p:cNvSpPr>
                    <a:spLocks/>
                  </p:cNvSpPr>
                  <p:nvPr/>
                </p:nvSpPr>
                <p:spPr bwMode="hidden">
                  <a:xfrm rot="17542885" flipH="1">
                    <a:off x="1277" y="3632"/>
                    <a:ext cx="848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1088" name="Group 97"/>
                <p:cNvGrpSpPr>
                  <a:grpSpLocks/>
                </p:cNvGrpSpPr>
                <p:nvPr/>
              </p:nvGrpSpPr>
              <p:grpSpPr bwMode="auto">
                <a:xfrm rot="88588">
                  <a:off x="3923" y="769"/>
                  <a:ext cx="180" cy="913"/>
                  <a:chOff x="1956" y="1990"/>
                  <a:chExt cx="492" cy="2604"/>
                </a:xfrm>
              </p:grpSpPr>
              <p:sp>
                <p:nvSpPr>
                  <p:cNvPr id="63586" name="Freeform 98"/>
                  <p:cNvSpPr>
                    <a:spLocks/>
                  </p:cNvSpPr>
                  <p:nvPr/>
                </p:nvSpPr>
                <p:spPr bwMode="hidden">
                  <a:xfrm rot="16782062" flipH="1">
                    <a:off x="1431" y="2685"/>
                    <a:ext cx="1712" cy="30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63587" name="Freeform 99"/>
                  <p:cNvSpPr>
                    <a:spLocks/>
                  </p:cNvSpPr>
                  <p:nvPr/>
                </p:nvSpPr>
                <p:spPr bwMode="hidden">
                  <a:xfrm rot="16782062" flipH="1">
                    <a:off x="1723" y="3891"/>
                    <a:ext cx="917" cy="471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1089" name="Group 100"/>
                <p:cNvGrpSpPr>
                  <a:grpSpLocks/>
                </p:cNvGrpSpPr>
                <p:nvPr/>
              </p:nvGrpSpPr>
              <p:grpSpPr bwMode="auto">
                <a:xfrm>
                  <a:off x="4451" y="662"/>
                  <a:ext cx="442" cy="951"/>
                  <a:chOff x="3334" y="1717"/>
                  <a:chExt cx="1125" cy="2426"/>
                </a:xfrm>
              </p:grpSpPr>
              <p:sp>
                <p:nvSpPr>
                  <p:cNvPr id="63589" name="Freeform 101"/>
                  <p:cNvSpPr>
                    <a:spLocks/>
                  </p:cNvSpPr>
                  <p:nvPr/>
                </p:nvSpPr>
                <p:spPr bwMode="hidden">
                  <a:xfrm rot="3144576">
                    <a:off x="2627" y="2423"/>
                    <a:ext cx="1723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63590" name="Freeform 102"/>
                  <p:cNvSpPr>
                    <a:spLocks/>
                  </p:cNvSpPr>
                  <p:nvPr/>
                </p:nvSpPr>
                <p:spPr bwMode="hidden">
                  <a:xfrm rot="3144576">
                    <a:off x="3752" y="3435"/>
                    <a:ext cx="925" cy="491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1090" name="Group 103"/>
                <p:cNvGrpSpPr>
                  <a:grpSpLocks/>
                </p:cNvGrpSpPr>
                <p:nvPr/>
              </p:nvGrpSpPr>
              <p:grpSpPr bwMode="auto">
                <a:xfrm>
                  <a:off x="4391" y="721"/>
                  <a:ext cx="347" cy="951"/>
                  <a:chOff x="3181" y="1866"/>
                  <a:chExt cx="883" cy="2426"/>
                </a:xfrm>
              </p:grpSpPr>
              <p:sp>
                <p:nvSpPr>
                  <p:cNvPr id="63592" name="Freeform 104"/>
                  <p:cNvSpPr>
                    <a:spLocks/>
                  </p:cNvSpPr>
                  <p:nvPr/>
                </p:nvSpPr>
                <p:spPr bwMode="hidden">
                  <a:xfrm rot="3745735">
                    <a:off x="2506" y="2533"/>
                    <a:ext cx="1649" cy="299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63593" name="Freeform 105"/>
                  <p:cNvSpPr>
                    <a:spLocks/>
                  </p:cNvSpPr>
                  <p:nvPr/>
                </p:nvSpPr>
                <p:spPr bwMode="hidden">
                  <a:xfrm rot="3745735">
                    <a:off x="3387" y="3606"/>
                    <a:ext cx="885" cy="46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1091" name="Group 106"/>
                <p:cNvGrpSpPr>
                  <a:grpSpLocks/>
                </p:cNvGrpSpPr>
                <p:nvPr/>
              </p:nvGrpSpPr>
              <p:grpSpPr bwMode="auto">
                <a:xfrm>
                  <a:off x="4323" y="767"/>
                  <a:ext cx="243" cy="935"/>
                  <a:chOff x="3006" y="1983"/>
                  <a:chExt cx="619" cy="2386"/>
                </a:xfrm>
              </p:grpSpPr>
              <p:sp>
                <p:nvSpPr>
                  <p:cNvPr id="63595" name="Freeform 107"/>
                  <p:cNvSpPr>
                    <a:spLocks/>
                  </p:cNvSpPr>
                  <p:nvPr/>
                </p:nvSpPr>
                <p:spPr bwMode="hidden">
                  <a:xfrm rot="4286818">
                    <a:off x="2328" y="2653"/>
                    <a:ext cx="1600" cy="24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63596" name="Freeform 108"/>
                  <p:cNvSpPr>
                    <a:spLocks/>
                  </p:cNvSpPr>
                  <p:nvPr/>
                </p:nvSpPr>
                <p:spPr bwMode="hidden">
                  <a:xfrm rot="4286818">
                    <a:off x="3001" y="3738"/>
                    <a:ext cx="860" cy="3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1092" name="Group 109"/>
                <p:cNvGrpSpPr>
                  <a:grpSpLocks/>
                </p:cNvGrpSpPr>
                <p:nvPr/>
              </p:nvGrpSpPr>
              <p:grpSpPr bwMode="auto">
                <a:xfrm>
                  <a:off x="4249" y="813"/>
                  <a:ext cx="159" cy="870"/>
                  <a:chOff x="2819" y="2101"/>
                  <a:chExt cx="405" cy="2219"/>
                </a:xfrm>
              </p:grpSpPr>
              <p:sp>
                <p:nvSpPr>
                  <p:cNvPr id="63598" name="Freeform 110"/>
                  <p:cNvSpPr>
                    <a:spLocks/>
                  </p:cNvSpPr>
                  <p:nvPr/>
                </p:nvSpPr>
                <p:spPr bwMode="hidden">
                  <a:xfrm rot="4898956">
                    <a:off x="2211" y="2708"/>
                    <a:ext cx="1463" cy="2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63599" name="Freeform 111"/>
                  <p:cNvSpPr>
                    <a:spLocks/>
                  </p:cNvSpPr>
                  <p:nvPr/>
                </p:nvSpPr>
                <p:spPr bwMode="hidden">
                  <a:xfrm rot="4898956">
                    <a:off x="2637" y="3724"/>
                    <a:ext cx="789" cy="3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grpSp>
              <p:nvGrpSpPr>
                <p:cNvPr id="1093" name="Group 112"/>
                <p:cNvGrpSpPr>
                  <a:grpSpLocks/>
                </p:cNvGrpSpPr>
                <p:nvPr/>
              </p:nvGrpSpPr>
              <p:grpSpPr bwMode="auto">
                <a:xfrm>
                  <a:off x="4045" y="826"/>
                  <a:ext cx="167" cy="857"/>
                  <a:chOff x="2287" y="2135"/>
                  <a:chExt cx="426" cy="2185"/>
                </a:xfrm>
              </p:grpSpPr>
              <p:sp>
                <p:nvSpPr>
                  <p:cNvPr id="63601" name="Freeform 113"/>
                  <p:cNvSpPr>
                    <a:spLocks/>
                  </p:cNvSpPr>
                  <p:nvPr/>
                </p:nvSpPr>
                <p:spPr bwMode="hidden">
                  <a:xfrm rot="5755659">
                    <a:off x="1903" y="2758"/>
                    <a:ext cx="1432" cy="18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63602" name="Freeform 114"/>
                  <p:cNvSpPr>
                    <a:spLocks/>
                  </p:cNvSpPr>
                  <p:nvPr/>
                </p:nvSpPr>
                <p:spPr bwMode="hidden">
                  <a:xfrm rot="5755659">
                    <a:off x="2051" y="3781"/>
                    <a:ext cx="767" cy="294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</p:grpSp>
          <p:sp>
            <p:nvSpPr>
              <p:cNvPr id="63603" name="Freeform 115"/>
              <p:cNvSpPr>
                <a:spLocks/>
              </p:cNvSpPr>
              <p:nvPr/>
            </p:nvSpPr>
            <p:spPr bwMode="hidden">
              <a:xfrm flipH="1">
                <a:off x="3873" y="934"/>
                <a:ext cx="190" cy="58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3604" name="Arc 116"/>
              <p:cNvSpPr>
                <a:spLocks/>
              </p:cNvSpPr>
              <p:nvPr/>
            </p:nvSpPr>
            <p:spPr bwMode="hidden">
              <a:xfrm flipH="1">
                <a:off x="3527" y="725"/>
                <a:ext cx="832" cy="901"/>
              </a:xfrm>
              <a:custGeom>
                <a:avLst/>
                <a:gdLst>
                  <a:gd name="G0" fmla="+- 0 0 0"/>
                  <a:gd name="G1" fmla="+- 20897 0 0"/>
                  <a:gd name="G2" fmla="+- 21600 0 0"/>
                  <a:gd name="T0" fmla="*/ 5467 w 21600"/>
                  <a:gd name="T1" fmla="*/ 0 h 21602"/>
                  <a:gd name="T2" fmla="*/ 21589 w 21600"/>
                  <a:gd name="T3" fmla="*/ 21602 h 21602"/>
                  <a:gd name="T4" fmla="*/ 0 w 21600"/>
                  <a:gd name="T5" fmla="*/ 20897 h 2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3605" name="Arc 117"/>
              <p:cNvSpPr>
                <a:spLocks/>
              </p:cNvSpPr>
              <p:nvPr/>
            </p:nvSpPr>
            <p:spPr bwMode="hidden">
              <a:xfrm flipV="1">
                <a:off x="4278" y="179"/>
                <a:ext cx="1007" cy="802"/>
              </a:xfrm>
              <a:custGeom>
                <a:avLst/>
                <a:gdLst>
                  <a:gd name="G0" fmla="+- 17826 0 0"/>
                  <a:gd name="G1" fmla="+- 0 0 0"/>
                  <a:gd name="G2" fmla="+- 21600 0 0"/>
                  <a:gd name="T0" fmla="*/ 36729 w 36729"/>
                  <a:gd name="T1" fmla="*/ 10451 h 21600"/>
                  <a:gd name="T2" fmla="*/ 0 w 36729"/>
                  <a:gd name="T3" fmla="*/ 12197 h 21600"/>
                  <a:gd name="T4" fmla="*/ 17826 w 36729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729" h="21600" fill="none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</a:path>
                  <a:path w="36729" h="21600" stroke="0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  <a:lnTo>
                      <a:pt x="17826" y="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3606" name="Arc 118"/>
              <p:cNvSpPr>
                <a:spLocks/>
              </p:cNvSpPr>
              <p:nvPr/>
            </p:nvSpPr>
            <p:spPr bwMode="hidden">
              <a:xfrm flipH="1">
                <a:off x="3612" y="580"/>
                <a:ext cx="485" cy="933"/>
              </a:xfrm>
              <a:custGeom>
                <a:avLst/>
                <a:gdLst>
                  <a:gd name="G0" fmla="+- 7340 0 0"/>
                  <a:gd name="G1" fmla="+- 21600 0 0"/>
                  <a:gd name="G2" fmla="+- 21600 0 0"/>
                  <a:gd name="T0" fmla="*/ 0 w 28940"/>
                  <a:gd name="T1" fmla="*/ 1285 h 22305"/>
                  <a:gd name="T2" fmla="*/ 28929 w 28940"/>
                  <a:gd name="T3" fmla="*/ 22305 h 22305"/>
                  <a:gd name="T4" fmla="*/ 7340 w 2894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3607" name="Arc 119"/>
              <p:cNvSpPr>
                <a:spLocks/>
              </p:cNvSpPr>
              <p:nvPr/>
            </p:nvSpPr>
            <p:spPr bwMode="hidden">
              <a:xfrm flipH="1">
                <a:off x="3267" y="628"/>
                <a:ext cx="791" cy="929"/>
              </a:xfrm>
              <a:custGeom>
                <a:avLst/>
                <a:gdLst>
                  <a:gd name="G0" fmla="+- 8873 0 0"/>
                  <a:gd name="G1" fmla="+- 21600 0 0"/>
                  <a:gd name="G2" fmla="+- 21600 0 0"/>
                  <a:gd name="T0" fmla="*/ 0 w 30473"/>
                  <a:gd name="T1" fmla="*/ 1907 h 22305"/>
                  <a:gd name="T2" fmla="*/ 30462 w 30473"/>
                  <a:gd name="T3" fmla="*/ 22305 h 22305"/>
                  <a:gd name="T4" fmla="*/ 8873 w 30473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0473" h="22305" fill="none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</a:path>
                  <a:path w="30473" h="22305" stroke="0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  <a:lnTo>
                      <a:pt x="8873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3608" name="Arc 120"/>
              <p:cNvSpPr>
                <a:spLocks/>
              </p:cNvSpPr>
              <p:nvPr/>
            </p:nvSpPr>
            <p:spPr bwMode="hidden">
              <a:xfrm flipH="1">
                <a:off x="3197" y="458"/>
                <a:ext cx="932" cy="933"/>
              </a:xfrm>
              <a:custGeom>
                <a:avLst/>
                <a:gdLst>
                  <a:gd name="G0" fmla="+- 12855 0 0"/>
                  <a:gd name="G1" fmla="+- 21600 0 0"/>
                  <a:gd name="G2" fmla="+- 21600 0 0"/>
                  <a:gd name="T0" fmla="*/ 0 w 34455"/>
                  <a:gd name="T1" fmla="*/ 4241 h 22305"/>
                  <a:gd name="T2" fmla="*/ 34444 w 34455"/>
                  <a:gd name="T3" fmla="*/ 22305 h 22305"/>
                  <a:gd name="T4" fmla="*/ 12855 w 34455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3609" name="Arc 121"/>
              <p:cNvSpPr>
                <a:spLocks/>
              </p:cNvSpPr>
              <p:nvPr/>
            </p:nvSpPr>
            <p:spPr bwMode="hidden">
              <a:xfrm>
                <a:off x="4229" y="589"/>
                <a:ext cx="149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3610" name="Arc 122"/>
              <p:cNvSpPr>
                <a:spLocks/>
              </p:cNvSpPr>
              <p:nvPr/>
            </p:nvSpPr>
            <p:spPr bwMode="hidden">
              <a:xfrm>
                <a:off x="4269" y="585"/>
                <a:ext cx="393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3611" name="Arc 123"/>
              <p:cNvSpPr>
                <a:spLocks/>
              </p:cNvSpPr>
              <p:nvPr/>
            </p:nvSpPr>
            <p:spPr bwMode="hidden">
              <a:xfrm>
                <a:off x="4302" y="463"/>
                <a:ext cx="558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3612" name="Freeform 124"/>
              <p:cNvSpPr>
                <a:spLocks/>
              </p:cNvSpPr>
              <p:nvPr/>
            </p:nvSpPr>
            <p:spPr bwMode="hidden">
              <a:xfrm>
                <a:off x="4410" y="1033"/>
                <a:ext cx="188" cy="58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3613" name="Freeform 125"/>
              <p:cNvSpPr>
                <a:spLocks/>
              </p:cNvSpPr>
              <p:nvPr/>
            </p:nvSpPr>
            <p:spPr bwMode="hidden">
              <a:xfrm rot="19660755" flipV="1">
                <a:off x="4114" y="843"/>
                <a:ext cx="171" cy="326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3614" name="Arc 126"/>
              <p:cNvSpPr>
                <a:spLocks/>
              </p:cNvSpPr>
              <p:nvPr/>
            </p:nvSpPr>
            <p:spPr bwMode="hidden">
              <a:xfrm flipH="1">
                <a:off x="3144" y="319"/>
                <a:ext cx="996" cy="933"/>
              </a:xfrm>
              <a:custGeom>
                <a:avLst/>
                <a:gdLst>
                  <a:gd name="G0" fmla="+- 15230 0 0"/>
                  <a:gd name="G1" fmla="+- 21600 0 0"/>
                  <a:gd name="G2" fmla="+- 21600 0 0"/>
                  <a:gd name="T0" fmla="*/ 0 w 36830"/>
                  <a:gd name="T1" fmla="*/ 6283 h 22305"/>
                  <a:gd name="T2" fmla="*/ 36819 w 36830"/>
                  <a:gd name="T3" fmla="*/ 22305 h 22305"/>
                  <a:gd name="T4" fmla="*/ 15230 w 3683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830" h="22305" fill="none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</a:path>
                  <a:path w="36830" h="22305" stroke="0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  <a:lnTo>
                      <a:pt x="1523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3615" name="Arc 127"/>
              <p:cNvSpPr>
                <a:spLocks/>
              </p:cNvSpPr>
              <p:nvPr/>
            </p:nvSpPr>
            <p:spPr bwMode="hidden">
              <a:xfrm flipH="1">
                <a:off x="3426" y="122"/>
                <a:ext cx="724" cy="901"/>
              </a:xfrm>
              <a:custGeom>
                <a:avLst/>
                <a:gdLst>
                  <a:gd name="G0" fmla="+- 18231 0 0"/>
                  <a:gd name="G1" fmla="+- 21600 0 0"/>
                  <a:gd name="G2" fmla="+- 21600 0 0"/>
                  <a:gd name="T0" fmla="*/ 0 w 31881"/>
                  <a:gd name="T1" fmla="*/ 10016 h 21600"/>
                  <a:gd name="T2" fmla="*/ 31881 w 31881"/>
                  <a:gd name="T3" fmla="*/ 4860 h 21600"/>
                  <a:gd name="T4" fmla="*/ 18231 w 31881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881" h="21600" fill="none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</a:path>
                  <a:path w="31881" h="21600" stroke="0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  <a:lnTo>
                      <a:pt x="18231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3616" name="Arc 128"/>
              <p:cNvSpPr>
                <a:spLocks/>
              </p:cNvSpPr>
              <p:nvPr/>
            </p:nvSpPr>
            <p:spPr bwMode="hidden">
              <a:xfrm>
                <a:off x="4199" y="502"/>
                <a:ext cx="297" cy="901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1146"/>
                  <a:gd name="T1" fmla="*/ 4512 h 21600"/>
                  <a:gd name="T2" fmla="*/ 31146 w 31146"/>
                  <a:gd name="T3" fmla="*/ 9561 h 21600"/>
                  <a:gd name="T4" fmla="*/ 13212 w 31146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146" h="21600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</a:path>
                  <a:path w="31146" h="21600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3617" name="Freeform 129"/>
              <p:cNvSpPr>
                <a:spLocks/>
              </p:cNvSpPr>
              <p:nvPr/>
            </p:nvSpPr>
            <p:spPr bwMode="hidden">
              <a:xfrm flipH="1">
                <a:off x="3307" y="981"/>
                <a:ext cx="426" cy="59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3618" name="Freeform 130"/>
              <p:cNvSpPr>
                <a:spLocks/>
              </p:cNvSpPr>
              <p:nvPr/>
            </p:nvSpPr>
            <p:spPr bwMode="hidden">
              <a:xfrm flipH="1">
                <a:off x="3507" y="350"/>
                <a:ext cx="273" cy="59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3619" name="Freeform 131"/>
              <p:cNvSpPr>
                <a:spLocks/>
              </p:cNvSpPr>
              <p:nvPr/>
            </p:nvSpPr>
            <p:spPr bwMode="hidden">
              <a:xfrm flipH="1">
                <a:off x="3821" y="172"/>
                <a:ext cx="164" cy="59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3620" name="Freeform 132"/>
              <p:cNvSpPr>
                <a:spLocks/>
              </p:cNvSpPr>
              <p:nvPr/>
            </p:nvSpPr>
            <p:spPr bwMode="hidden">
              <a:xfrm>
                <a:off x="4841" y="894"/>
                <a:ext cx="395" cy="62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3621" name="Freeform 133"/>
              <p:cNvSpPr>
                <a:spLocks/>
              </p:cNvSpPr>
              <p:nvPr/>
            </p:nvSpPr>
            <p:spPr bwMode="hidden">
              <a:xfrm>
                <a:off x="4636" y="576"/>
                <a:ext cx="594" cy="41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3622" name="Freeform 134"/>
              <p:cNvSpPr>
                <a:spLocks/>
              </p:cNvSpPr>
              <p:nvPr/>
            </p:nvSpPr>
            <p:spPr bwMode="hidden">
              <a:xfrm>
                <a:off x="4658" y="132"/>
                <a:ext cx="260" cy="55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3623" name="Freeform 135"/>
              <p:cNvSpPr>
                <a:spLocks/>
              </p:cNvSpPr>
              <p:nvPr/>
            </p:nvSpPr>
            <p:spPr bwMode="hidden">
              <a:xfrm rot="20253369">
                <a:off x="4401" y="599"/>
                <a:ext cx="175" cy="32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3624" name="Freeform 136"/>
              <p:cNvSpPr>
                <a:spLocks/>
              </p:cNvSpPr>
              <p:nvPr/>
            </p:nvSpPr>
            <p:spPr bwMode="hidden">
              <a:xfrm rot="1346631" flipH="1">
                <a:off x="3783" y="589"/>
                <a:ext cx="172" cy="33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63625" name="Rectangle 13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1625"/>
            <a:ext cx="7772400" cy="146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3626" name="Rectangle 1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3627" name="Rectangle 1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3628" name="Rectangle 1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3629" name="Rectangle 1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767B1786-9FBC-42F3-B749-0F874EFB89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2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ransition advTm="1500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36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36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3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3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3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3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3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3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3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3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3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3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3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3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3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3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3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3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625" grpId="0"/>
      <p:bldP spid="63626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6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3626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6362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6362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6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3626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6362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6362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6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3626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6362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6362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6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3626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6362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6362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6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3626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6362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6362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imes New Roman" pitchFamily="18" charset="0"/>
        <a:buChar char="−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7620000" cy="1904999"/>
          </a:xfrm>
        </p:spPr>
        <p:txBody>
          <a:bodyPr/>
          <a:lstStyle/>
          <a:p>
            <a:pPr algn="ctr" eaLnBrk="1" hangingPunct="1"/>
            <a:r>
              <a:rPr lang="be-BY" sz="3600" dirty="0" smtClean="0"/>
              <a:t>ЧОРНАЗАДЫМЛЕНЫ </a:t>
            </a:r>
            <a:r>
              <a:rPr lang="be-BY" sz="3600" dirty="0" smtClean="0"/>
              <a:t>ЗБАН.</a:t>
            </a:r>
            <a:r>
              <a:rPr lang="be-BY" sz="4000" dirty="0" smtClean="0"/>
              <a:t> </a:t>
            </a:r>
            <a:r>
              <a:rPr lang="be-BY" sz="3200" dirty="0" smtClean="0"/>
              <a:t>Гісторыя аднаго экспаната.</a:t>
            </a:r>
            <a:endParaRPr lang="ru-RU" sz="3200" dirty="0" smtClean="0"/>
          </a:p>
        </p:txBody>
      </p:sp>
      <p:pic>
        <p:nvPicPr>
          <p:cNvPr id="3075" name="Picture 2" descr="E:\музей\DSCF105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1600200"/>
            <a:ext cx="3581400" cy="5062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15000"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2"/>
          <p:cNvSpPr txBox="1">
            <a:spLocks noChangeArrowheads="1"/>
          </p:cNvSpPr>
          <p:nvPr/>
        </p:nvSpPr>
        <p:spPr bwMode="auto">
          <a:xfrm>
            <a:off x="2438400" y="2209800"/>
            <a:ext cx="42164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be-BY" sz="6000"/>
              <a:t>Дзякуем </a:t>
            </a:r>
          </a:p>
          <a:p>
            <a:r>
              <a:rPr lang="be-BY" sz="6000"/>
              <a:t>за ўвагу</a:t>
            </a:r>
            <a:endParaRPr lang="ru-RU" sz="6000"/>
          </a:p>
        </p:txBody>
      </p:sp>
    </p:spTree>
  </p:cSld>
  <p:clrMapOvr>
    <a:masterClrMapping/>
  </p:clrMapOvr>
  <p:transition advTm="15000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ChangeArrowheads="1"/>
          </p:cNvSpPr>
          <p:nvPr/>
        </p:nvSpPr>
        <p:spPr bwMode="auto">
          <a:xfrm flipH="1">
            <a:off x="609600" y="1151762"/>
            <a:ext cx="80010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indent="450850" algn="just"/>
            <a:r>
              <a:rPr lang="be-BY" sz="24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Раскажу я вам гісторыю пра чароўны збанок, што трапіў у наш музей зусім выпадкова. </a:t>
            </a:r>
            <a:r>
              <a:rPr lang="be-BY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Пяць</a:t>
            </a:r>
            <a:r>
              <a:rPr lang="be-BY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be-BY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гад </a:t>
            </a:r>
            <a:r>
              <a:rPr lang="be-BY" sz="24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назад вучні нашай школы, аматары гістарычных месцаў, глухіх куткоў Беларусі, падарожнічалі па Пінскім раёне. І не так іх уразіў горад Пінск, як глухая вёсачка Таргошыцы. Жыў у ёй дзевяностагадовы дзед Нупрэй, і хоць амаль стагоддзе бачыў ён белы свет, але выглядаў як магутны асілак: у плячах шырокі, у руках жвавы. Толькі вочы пабляклі ад гора, бо год назад памерла яго жонка Сцеша, ды валасы і барада былі белыя, як лунь. Падышлі дзеці-падарожнікі да адзінокай пахілай хаціны, пакрытай чаротам. </a:t>
            </a:r>
            <a:endParaRPr lang="be-BY" sz="24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 advTm="15000"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ChangeArrowheads="1"/>
          </p:cNvSpPr>
          <p:nvPr/>
        </p:nvSpPr>
        <p:spPr bwMode="auto">
          <a:xfrm>
            <a:off x="762000" y="602526"/>
            <a:ext cx="80010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50850" algn="just"/>
            <a:r>
              <a:rPr lang="be-BY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Нупрэй выйшаў ім насустрач, ды не надта задаволены, што патрывожылі яго размеранае жыццё, пастаяў, як бы абдумваючы, ці пусціць нязваных гасцей у хату, але ўсё ж махнуў рукой, каб заходзілі.</a:t>
            </a:r>
            <a:endParaRPr lang="be-BY" sz="2400" b="1" dirty="0" smtClean="0">
              <a:latin typeface="Arial" charset="0"/>
              <a:ea typeface="Calibri" pitchFamily="34" charset="0"/>
              <a:cs typeface="Times New Roman" pitchFamily="18" charset="0"/>
            </a:endParaRPr>
          </a:p>
          <a:p>
            <a:pPr indent="450850" algn="just"/>
            <a:r>
              <a:rPr lang="be-BY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 </a:t>
            </a:r>
            <a:r>
              <a:rPr lang="be-BY" sz="24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пачаў дзед Нупрэй расказваць дзецям, як прайшоў дзве вайны, як асушваў балоты, а па вечарах працаваў у любімай майстэрні. Выточваў грабелькі, лыжкі, і ўсялякую драбязу. І сапраўды, лавы, посуд, прылады працы, вёдры, бочкі – усё ў дзеда драўлянае. Вось дык паляшук! Вось дык залатыя рукі! Дзеці слухалі, затаіўшы дыханне, задавалі пытанні старажылу, на вочы якога нагарнуліся слёзы. “Як добра, - думаў Нупрэй, - што і моладзь нашая цягнецца да старажытнага, што не адны камп’ютары іх цікавяць.” Сэрца дзеда радавалася, гледзячы на падарожнікаў</a:t>
            </a:r>
            <a:r>
              <a:rPr lang="be-BY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ru-RU" sz="2400" b="1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 advTm="15000"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62000" y="914400"/>
            <a:ext cx="77724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 algn="just" eaLnBrk="0" hangingPunct="0"/>
            <a:r>
              <a:rPr lang="be-BY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Вось адзін хлопчык захацеў папіць. Дзед працягнуў яму збан з вадой. А вада смачная, халодненькая, быццам толькі што з крыніцы.</a:t>
            </a:r>
            <a:endParaRPr lang="ru-RU" sz="24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indent="450850" algn="just" eaLnBrk="0" hangingPunct="0">
              <a:buFontTx/>
              <a:buChar char="•"/>
            </a:pPr>
            <a:r>
              <a:rPr lang="be-BY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Чаму ж такая вада смачная! Я ніколі такой не піў!</a:t>
            </a:r>
            <a:endParaRPr lang="ru-RU" sz="24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indent="450850" algn="just" eaLnBrk="0" hangingPunct="0">
              <a:buFontTx/>
              <a:buChar char="•"/>
            </a:pPr>
            <a:r>
              <a:rPr lang="be-BY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А! Бо збанок мой чароўны, - засмяяўся дзед Нупрэй. – Хочаш, падару вам яго на памяць. Ён вам сілы даваць будзе, ад бяды і хвароб зберагаць. Мне ён ужо нашто? Я сваё аджыў. Мая бабуля, маці пілі з яго, потым я наталяў смагу. Сваіх дзяцей у мяне няма. Хай вам будзе!</a:t>
            </a:r>
            <a:endParaRPr lang="ru-RU" sz="24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indent="450850" algn="just" eaLnBrk="0" hangingPunct="0">
              <a:buFontTx/>
              <a:buChar char="•"/>
            </a:pPr>
            <a:r>
              <a:rPr lang="be-BY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Дзякуем! – закрычалі дзеці. – Вось дык экспанат для нашага музея будзе!</a:t>
            </a:r>
            <a:endParaRPr lang="be-BY" sz="2400" b="1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 advTm="15000"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ChangeArrowheads="1"/>
          </p:cNvSpPr>
          <p:nvPr/>
        </p:nvSpPr>
        <p:spPr bwMode="auto">
          <a:xfrm>
            <a:off x="304800" y="1979385"/>
            <a:ext cx="85344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indent="450850" algn="just"/>
            <a:r>
              <a:rPr lang="be-BY" sz="28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Мы пайшлі да аўтобуса, а дзед Нупрэй сядзеў на ганку, праважаў нас вачыма, поўнымі суму.</a:t>
            </a:r>
          </a:p>
          <a:p>
            <a:pPr indent="450850" algn="just" eaLnBrk="0" hangingPunct="0"/>
            <a:r>
              <a:rPr lang="be-BY" sz="28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Мы ехалі, наша настаўніца </a:t>
            </a:r>
            <a:r>
              <a:rPr lang="be-BY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трымала </a:t>
            </a:r>
            <a:r>
              <a:rPr lang="be-BY" sz="28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збанок, такі халодны навобмацак і такі цёплы ад сардэчнай дабрыні і шчырасці дзеда Нупрэя</a:t>
            </a:r>
            <a:r>
              <a:rPr lang="ru-RU" sz="28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 advTm="15000"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E:\музей\DSCF105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304800"/>
            <a:ext cx="4572000" cy="6288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Прямоугольник 3"/>
          <p:cNvSpPr>
            <a:spLocks noChangeArrowheads="1"/>
          </p:cNvSpPr>
          <p:nvPr/>
        </p:nvSpPr>
        <p:spPr bwMode="auto">
          <a:xfrm>
            <a:off x="5257800" y="533400"/>
            <a:ext cx="3352800" cy="600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be-BY" sz="2400" b="1" dirty="0">
                <a:latin typeface="Times New Roman" pitchFamily="18" charset="0"/>
              </a:rPr>
              <a:t>Чорназадымлены Збан, ганчарны выраб; гліняная пасудзіна для захоўвання малака і іншых вадкіх прдуктаў. Рабілі з выцягнутым тулавам, пукатымі бакамі, звужаным горлам, дзюбкай і вушкам-ручкай. Назва “Збан” упамінаецца ў помніках старабеларускай пісьменнасці. </a:t>
            </a:r>
            <a:endParaRPr lang="ru-RU" sz="2400" b="1" dirty="0">
              <a:latin typeface="Times New Roman" pitchFamily="18" charset="0"/>
            </a:endParaRPr>
          </a:p>
        </p:txBody>
      </p:sp>
    </p:spTree>
  </p:cSld>
  <p:clrMapOvr>
    <a:masterClrMapping/>
  </p:clrMapOvr>
  <p:transition advTm="15000"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ChangeArrowheads="1"/>
          </p:cNvSpPr>
          <p:nvPr/>
        </p:nvSpPr>
        <p:spPr bwMode="auto">
          <a:xfrm flipH="1">
            <a:off x="914400" y="597763"/>
            <a:ext cx="74676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indent="450850" algn="just"/>
            <a:r>
              <a:rPr lang="be-BY" sz="24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 наш час большасць мясцовых назваў мае арэальнае пашырэнне: на Заходняй Беларусі – Збан, на Паўночна-Усходняй – жбан, на Усходняй і Паўднёва-Усходняй – кушын, на Прыпяцкім Палессі бытавала назва глечык, на Браслаўшчыне – ручнік. У заходніх раёнах Збан рабілі на 3-6 літраў з вельмі шырокім вусцем і выкарыстоўвалі яго ў якасці даёнкі. Лакальныя адрозненні ў прапорцыях сілуэта такія ж, як і ў гарлачоў.</a:t>
            </a:r>
          </a:p>
          <a:p>
            <a:pPr indent="450850" algn="just" eaLnBrk="0" hangingPunct="0"/>
            <a:r>
              <a:rPr lang="be-BY" sz="24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Выраблялі Збаны чорназадымленыя і паліваныя па ўсёй Беларусі. Аздаблялі лінейна-хвалістымі контррэльефнымі ўзорамі, глянцавым арнаментам у елачку, клетку, спіральныя лініі, геаметрычнай і расліннай падпаліўнай ангобнай размалёўкай і каляровымі фарбамі.</a:t>
            </a:r>
            <a:r>
              <a:rPr lang="ru-RU" sz="24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 advTm="15000"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ChangeArrowheads="1"/>
          </p:cNvSpPr>
          <p:nvPr/>
        </p:nvSpPr>
        <p:spPr bwMode="auto">
          <a:xfrm flipH="1">
            <a:off x="990600" y="733217"/>
            <a:ext cx="73152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indent="450850" algn="just"/>
            <a:r>
              <a:rPr lang="be-BY" sz="24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Збан чорназадымленай керамікі задымліваўся з дапамогай тэрмічнай апрацоўкі без доступу паветра з выкарыстаннем смалістага паліва. У выніку ў горне або печы стваралася газавае асяроддзе з высокім утрыманнем вугляроду, які ўзаемадзейнічаў з вокісламі жалеза ў гліне і афарбоўваў вырабы ў цёмны колер. Адначасова паляпшалася і іх якасць: змяншалася порыстасць і павялічвалася трываласць. На Беларусі чорназадымленая кераміка вядома з ранняга жалезнага веку. Шырокае распаўсюджванне яна атрымала ў перыяд позняга феадалізу (у дакументах </a:t>
            </a:r>
            <a:r>
              <a:rPr lang="en-US" sz="24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XVI</a:t>
            </a:r>
            <a:r>
              <a:rPr lang="be-BY" sz="24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ст. чорназадымленыя гаршкі прыгадваюцца пад назвай “дымчы”).</a:t>
            </a:r>
            <a:endParaRPr lang="be-BY" sz="2400" b="1" dirty="0">
              <a:latin typeface="Arial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 advTm="15000"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ChangeArrowheads="1"/>
          </p:cNvSpPr>
          <p:nvPr/>
        </p:nvSpPr>
        <p:spPr bwMode="auto">
          <a:xfrm>
            <a:off x="1066800" y="854065"/>
            <a:ext cx="67056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indent="450850" algn="just"/>
            <a:r>
              <a:rPr lang="be-BY" sz="24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Разнавіднасцю апрацоўкі чорназадымленай керамікі з’яўляецца глянцаванне – нанясенне дэкору на падсушаны перад абпальваннем посуд шляхам націрання гладкім крэменем, косцю і інш., у выніку якога атрымлівалі чорнаглянцавую кераміку. Такая кераміка была пашырана пераважна ў паўднёва-заходніх раёнах Беларусі.</a:t>
            </a:r>
            <a:endParaRPr lang="be-BY" sz="2400" b="1" dirty="0">
              <a:latin typeface="Arial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 advTm="15000">
    <p:newsfla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алют">
  <a:themeElements>
    <a:clrScheme name="Салют 1">
      <a:dk1>
        <a:srgbClr val="AF273E"/>
      </a:dk1>
      <a:lt1>
        <a:srgbClr val="FFCC00"/>
      </a:lt1>
      <a:dk2>
        <a:srgbClr val="000000"/>
      </a:dk2>
      <a:lt2>
        <a:srgbClr val="FFFFFF"/>
      </a:lt2>
      <a:accent1>
        <a:srgbClr val="FF8B17"/>
      </a:accent1>
      <a:accent2>
        <a:srgbClr val="FFE103"/>
      </a:accent2>
      <a:accent3>
        <a:srgbClr val="AAAAAA"/>
      </a:accent3>
      <a:accent4>
        <a:srgbClr val="DAAE00"/>
      </a:accent4>
      <a:accent5>
        <a:srgbClr val="FFC4AB"/>
      </a:accent5>
      <a:accent6>
        <a:srgbClr val="E7CC02"/>
      </a:accent6>
      <a:hlink>
        <a:srgbClr val="FF3399"/>
      </a:hlink>
      <a:folHlink>
        <a:srgbClr val="FE1F08"/>
      </a:folHlink>
    </a:clrScheme>
    <a:fontScheme name="Салют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алют 1">
        <a:dk1>
          <a:srgbClr val="AF273E"/>
        </a:dk1>
        <a:lt1>
          <a:srgbClr val="FFCC00"/>
        </a:lt1>
        <a:dk2>
          <a:srgbClr val="000000"/>
        </a:dk2>
        <a:lt2>
          <a:srgbClr val="FFFFFF"/>
        </a:lt2>
        <a:accent1>
          <a:srgbClr val="FF8B17"/>
        </a:accent1>
        <a:accent2>
          <a:srgbClr val="FFE103"/>
        </a:accent2>
        <a:accent3>
          <a:srgbClr val="AAAAAA"/>
        </a:accent3>
        <a:accent4>
          <a:srgbClr val="DAAE00"/>
        </a:accent4>
        <a:accent5>
          <a:srgbClr val="FFC4AB"/>
        </a:accent5>
        <a:accent6>
          <a:srgbClr val="E7CC02"/>
        </a:accent6>
        <a:hlink>
          <a:srgbClr val="FF3399"/>
        </a:hlink>
        <a:folHlink>
          <a:srgbClr val="FE1F0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алют 2">
        <a:dk1>
          <a:srgbClr val="0000A4"/>
        </a:dk1>
        <a:lt1>
          <a:srgbClr val="CCFFFF"/>
        </a:lt1>
        <a:dk2>
          <a:srgbClr val="000066"/>
        </a:dk2>
        <a:lt2>
          <a:srgbClr val="00FFFF"/>
        </a:lt2>
        <a:accent1>
          <a:srgbClr val="51B2E3"/>
        </a:accent1>
        <a:accent2>
          <a:srgbClr val="04E8AC"/>
        </a:accent2>
        <a:accent3>
          <a:srgbClr val="AAAAB8"/>
        </a:accent3>
        <a:accent4>
          <a:srgbClr val="AEDADA"/>
        </a:accent4>
        <a:accent5>
          <a:srgbClr val="B3D5EF"/>
        </a:accent5>
        <a:accent6>
          <a:srgbClr val="03D29B"/>
        </a:accent6>
        <a:hlink>
          <a:srgbClr val="FF3399"/>
        </a:hlink>
        <a:folHlink>
          <a:srgbClr val="8F5FD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алют 3">
        <a:dk1>
          <a:srgbClr val="9F237F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FF03E7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E702D1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алют 4">
        <a:dk1>
          <a:srgbClr val="00603B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07FB18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06E315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алют 5">
        <a:dk1>
          <a:srgbClr val="FF6600"/>
        </a:dk1>
        <a:lt1>
          <a:srgbClr val="FFFFFF"/>
        </a:lt1>
        <a:dk2>
          <a:srgbClr val="003366"/>
        </a:dk2>
        <a:lt2>
          <a:srgbClr val="FFFFFF"/>
        </a:lt2>
        <a:accent1>
          <a:srgbClr val="FF99FF"/>
        </a:accent1>
        <a:accent2>
          <a:srgbClr val="FFFF99"/>
        </a:accent2>
        <a:accent3>
          <a:srgbClr val="AAADB8"/>
        </a:accent3>
        <a:accent4>
          <a:srgbClr val="DADADA"/>
        </a:accent4>
        <a:accent5>
          <a:srgbClr val="FFCAFF"/>
        </a:accent5>
        <a:accent6>
          <a:srgbClr val="E7E78A"/>
        </a:accent6>
        <a:hlink>
          <a:srgbClr val="FF33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алют 6">
        <a:dk1>
          <a:srgbClr val="000000"/>
        </a:dk1>
        <a:lt1>
          <a:srgbClr val="FFFFFF"/>
        </a:lt1>
        <a:dk2>
          <a:srgbClr val="993366"/>
        </a:dk2>
        <a:lt2>
          <a:srgbClr val="CCFFFF"/>
        </a:lt2>
        <a:accent1>
          <a:srgbClr val="CCECFF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8A"/>
        </a:accent6>
        <a:hlink>
          <a:srgbClr val="FFCCFF"/>
        </a:hlink>
        <a:folHlink>
          <a:srgbClr val="FF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Fireworks</Template>
  <TotalTime>286</TotalTime>
  <Words>702</Words>
  <Application>Microsoft Office PowerPoint</Application>
  <PresentationFormat>Экран (4:3)</PresentationFormat>
  <Paragraphs>17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Салют</vt:lpstr>
      <vt:lpstr>ЧОРНАЗАДЫМЛЕНЫ ЗБАН. Гісторыя аднаго экспаната.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2013</cp:lastModifiedBy>
  <cp:revision>13</cp:revision>
  <cp:lastPrinted>1601-01-01T00:00:00Z</cp:lastPrinted>
  <dcterms:created xsi:type="dcterms:W3CDTF">1601-01-01T00:00:00Z</dcterms:created>
  <dcterms:modified xsi:type="dcterms:W3CDTF">2015-11-11T07:00:58Z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