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88" r:id="rId9"/>
    <p:sldId id="284" r:id="rId10"/>
    <p:sldId id="279" r:id="rId11"/>
    <p:sldId id="280" r:id="rId12"/>
    <p:sldId id="285" r:id="rId13"/>
    <p:sldId id="281" r:id="rId14"/>
    <p:sldId id="282" r:id="rId15"/>
    <p:sldId id="286" r:id="rId16"/>
    <p:sldId id="283" r:id="rId17"/>
    <p:sldId id="287" r:id="rId18"/>
    <p:sldId id="262" r:id="rId19"/>
    <p:sldId id="263" r:id="rId20"/>
    <p:sldId id="264" r:id="rId21"/>
    <p:sldId id="265" r:id="rId22"/>
    <p:sldId id="266" r:id="rId23"/>
    <p:sldId id="267" r:id="rId24"/>
    <p:sldId id="290" r:id="rId25"/>
    <p:sldId id="268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7E9C-CFE4-460E-83EA-5681869D5845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8663-8565-4914-8E95-6734F57DC8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7E9C-CFE4-460E-83EA-5681869D5845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8663-8565-4914-8E95-6734F57DC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7E9C-CFE4-460E-83EA-5681869D5845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8663-8565-4914-8E95-6734F57DC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7E9C-CFE4-460E-83EA-5681869D5845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8663-8565-4914-8E95-6734F57DC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7E9C-CFE4-460E-83EA-5681869D5845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8663-8565-4914-8E95-6734F57DC8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7E9C-CFE4-460E-83EA-5681869D5845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8663-8565-4914-8E95-6734F57DC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7E9C-CFE4-460E-83EA-5681869D5845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8663-8565-4914-8E95-6734F57DC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7E9C-CFE4-460E-83EA-5681869D5845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8663-8565-4914-8E95-6734F57DC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7E9C-CFE4-460E-83EA-5681869D5845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8663-8565-4914-8E95-6734F57DC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7E9C-CFE4-460E-83EA-5681869D5845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8663-8565-4914-8E95-6734F57DC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7E9C-CFE4-460E-83EA-5681869D5845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7C8663-8565-4914-8E95-6734F57DC80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3A7E9C-CFE4-460E-83EA-5681869D5845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7C8663-8565-4914-8E95-6734F57DC80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frika-raj.ru/strany-afriki/lesoto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afrika-raj.ru/strany-afriki/vodopady-afriki.html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D%D0%BB%D1%8C-%D0%93%D0%B0%D0%B7%D0%B0%D0%BB%D1%8C" TargetMode="External"/><Relationship Id="rId13" Type="http://schemas.openxmlformats.org/officeDocument/2006/relationships/hyperlink" Target="https://ru.wikipedia.org/wiki/%D0%90%D0%BC%D0%B0%D0%B7%D0%BE%D0%BD%D0%BA%D0%B0" TargetMode="External"/><Relationship Id="rId18" Type="http://schemas.openxmlformats.org/officeDocument/2006/relationships/hyperlink" Target="https://ru.wikipedia.org/wiki/%D0%90%D1%81%D1%83%D0%B0%D0%BD" TargetMode="External"/><Relationship Id="rId3" Type="http://schemas.openxmlformats.org/officeDocument/2006/relationships/hyperlink" Target="https://ru.wikipedia.org/wiki/%D0%90%D1%84%D1%80%D0%B8%D0%BA%D0%B0" TargetMode="External"/><Relationship Id="rId7" Type="http://schemas.openxmlformats.org/officeDocument/2006/relationships/hyperlink" Target="https://ru.wikipedia.org/wiki/%D0%94%D0%B5%D0%BB%D1%8C%D1%82%D0%B0_%D1%80%D0%B5%D0%BA%D0%B8" TargetMode="External"/><Relationship Id="rId12" Type="http://schemas.openxmlformats.org/officeDocument/2006/relationships/hyperlink" Target="https://ru.wikipedia.org/wiki/%D0%90%D1%82%D0%B1%D0%B0%D1%80%D0%B0_(%D1%80%D0%B5%D0%BA%D0%B0)" TargetMode="External"/><Relationship Id="rId17" Type="http://schemas.openxmlformats.org/officeDocument/2006/relationships/hyperlink" Target="https://ru.wikipedia.org/wiki/%D0%A5%D0%B0%D1%80%D1%82%D1%83%D0%BC" TargetMode="External"/><Relationship Id="rId2" Type="http://schemas.openxmlformats.org/officeDocument/2006/relationships/hyperlink" Target="https://ru.wikipedia.org/wiki/%D0%A0%D0%B5%D0%BA%D0%B0" TargetMode="External"/><Relationship Id="rId16" Type="http://schemas.openxmlformats.org/officeDocument/2006/relationships/hyperlink" Target="https://ru.wikipedia.org/wiki/%D0%9A%D0%B0%D0%B8%D1%8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1%D1%80%D0%B5%D0%B4%D0%B8%D0%B7%D0%B5%D0%BC%D0%BD%D0%BE%D0%B5_%D0%BC%D0%BE%D1%80%D0%B5" TargetMode="External"/><Relationship Id="rId11" Type="http://schemas.openxmlformats.org/officeDocument/2006/relationships/hyperlink" Target="https://ru.wikipedia.org/wiki/%D0%93%D0%BE%D0%BB%D1%83%D0%B1%D0%BE%D0%B9_%D0%9D%D0%B8%D0%BB" TargetMode="External"/><Relationship Id="rId5" Type="http://schemas.openxmlformats.org/officeDocument/2006/relationships/hyperlink" Target="https://ru.wikipedia.org/wiki/%D0%92%D0%BE%D1%81%D1%82%D0%BE%D1%87%D0%BD%D0%BE-%D0%90%D1%84%D1%80%D0%B8%D0%BA%D0%B0%D0%BD%D1%81%D0%BA%D0%BE%D0%B5_%D0%BF%D0%BB%D0%BE%D1%81%D0%BA%D0%BE%D0%B3%D0%BE%D1%80%D1%8C%D0%B5" TargetMode="External"/><Relationship Id="rId15" Type="http://schemas.openxmlformats.org/officeDocument/2006/relationships/hyperlink" Target="https://ru.wikipedia.org/wiki/%D0%A0%D0%B5%D1%87%D0%BD%D0%BE%D0%B9_%D1%81%D1%82%D0%BE%D0%BA" TargetMode="External"/><Relationship Id="rId10" Type="http://schemas.openxmlformats.org/officeDocument/2006/relationships/hyperlink" Target="https://ru.wikipedia.org/wiki/%D0%A1%D0%BE%D0%B1%D0%B0%D1%82" TargetMode="External"/><Relationship Id="rId19" Type="http://schemas.openxmlformats.org/officeDocument/2006/relationships/hyperlink" Target="https://ru.wikipedia.org/wiki/%D0%90%D0%BB%D0%B5%D0%BA%D1%81%D0%B0%D0%BD%D0%B4%D1%80%D0%B8%D1%8F" TargetMode="External"/><Relationship Id="rId4" Type="http://schemas.openxmlformats.org/officeDocument/2006/relationships/hyperlink" Target="https://ru.wikipedia.org/wiki/%D0%A1%D0%BF%D0%B8%D1%81%D0%BE%D0%BA_%D1%80%D0%B5%D0%BA_%D0%BF%D0%BE_%D0%B4%D0%BB%D0%B8%D0%BD%D0%B5" TargetMode="External"/><Relationship Id="rId9" Type="http://schemas.openxmlformats.org/officeDocument/2006/relationships/hyperlink" Target="https://ru.wikipedia.org/w/index.php?title=%D0%90%D1%87%D0%B2%D0%B0&amp;action=edit&amp;redlink=1" TargetMode="External"/><Relationship Id="rId14" Type="http://schemas.openxmlformats.org/officeDocument/2006/relationships/hyperlink" Target="https://ru.wikipedia.org/wiki/%D0%91%D0%B0%D1%81%D1%81%D0%B5%D0%B9%D0%BD_%D0%B2%D0%BE%D0%B4%D0%BE%D1%91%D0%BC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1752600"/>
          </a:xfrm>
        </p:spPr>
        <p:txBody>
          <a:bodyPr/>
          <a:lstStyle/>
          <a:p>
            <a:r>
              <a:rPr lang="ru-RU" dirty="0" smtClean="0"/>
              <a:t>Африка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1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80728"/>
            <a:ext cx="61926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Оранжевая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река в южной Африке. Берёт начало в Драконовых горах на границе ЮАР и Лесото, протекает по территории Намибии и впадает в Атлантический океан. Длина 2200 км, площадь бассейна 973 000 км кв.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реке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Оранжерая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располагается известный 146-метровый водопад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Ауграбис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(ЮАР).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Оранжевая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река, 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ачинаясь в Драконьих горах, пересекает ЮАР,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Лесото 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Намибию, заканчивается в Атлантическом океане. Почти везде она мелководная, поэтому судна эту наибольшую в регионе реку не использую для передвижения. Основная часть бассейна Оранжевой реки пустынна.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Особым явлением стало частое попадание воды из океана в реку, причём солёная жидкость может попадаться и высоко по руслу.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отметить, что название не имеет никаких цветовых объяснений, ведь на самом деле изначально река была названа в честь голландского принца Вильгельма Оранского – Оранская река, однако в определённый момент при переводе произошла ошибка, которая так и закрепилась.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АЦ\Downloads\orange-river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020"/>
            <a:ext cx="7746245" cy="62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ПАЦ\Downloads\congo-ba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8715763" cy="48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005" y="454941"/>
            <a:ext cx="81369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Конго (Заир)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большая река в Центральной Африке, вытекает под именем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Чамбези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озёрами Ньяса и Танганьика на высоте 1590 м. над уровнем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моря;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верхнем, так и в нижнем течении образует много стремнин и водопадов (водопады Стэнли и целый ряд водопадов Ливингстона); впадает в Атлантический океан широким (11 км) и глубоким руслом.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Конго 4374 км, судоходна на 1600 км. Площадь бассейна 3680 тыс. км кв.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Притоки справа: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Арувими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Монгалла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Мобанги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Уэлле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Саага-Мамбере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Ликуала-Леколи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Лефини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слева: Ломами,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Лулонго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Икелемба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Кассаи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Санкуру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Куанго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Луалаба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Реку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Конго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называют Заир, она, после Нила, занимает второе место в Африке по размерам бассейна. Находится в центре материка, преодолевает земли Анголы и Республики Конго. Конечным пунктом является Атлантический океан. Её полноводность наибольшая здесь, на Земле – это второй показатель.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Конго имеет огромное число притоков, на многих участках активно судоходство, часто встречаются водопады. Каждую секунду эта одна из основных рек Африки вносит в океан около 50 тысяч метров кубических пресной воды, причём в половодье такой мутный поток выделяется в океане на протяжении сотен километров.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используется не только для переправы суден, но и для иной деятельности: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нефти;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гидроэлектростанций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АЦ\Downloads\Бассейн_Кон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128792" cy="63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Нигер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ПАЦ\Downloads\niger-river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68"/>
            <a:ext cx="7774691" cy="517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важнейшая река в Западной Африке. Длина 4160 км, площадь бассейна 2092 тыс. км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третья по этим параметрам в Африке после Нила и Конго.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Исток находится в Гвинее, затем река течёт по Мали, Нигеру, по границе Бенина, затем протекает через Нигерию и впадает в Гвинейский залив.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притоки: Мило, Бани (справа);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Кадуна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Бенуэ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(слева). </a:t>
            </a:r>
          </a:p>
        </p:txBody>
      </p:sp>
      <p:pic>
        <p:nvPicPr>
          <p:cNvPr id="7170" name="Picture 2" descr="C:\Users\ПАЦ\Downloads\niger-delta-sh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22" y="2852936"/>
            <a:ext cx="662563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АЦ\Downloads\Ниге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666322" cy="541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Бассейна Индийского океана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22028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р.Замбези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Лимпопо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Замбези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ПАЦ\Downloads\zambizi-river-zimbabwe-zambia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0" y="1988840"/>
            <a:ext cx="8786689" cy="42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Реки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Бассейна Атлантического океана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Бассейна Индийского океана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Озёра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Подземные воды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Использование водных ресурсов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26371"/>
            <a:ext cx="2679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реки Африки включают в себя и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Замбези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вытекает из болотистой местности в Замбии, далее преодолевает страны: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Анголу;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Ботсвану;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Намибию;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Зимбабве;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Мозамбик.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последней впадает в Индийский океан. Особенным объектом является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Водопады Африки "/>
              </a:rPr>
              <a:t>водопад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Водопады Африки "/>
              </a:rPr>
              <a:t>Виктория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(120 м),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который известен по миру красотой и размерами. Также по течению встречаются и иные водопады. Есть две большие гидроэлектростанции и одна маленькая.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Замбези сопровождает буйная лесная растительность, на некоторых участках – высокотравные саванны, то на берегах и в водах имеются различные обитатели: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крокодилы;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пеликаны;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капли;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гиппопотамы;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зубатки;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бычьи акулы;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сайчлидс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АЦ\Downloads\1fa8969593fa2700105f1f25fec89347_i-5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141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АЦ\Downloads\водопад-Викто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4664"/>
            <a:ext cx="8736526" cy="580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Лимпопо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ПАЦ\Downloads\world_river_limpop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4050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Лимпопо - одна из самых известных рек в Южной Африке. Однако местные жители знают ее под другим именем - Крокодиловая. Она вытекает южнее Претории из горной цепи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Витватерсранд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высотой 1.8 км, затем пересекает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Могалийские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горы и объединяется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Марико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Собирая на протяжении 1.6 тысячи км воды из притоков, Лимпопо впадает в Индийский океан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АЦ\Downloads\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9715"/>
            <a:ext cx="8568952" cy="61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Озёра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988840"/>
            <a:ext cx="4680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Танганьика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Ньяса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Чад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Реки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1" y="1844824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рек Африки: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Речная сеть расположена неравномерно</a:t>
            </a:r>
          </a:p>
          <a:p>
            <a:pPr marL="342900" indent="-3429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преимущественно дождевое</a:t>
            </a:r>
          </a:p>
          <a:p>
            <a:pPr marL="342900" indent="-3429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густая сеть в экваториальном поясе</a:t>
            </a:r>
          </a:p>
          <a:p>
            <a:pPr marL="342900" indent="-3429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 поверхности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имеют стока в океан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Бассейна Атлантического океана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772816"/>
            <a:ext cx="222541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Нил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Оранжевая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Конго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Нигер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АЦ\Downloads\269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88278"/>
            <a:ext cx="6120680" cy="4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4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764704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Африке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величайшая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 протяжённости речных систем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мире. Слово «Нил» происходит от греческого названия реки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Нейлос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Νείλος).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берёт начало на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Восточно-Африканском плоскогорье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впадает в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Средиземное море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образуя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дельту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площадью 24 тыс. км</a:t>
            </a:r>
            <a:r>
              <a:rPr lang="ru-RU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верхнем течении принимает крупные притоки —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Эль-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Газаль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(левый) и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Ачва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Собат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Голубой Нил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Атбара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(правые). Ниже устья правого притока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Атбары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Нил течёт по полупустыне, не имея притоков на протяжении последних 3000 км.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Водная система Нила считается самой длинной на Земле. Однако, по мнению бразильских исследователей, самая длинная речная система у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Амазонки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по этим данным, её длина составляет 6992 километра, в то время как длина системы Нила — 6852 километра. Площадь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бассейна реки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Нил составляет 349 тыс. км</a:t>
            </a:r>
            <a:r>
              <a:rPr lang="ru-RU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Исток находится в Руанде, это река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Рукарара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впадающая в реку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Кагера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Сток воды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сильно и резко изменяется в течение года. Суммарная длина судоходных участков составляет 3,2 тыс. км. Воды реки используются для орошения и производства электроэнергии. В дельте и долине Нила проживает почти все население и базируется почти вся экономика Египта. Крупнейшими городами являются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Каир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Хартум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Асуан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Александрия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АЦ\Downloads\Map of the Nile Ri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5312"/>
            <a:ext cx="4772025" cy="634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АЦ\Downloads\326-ebad1d0a3a3e838d3120d97492a976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1699"/>
            <a:ext cx="3311451" cy="63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АЦ\Downloads\artsfon.com-829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04448" cy="53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4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АЦ\Downloads\sa052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75478"/>
            <a:ext cx="7056784" cy="46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144</Words>
  <Application>Microsoft Office PowerPoint</Application>
  <PresentationFormat>Экран (4:3)</PresentationFormat>
  <Paragraphs>55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Внутренние воды</vt:lpstr>
      <vt:lpstr>  1. Реки - Бассейна Атлантического океана - Бассейна Индийского океана 2. Озёра 3. Подземные воды 4. Использование водных ресурсов</vt:lpstr>
      <vt:lpstr>1. Реки </vt:lpstr>
      <vt:lpstr>- Бассейна Атлантического океана </vt:lpstr>
      <vt:lpstr>Нил</vt:lpstr>
      <vt:lpstr>Презентация PowerPoint</vt:lpstr>
      <vt:lpstr>Презентация PowerPoint</vt:lpstr>
      <vt:lpstr>Презентация PowerPoint</vt:lpstr>
      <vt:lpstr>Оранжевая</vt:lpstr>
      <vt:lpstr>Презентация PowerPoint</vt:lpstr>
      <vt:lpstr>Презентация PowerPoint</vt:lpstr>
      <vt:lpstr>Конго</vt:lpstr>
      <vt:lpstr>Презентация PowerPoint</vt:lpstr>
      <vt:lpstr>Презентация PowerPoint</vt:lpstr>
      <vt:lpstr>Нигер</vt:lpstr>
      <vt:lpstr>Презентация PowerPoint</vt:lpstr>
      <vt:lpstr>Презентация PowerPoint</vt:lpstr>
      <vt:lpstr>- Бассейна Индийского океана</vt:lpstr>
      <vt:lpstr>Замбези</vt:lpstr>
      <vt:lpstr>Основные реки Африки включают в себя и Замбези, которая вытекает из болотистой местности в Замбии, далее преодолевает страны: Анголу; Ботсвану; Намибию; Зимбабве; Мозамбик. В последней впадает в Индийский океан. Особенным объектом является водопад Виктория (120 м),  который известен по миру красотой и размерами. Также по течению встречаются и иные водопады. Есть две большие гидроэлектростанции и одна маленькая. Так как Замбези сопровождает буйная лесная растительность, на некоторых участках – высокотравные саванны, то на берегах и в водах имеются различные обитатели: крокодилы; пеликаны; капли; гиппопотамы; зубатки; бычьи акулы; сайчлидс. </vt:lpstr>
      <vt:lpstr>Презентация PowerPoint</vt:lpstr>
      <vt:lpstr>Презентация PowerPoint</vt:lpstr>
      <vt:lpstr>Лимпопо</vt:lpstr>
      <vt:lpstr>Лимпопо - одна из самых известных рек в Южной Африке. Однако местные жители знают ее под другим именем - Крокодиловая. Она вытекает южнее Претории из горной цепи Витватерсранд высотой 1.8 км, затем пересекает Могалийские горы и объединяется с Марико. Собирая на протяжении 1.6 тысячи км воды из притоков, Лимпопо впадает в Индийский океан </vt:lpstr>
      <vt:lpstr>Презентация PowerPoint</vt:lpstr>
      <vt:lpstr>2. Озёра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Внутренние воды</dc:title>
  <dc:creator>ПАЦ</dc:creator>
  <cp:lastModifiedBy>ПАЦ</cp:lastModifiedBy>
  <cp:revision>10</cp:revision>
  <dcterms:created xsi:type="dcterms:W3CDTF">2016-01-14T03:14:11Z</dcterms:created>
  <dcterms:modified xsi:type="dcterms:W3CDTF">2016-01-14T04:53:49Z</dcterms:modified>
</cp:coreProperties>
</file>