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BC23E37-6B66-44D5-8AF9-77C2E1572F40}" type="datetimeFigureOut">
              <a:rPr lang="ru-RU" smtClean="0"/>
              <a:t>17.03.2010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029A05D-C4BF-4AC4-BF55-3848ED36CA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533400"/>
            <a:ext cx="6786578" cy="3681418"/>
          </a:xfrm>
        </p:spPr>
        <p:txBody>
          <a:bodyPr/>
          <a:lstStyle/>
          <a:p>
            <a:pPr algn="ctr"/>
            <a:r>
              <a:rPr lang="ru-RU" sz="8800" dirty="0" smtClean="0"/>
              <a:t>БЕРЕГИСЬ ПРОСТУДЫ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:\Program Files\Microsoft Office\MEDIA\CAGCAT10\j02407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2357454" cy="40719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dirty="0" smtClean="0"/>
              <a:t>Причины простуды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Ходишь в мокрой одежде, обуви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Стоишь на сквозняке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Ешь холодную пищу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Все это ведет к переохлаждению</a:t>
            </a:r>
          </a:p>
        </p:txBody>
      </p:sp>
      <p:pic>
        <p:nvPicPr>
          <p:cNvPr id="2050" name="Picture 2" descr="H:\Program Files\Microsoft Office\MEDIA\CAGCAT10\j029382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143380"/>
            <a:ext cx="1744675" cy="183611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dirty="0" smtClean="0"/>
              <a:t>Признаки простуды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Болит горло</a:t>
            </a:r>
          </a:p>
          <a:p>
            <a:r>
              <a:rPr lang="ru-RU" dirty="0" smtClean="0"/>
              <a:t>Начинается кашель</a:t>
            </a:r>
          </a:p>
          <a:p>
            <a:r>
              <a:rPr lang="ru-RU" dirty="0" smtClean="0"/>
              <a:t>Насморк</a:t>
            </a:r>
          </a:p>
          <a:p>
            <a:r>
              <a:rPr lang="ru-RU" dirty="0" smtClean="0"/>
              <a:t>Мерзнут руки, ноги</a:t>
            </a:r>
          </a:p>
          <a:p>
            <a:r>
              <a:rPr lang="ru-RU" dirty="0" smtClean="0"/>
              <a:t>Быстро устаешь</a:t>
            </a:r>
          </a:p>
          <a:p>
            <a:r>
              <a:rPr lang="ru-RU" dirty="0" smtClean="0"/>
              <a:t>Хочется спать</a:t>
            </a:r>
          </a:p>
          <a:p>
            <a:r>
              <a:rPr lang="ru-RU" dirty="0" smtClean="0"/>
              <a:t>Может повыситься температура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7242048" cy="3500462"/>
          </a:xfrm>
          <a:ln>
            <a:solidFill>
              <a:srgbClr val="7030A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5400" dirty="0" smtClean="0"/>
              <a:t>Если ты себя плохо чувствуешь, сообщи взрослым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4429132"/>
            <a:ext cx="7358114" cy="70788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Обратись за помощью к врачу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4286280" cy="1714512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Правила гигиены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428868"/>
            <a:ext cx="7041306" cy="342902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3000" dirty="0" smtClean="0"/>
              <a:t>Отложить посещение школы</a:t>
            </a:r>
          </a:p>
          <a:p>
            <a:pPr algn="l">
              <a:buFont typeface="Wingdings" pitchFamily="2" charset="2"/>
              <a:buChar char="Ø"/>
            </a:pPr>
            <a:r>
              <a:rPr lang="ru-RU" sz="3000" dirty="0" smtClean="0"/>
              <a:t>Отложить просмотр ТВ</a:t>
            </a:r>
          </a:p>
          <a:p>
            <a:pPr algn="l">
              <a:buFont typeface="Wingdings" pitchFamily="2" charset="2"/>
              <a:buChar char="Ø"/>
            </a:pPr>
            <a:r>
              <a:rPr lang="ru-RU" sz="3000" dirty="0" smtClean="0"/>
              <a:t> Нужно изолировать больного</a:t>
            </a:r>
          </a:p>
          <a:p>
            <a:pPr algn="l">
              <a:buFont typeface="Wingdings" pitchFamily="2" charset="2"/>
              <a:buChar char="Ø"/>
            </a:pPr>
            <a:r>
              <a:rPr lang="ru-RU" sz="3000" dirty="0" smtClean="0"/>
              <a:t>Нельзя гулять</a:t>
            </a:r>
          </a:p>
          <a:p>
            <a:pPr algn="l">
              <a:buFont typeface="Wingdings" pitchFamily="2" charset="2"/>
              <a:buChar char="Ø"/>
            </a:pPr>
            <a:r>
              <a:rPr lang="ru-RU" sz="3000" dirty="0" smtClean="0"/>
              <a:t>Необходим покой</a:t>
            </a:r>
          </a:p>
          <a:p>
            <a:pPr algn="l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68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БЕРЕГИСЬ ПРОСТУДЫ</vt:lpstr>
      <vt:lpstr>Причины простуды</vt:lpstr>
      <vt:lpstr>Признаки простуды</vt:lpstr>
      <vt:lpstr>Если ты себя плохо чувствуешь, сообщи взрослым</vt:lpstr>
      <vt:lpstr>Правила гигиены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БЕРЕГИСЬ ПРОСТУДЫ</dc:title>
  <dc:creator>Admin</dc:creator>
  <cp:lastModifiedBy>Admin</cp:lastModifiedBy>
  <cp:revision>7</cp:revision>
  <dcterms:created xsi:type="dcterms:W3CDTF">2010-03-17T06:55:26Z</dcterms:created>
  <dcterms:modified xsi:type="dcterms:W3CDTF">2010-03-17T07:52:39Z</dcterms:modified>
</cp:coreProperties>
</file>